
<file path=[Content_Types].xml><?xml version="1.0" encoding="utf-8"?>
<Types xmlns="http://schemas.openxmlformats.org/package/2006/content-types">
  <Default Extension="jpeg" ContentType="image/jpeg"/>
  <Default Extension="png" ContentType="image/png"/>
  <Default Extension="tiff" ContentType="image/tif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7" r:id="rId3"/>
    <p:sldId id="258" r:id="rId5"/>
    <p:sldId id="416" r:id="rId6"/>
    <p:sldId id="545" r:id="rId7"/>
    <p:sldId id="417" r:id="rId8"/>
    <p:sldId id="496" r:id="rId9"/>
    <p:sldId id="540" r:id="rId10"/>
    <p:sldId id="316" r:id="rId11"/>
    <p:sldId id="543" r:id="rId12"/>
    <p:sldId id="499" r:id="rId13"/>
    <p:sldId id="500" r:id="rId14"/>
    <p:sldId id="503" r:id="rId15"/>
    <p:sldId id="505" r:id="rId16"/>
    <p:sldId id="506" r:id="rId17"/>
    <p:sldId id="508" r:id="rId18"/>
    <p:sldId id="551" r:id="rId19"/>
    <p:sldId id="510" r:id="rId20"/>
    <p:sldId id="542" r:id="rId21"/>
    <p:sldId id="507" r:id="rId22"/>
    <p:sldId id="511" r:id="rId23"/>
    <p:sldId id="512" r:id="rId24"/>
    <p:sldId id="513" r:id="rId25"/>
    <p:sldId id="514" r:id="rId26"/>
    <p:sldId id="516" r:id="rId27"/>
    <p:sldId id="517" r:id="rId28"/>
    <p:sldId id="518" r:id="rId29"/>
    <p:sldId id="515" r:id="rId30"/>
    <p:sldId id="521" r:id="rId31"/>
    <p:sldId id="555" r:id="rId32"/>
    <p:sldId id="552" r:id="rId33"/>
    <p:sldId id="553" r:id="rId34"/>
    <p:sldId id="554" r:id="rId35"/>
    <p:sldId id="286" r:id="rId36"/>
  </p:sldIdLst>
  <p:sldSz cx="12192000" cy="6858000"/>
  <p:notesSz cx="6858000" cy="9144000"/>
  <p:defaultTex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2FDB2607-1784-4EEB-B798-7EB5836EED8A}">
        <p14:showMediaCtrls xmlns:p14="http://schemas.microsoft.com/office/powerpoint/2010/main" val="1"/>
      </p:ext>
    </p:extLst>
  </p:showPr>
  <p:clrMru>
    <a:srgbClr val="EFFDFF"/>
    <a:srgbClr val="0066FF"/>
    <a:srgbClr val="C3816D"/>
    <a:srgbClr val="FFFF00"/>
    <a:srgbClr val="006600"/>
    <a:srgbClr val="00665D"/>
    <a:srgbClr val="006C60"/>
    <a:srgbClr val="007672"/>
    <a:srgbClr val="339933"/>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44" autoAdjust="0"/>
    <p:restoredTop sz="94660"/>
  </p:normalViewPr>
  <p:slideViewPr>
    <p:cSldViewPr snapToGrid="0">
      <p:cViewPr varScale="1">
        <p:scale>
          <a:sx n="84" d="100"/>
          <a:sy n="84" d="100"/>
        </p:scale>
        <p:origin x="-384" y="-78"/>
      </p:cViewPr>
      <p:guideLst>
        <p:guide orient="horz" pos="2267"/>
        <p:guide pos="3990"/>
      </p:guideLst>
    </p:cSldViewPr>
  </p:slideViewPr>
  <p:notesTextViewPr>
    <p:cViewPr>
      <p:scale>
        <a:sx n="100" d="100"/>
        <a:sy n="100" d="100"/>
      </p:scale>
      <p:origin x="0" y="0"/>
    </p:cViewPr>
  </p:notesTextViewPr>
  <p:gridSpacing cx="72004" cy="72004"/>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页眉占位符 1"/>
          <p:cNvSpPr>
            <a:spLocks noGrp="1" noChangeArrowheads="1"/>
          </p:cNvSpPr>
          <p:nvPr>
            <p:ph type="hdr" sz="quarter" idx="4294967295"/>
          </p:nvPr>
        </p:nvSpPr>
        <p:spPr bwMode="auto">
          <a:xfrm>
            <a:off x="0" y="0"/>
            <a:ext cx="2971800" cy="458788"/>
          </a:xfrm>
          <a:prstGeom prst="rect">
            <a:avLst/>
          </a:prstGeom>
          <a:noFill/>
          <a:ln w="9525">
            <a:noFill/>
            <a:miter lim="800000"/>
          </a:ln>
        </p:spPr>
        <p:txBody>
          <a:bodyPr vert="horz" wrap="square" lIns="91440" tIns="45720" rIns="91440" bIns="45720" numCol="1" anchor="t" anchorCtr="0" compatLnSpc="1"/>
          <a:lstStyle>
            <a:lvl1pPr>
              <a:buFont typeface="Arial" panose="020B0604020202020204" pitchFamily="34" charset="0"/>
              <a:buNone/>
              <a:defRPr sz="1200">
                <a:latin typeface="Arial" panose="020B0604020202020204" pitchFamily="34" charset="0"/>
                <a:ea typeface="宋体" panose="02010600030101010101" pitchFamily="2" charset="-122"/>
              </a:defRPr>
            </a:lvl1pPr>
          </a:lstStyle>
          <a:p>
            <a:pPr>
              <a:defRPr/>
            </a:pPr>
            <a:endParaRPr lang="zh-CN" altLang="zh-CN"/>
          </a:p>
        </p:txBody>
      </p:sp>
      <p:sp>
        <p:nvSpPr>
          <p:cNvPr id="2051" name="日期占位符 2"/>
          <p:cNvSpPr>
            <a:spLocks noGrp="1" noChangeArrowheads="1"/>
          </p:cNvSpPr>
          <p:nvPr>
            <p:ph type="dt" idx="1"/>
          </p:nvPr>
        </p:nvSpPr>
        <p:spPr bwMode="auto">
          <a:xfrm>
            <a:off x="3884613" y="0"/>
            <a:ext cx="2971800" cy="458788"/>
          </a:xfrm>
          <a:prstGeom prst="rect">
            <a:avLst/>
          </a:prstGeom>
          <a:noFill/>
          <a:ln w="9525">
            <a:noFill/>
            <a:miter lim="800000"/>
          </a:ln>
        </p:spPr>
        <p:txBody>
          <a:bodyPr vert="horz" wrap="square" lIns="91440" tIns="45720" rIns="91440" bIns="45720" numCol="1" anchor="t" anchorCtr="0" compatLnSpc="1"/>
          <a:lstStyle>
            <a:lvl1pPr algn="r">
              <a:buFont typeface="Arial" panose="020B0604020202020204" pitchFamily="34" charset="0"/>
              <a:buNone/>
              <a:defRPr>
                <a:latin typeface="Arial" panose="020B0604020202020204" pitchFamily="34" charset="0"/>
                <a:ea typeface="宋体" panose="02010600030101010101" pitchFamily="2" charset="-122"/>
              </a:defRPr>
            </a:lvl1pPr>
          </a:lstStyle>
          <a:p>
            <a:pPr>
              <a:defRPr/>
            </a:pPr>
            <a:fld id="{25FDD37B-CC7C-4C58-8A59-DF5E868F5A2D}" type="datetime1">
              <a:rPr lang="zh-CN" altLang="en-US"/>
            </a:fld>
            <a:endParaRPr lang="zh-CN" altLang="en-US" sz="1200"/>
          </a:p>
        </p:txBody>
      </p:sp>
      <p:sp>
        <p:nvSpPr>
          <p:cNvPr id="35844" name="幻灯片图像占位符 3"/>
          <p:cNvSpPr>
            <a:spLocks noGrp="1" noRot="1" noChangeAspect="1" noChangeArrowheads="1"/>
          </p:cNvSpPr>
          <p:nvPr>
            <p:ph type="sldImg" idx="2"/>
          </p:nvPr>
        </p:nvSpPr>
        <p:spPr bwMode="auto">
          <a:xfrm>
            <a:off x="685800" y="1143000"/>
            <a:ext cx="5486400" cy="3086100"/>
          </a:xfrm>
          <a:prstGeom prst="rect">
            <a:avLst/>
          </a:prstGeom>
          <a:noFill/>
          <a:ln w="9525">
            <a:noFill/>
            <a:miter lim="800000"/>
          </a:ln>
        </p:spPr>
      </p:sp>
      <p:sp>
        <p:nvSpPr>
          <p:cNvPr id="2053" name="备注占位符 4"/>
          <p:cNvSpPr>
            <a:spLocks noGrp="1" noRot="1" noChangeAspect="1" noChangeArrowheads="1"/>
          </p:cNvSpPr>
          <p:nvPr/>
        </p:nvSpPr>
        <p:spPr bwMode="auto">
          <a:xfrm>
            <a:off x="685800" y="4400550"/>
            <a:ext cx="5486400" cy="3600450"/>
          </a:xfrm>
          <a:prstGeom prst="rect">
            <a:avLst/>
          </a:prstGeom>
          <a:noFill/>
          <a:ln w="9525">
            <a:noFill/>
            <a:miter lim="800000"/>
          </a:ln>
        </p:spPr>
        <p:txBody>
          <a:bodyPr anchor="ctr"/>
          <a:lstStyle/>
          <a:p>
            <a:pPr defTabSz="0" eaLnBrk="0" hangingPunct="0">
              <a:spcBef>
                <a:spcPct val="30000"/>
              </a:spcBef>
              <a:buFontTx/>
              <a:buNone/>
              <a:defRPr/>
            </a:pPr>
            <a:r>
              <a:rPr lang="zh-CN" altLang="en-US" sz="1200">
                <a:latin typeface="Arial" panose="020B0604020202020204" pitchFamily="34" charset="0"/>
                <a:ea typeface="宋体" panose="02010600030101010101" pitchFamily="2" charset="-122"/>
              </a:rPr>
              <a:t>单击此处编辑母版文本样式</a:t>
            </a:r>
            <a:endParaRPr lang="zh-CN" altLang="en-US" sz="1200">
              <a:latin typeface="Arial" panose="020B0604020202020204" pitchFamily="34" charset="0"/>
              <a:ea typeface="宋体" panose="02010600030101010101" pitchFamily="2" charset="-122"/>
            </a:endParaRPr>
          </a:p>
          <a:p>
            <a:pPr defTabSz="0" eaLnBrk="0" hangingPunct="0">
              <a:spcBef>
                <a:spcPct val="30000"/>
              </a:spcBef>
              <a:buFontTx/>
              <a:buNone/>
              <a:defRPr/>
            </a:pPr>
            <a:r>
              <a:rPr lang="zh-CN" altLang="en-US" sz="1200">
                <a:latin typeface="Arial" panose="020B0604020202020204" pitchFamily="34" charset="0"/>
                <a:ea typeface="宋体" panose="02010600030101010101" pitchFamily="2" charset="-122"/>
              </a:rPr>
              <a:t>第二级</a:t>
            </a:r>
            <a:endParaRPr lang="zh-CN" altLang="en-US" sz="1200">
              <a:latin typeface="Arial" panose="020B0604020202020204" pitchFamily="34" charset="0"/>
              <a:ea typeface="宋体" panose="02010600030101010101" pitchFamily="2" charset="-122"/>
            </a:endParaRPr>
          </a:p>
          <a:p>
            <a:pPr defTabSz="0" eaLnBrk="0" hangingPunct="0">
              <a:spcBef>
                <a:spcPct val="30000"/>
              </a:spcBef>
              <a:buFontTx/>
              <a:buNone/>
              <a:defRPr/>
            </a:pPr>
            <a:r>
              <a:rPr lang="zh-CN" altLang="en-US" sz="1200">
                <a:latin typeface="Arial" panose="020B0604020202020204" pitchFamily="34" charset="0"/>
                <a:ea typeface="宋体" panose="02010600030101010101" pitchFamily="2" charset="-122"/>
              </a:rPr>
              <a:t>第三级</a:t>
            </a:r>
            <a:endParaRPr lang="zh-CN" altLang="en-US" sz="1200">
              <a:latin typeface="Arial" panose="020B0604020202020204" pitchFamily="34" charset="0"/>
              <a:ea typeface="宋体" panose="02010600030101010101" pitchFamily="2" charset="-122"/>
            </a:endParaRPr>
          </a:p>
          <a:p>
            <a:pPr defTabSz="0" eaLnBrk="0" hangingPunct="0">
              <a:spcBef>
                <a:spcPct val="30000"/>
              </a:spcBef>
              <a:buFontTx/>
              <a:buNone/>
              <a:defRPr/>
            </a:pPr>
            <a:r>
              <a:rPr lang="zh-CN" altLang="en-US" sz="1200">
                <a:latin typeface="Arial" panose="020B0604020202020204" pitchFamily="34" charset="0"/>
                <a:ea typeface="宋体" panose="02010600030101010101" pitchFamily="2" charset="-122"/>
              </a:rPr>
              <a:t>第四级</a:t>
            </a:r>
            <a:endParaRPr lang="zh-CN" altLang="en-US" sz="1200">
              <a:latin typeface="Arial" panose="020B0604020202020204" pitchFamily="34" charset="0"/>
              <a:ea typeface="宋体" panose="02010600030101010101" pitchFamily="2" charset="-122"/>
            </a:endParaRPr>
          </a:p>
          <a:p>
            <a:pPr defTabSz="0" eaLnBrk="0" hangingPunct="0">
              <a:spcBef>
                <a:spcPct val="30000"/>
              </a:spcBef>
              <a:buFontTx/>
              <a:buNone/>
              <a:defRPr/>
            </a:pPr>
            <a:r>
              <a:rPr lang="zh-CN" altLang="en-US" sz="1200">
                <a:latin typeface="Arial" panose="020B0604020202020204" pitchFamily="34" charset="0"/>
                <a:ea typeface="宋体" panose="02010600030101010101" pitchFamily="2" charset="-122"/>
              </a:rPr>
              <a:t>第五级</a:t>
            </a:r>
            <a:endParaRPr lang="zh-CN" altLang="en-US" sz="1200">
              <a:latin typeface="Arial" panose="020B0604020202020204" pitchFamily="34" charset="0"/>
              <a:ea typeface="宋体" panose="02010600030101010101" pitchFamily="2" charset="-122"/>
            </a:endParaRPr>
          </a:p>
        </p:txBody>
      </p:sp>
      <p:sp>
        <p:nvSpPr>
          <p:cNvPr id="2054" name="页脚占位符 5"/>
          <p:cNvSpPr>
            <a:spLocks noGrp="1" noChangeArrowheads="1"/>
          </p:cNvSpPr>
          <p:nvPr>
            <p:ph type="ftr" sz="quarter" idx="4"/>
          </p:nvPr>
        </p:nvSpPr>
        <p:spPr bwMode="auto">
          <a:xfrm>
            <a:off x="0" y="8685213"/>
            <a:ext cx="2971800" cy="458787"/>
          </a:xfrm>
          <a:prstGeom prst="rect">
            <a:avLst/>
          </a:prstGeom>
          <a:noFill/>
          <a:ln w="9525">
            <a:noFill/>
            <a:miter lim="800000"/>
          </a:ln>
        </p:spPr>
        <p:txBody>
          <a:bodyPr vert="horz" wrap="square" lIns="91440" tIns="45720" rIns="91440" bIns="45720" numCol="1" anchor="b" anchorCtr="0" compatLnSpc="1"/>
          <a:lstStyle>
            <a:lvl1pPr>
              <a:buFont typeface="Arial" panose="020B0604020202020204" pitchFamily="34" charset="0"/>
              <a:buNone/>
              <a:defRPr sz="1200">
                <a:latin typeface="Arial" panose="020B0604020202020204" pitchFamily="34" charset="0"/>
                <a:ea typeface="宋体" panose="02010600030101010101" pitchFamily="2" charset="-122"/>
              </a:defRPr>
            </a:lvl1pPr>
          </a:lstStyle>
          <a:p>
            <a:pPr>
              <a:defRPr/>
            </a:pPr>
            <a:endParaRPr lang="zh-CN" altLang="zh-CN"/>
          </a:p>
        </p:txBody>
      </p:sp>
      <p:sp>
        <p:nvSpPr>
          <p:cNvPr id="2055" name="灯片编号占位符 6"/>
          <p:cNvSpPr>
            <a:spLocks noGrp="1" noChangeArrowheads="1"/>
          </p:cNvSpPr>
          <p:nvPr>
            <p:ph type="sldNum" sz="quarter" idx="5"/>
          </p:nvPr>
        </p:nvSpPr>
        <p:spPr bwMode="auto">
          <a:xfrm>
            <a:off x="3884613" y="8685213"/>
            <a:ext cx="2971800" cy="458787"/>
          </a:xfrm>
          <a:prstGeom prst="rect">
            <a:avLst/>
          </a:prstGeom>
          <a:noFill/>
          <a:ln w="9525">
            <a:noFill/>
            <a:miter lim="800000"/>
          </a:ln>
        </p:spPr>
        <p:txBody>
          <a:bodyPr vert="horz" wrap="square" lIns="91440" tIns="45720" rIns="91440" bIns="45720" numCol="1" anchor="b" anchorCtr="0" compatLnSpc="1"/>
          <a:lstStyle>
            <a:lvl1pPr algn="r">
              <a:buFont typeface="Arial" panose="020B0604020202020204" pitchFamily="34" charset="0"/>
              <a:buNone/>
              <a:defRPr>
                <a:latin typeface="Arial" panose="020B0604020202020204" pitchFamily="34" charset="0"/>
                <a:ea typeface="宋体" panose="02010600030101010101" pitchFamily="2" charset="-122"/>
              </a:defRPr>
            </a:lvl1pPr>
          </a:lstStyle>
          <a:p>
            <a:pPr>
              <a:defRPr/>
            </a:pPr>
            <a:fld id="{9270E832-0DEE-476F-90C3-C3DD3F0C6DDA}" type="slidenum">
              <a:rPr lang="zh-CN" altLang="en-US"/>
            </a:fld>
            <a:endParaRPr lang="zh-CN" altLang="en-US" sz="1200"/>
          </a:p>
        </p:txBody>
      </p:sp>
    </p:spTree>
  </p:cSld>
  <p:clrMap bg1="lt1" tx1="dk1" bg2="lt2" tx2="dk2" accent1="accent1" accent2="accent2" accent3="accent3" accent4="accent4" accent5="accent5" accent6="accent6" hlink="hlink" folHlink="folHlink"/>
  <p:hf hdr="0" ftr="0"/>
  <p:notesStyle>
    <a:lvl1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normAutofit/>
          </a:bodyPr>
          <a:lstStyle/>
          <a:p>
            <a:endParaRPr lang="zh-CN" altLang="en-US" dirty="0"/>
          </a:p>
        </p:txBody>
      </p:sp>
      <p:sp>
        <p:nvSpPr>
          <p:cNvPr id="4" name="日期占位符 3"/>
          <p:cNvSpPr>
            <a:spLocks noGrp="1"/>
          </p:cNvSpPr>
          <p:nvPr>
            <p:ph type="dt" idx="10"/>
          </p:nvPr>
        </p:nvSpPr>
        <p:spPr/>
        <p:txBody>
          <a:bodyPr/>
          <a:lstStyle/>
          <a:p>
            <a:pPr>
              <a:defRPr/>
            </a:pPr>
            <a:fld id="{25FDD37B-CC7C-4C58-8A59-DF5E868F5A2D}" type="datetime1">
              <a:rPr lang="zh-CN" altLang="en-US" smtClean="0"/>
            </a:fld>
            <a:endParaRPr lang="zh-CN" altLang="en-US" sz="1200"/>
          </a:p>
        </p:txBody>
      </p:sp>
      <p:sp>
        <p:nvSpPr>
          <p:cNvPr id="5" name="灯片编号占位符 4"/>
          <p:cNvSpPr>
            <a:spLocks noGrp="1"/>
          </p:cNvSpPr>
          <p:nvPr>
            <p:ph type="sldNum" sz="quarter" idx="11"/>
          </p:nvPr>
        </p:nvSpPr>
        <p:spPr/>
        <p:txBody>
          <a:bodyPr/>
          <a:lstStyle/>
          <a:p>
            <a:pPr>
              <a:defRPr/>
            </a:pPr>
            <a:fld id="{9270E832-0DEE-476F-90C3-C3DD3F0C6DDA}" type="slidenum">
              <a:rPr lang="zh-CN" altLang="en-US" smtClean="0"/>
            </a:fld>
            <a:endParaRPr lang="zh-CN"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normAutofit/>
          </a:bodyPr>
          <a:lstStyle/>
          <a:p>
            <a:endParaRPr lang="zh-CN" altLang="en-US" dirty="0"/>
          </a:p>
        </p:txBody>
      </p:sp>
      <p:sp>
        <p:nvSpPr>
          <p:cNvPr id="4" name="日期占位符 3"/>
          <p:cNvSpPr>
            <a:spLocks noGrp="1"/>
          </p:cNvSpPr>
          <p:nvPr>
            <p:ph type="dt" idx="10"/>
          </p:nvPr>
        </p:nvSpPr>
        <p:spPr/>
        <p:txBody>
          <a:bodyPr/>
          <a:lstStyle/>
          <a:p>
            <a:pPr>
              <a:defRPr/>
            </a:pPr>
            <a:fld id="{25FDD37B-CC7C-4C58-8A59-DF5E868F5A2D}" type="datetime1">
              <a:rPr lang="zh-CN" altLang="en-US" smtClean="0"/>
            </a:fld>
            <a:endParaRPr lang="zh-CN" altLang="en-US" sz="1200"/>
          </a:p>
        </p:txBody>
      </p:sp>
      <p:sp>
        <p:nvSpPr>
          <p:cNvPr id="5" name="灯片编号占位符 4"/>
          <p:cNvSpPr>
            <a:spLocks noGrp="1"/>
          </p:cNvSpPr>
          <p:nvPr>
            <p:ph type="sldNum" sz="quarter" idx="11"/>
          </p:nvPr>
        </p:nvSpPr>
        <p:spPr/>
        <p:txBody>
          <a:bodyPr/>
          <a:lstStyle/>
          <a:p>
            <a:pPr>
              <a:defRPr/>
            </a:pPr>
            <a:fld id="{9270E832-0DEE-476F-90C3-C3DD3F0C6DDA}" type="slidenum">
              <a:rPr lang="zh-CN" altLang="en-US" smtClean="0"/>
            </a:fld>
            <a:endParaRPr lang="zh-CN"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normAutofit/>
          </a:bodyPr>
          <a:lstStyle/>
          <a:p>
            <a:endParaRPr lang="zh-CN" altLang="en-US" dirty="0"/>
          </a:p>
        </p:txBody>
      </p:sp>
      <p:sp>
        <p:nvSpPr>
          <p:cNvPr id="4" name="日期占位符 3"/>
          <p:cNvSpPr>
            <a:spLocks noGrp="1"/>
          </p:cNvSpPr>
          <p:nvPr>
            <p:ph type="dt" idx="10"/>
          </p:nvPr>
        </p:nvSpPr>
        <p:spPr/>
        <p:txBody>
          <a:bodyPr/>
          <a:lstStyle/>
          <a:p>
            <a:pPr>
              <a:defRPr/>
            </a:pPr>
            <a:fld id="{25FDD37B-CC7C-4C58-8A59-DF5E868F5A2D}" type="datetime1">
              <a:rPr lang="zh-CN" altLang="en-US" smtClean="0"/>
            </a:fld>
            <a:endParaRPr lang="zh-CN" altLang="en-US" sz="1200"/>
          </a:p>
        </p:txBody>
      </p:sp>
      <p:sp>
        <p:nvSpPr>
          <p:cNvPr id="5" name="灯片编号占位符 4"/>
          <p:cNvSpPr>
            <a:spLocks noGrp="1"/>
          </p:cNvSpPr>
          <p:nvPr>
            <p:ph type="sldNum" sz="quarter" idx="11"/>
          </p:nvPr>
        </p:nvSpPr>
        <p:spPr/>
        <p:txBody>
          <a:bodyPr/>
          <a:lstStyle/>
          <a:p>
            <a:pPr>
              <a:defRPr/>
            </a:pPr>
            <a:fld id="{9270E832-0DEE-476F-90C3-C3DD3F0C6DDA}" type="slidenum">
              <a:rPr lang="zh-CN" altLang="en-US" smtClean="0"/>
            </a:fld>
            <a:endParaRPr lang="zh-CN"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8"/>
            <a:ext cx="8077200" cy="5851525"/>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609600" y="1600200"/>
            <a:ext cx="10972800" cy="4525963"/>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613"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4102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600200"/>
            <a:ext cx="54102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3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09600" y="2174875"/>
            <a:ext cx="53863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92838" y="1535113"/>
            <a:ext cx="5389562"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92838" y="2174875"/>
            <a:ext cx="538956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7263" y="273050"/>
            <a:ext cx="681513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09600" y="1435100"/>
            <a:ext cx="40116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18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sym typeface="Calibri" panose="020F0502020204030204" pitchFamily="34" charset="0"/>
            </a:endParaRPr>
          </a:p>
        </p:txBody>
      </p:sp>
      <p:sp>
        <p:nvSpPr>
          <p:cNvPr id="4" name="文本占位符 3"/>
          <p:cNvSpPr>
            <a:spLocks noGrp="1"/>
          </p:cNvSpPr>
          <p:nvPr>
            <p:ph type="body" sz="half" idx="2"/>
          </p:nvPr>
        </p:nvSpPr>
        <p:spPr>
          <a:xfrm>
            <a:off x="238918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1026" name="图片 6"/>
          <p:cNvPicPr>
            <a:picLocks noChangeAspect="1" noChangeArrowheads="1"/>
          </p:cNvPicPr>
          <p:nvPr/>
        </p:nvPicPr>
        <p:blipFill>
          <a:blip r:embed="rId12" cstate="print"/>
          <a:srcRect/>
          <a:stretch>
            <a:fillRect/>
          </a:stretch>
        </p:blipFill>
        <p:spPr bwMode="auto">
          <a:xfrm>
            <a:off x="0" y="0"/>
            <a:ext cx="12192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914400" indent="-914400" algn="l" rtl="0" eaLnBrk="0" fontAlgn="base" hangingPunct="0">
        <a:lnSpc>
          <a:spcPct val="90000"/>
        </a:lnSpc>
        <a:spcBef>
          <a:spcPct val="0"/>
        </a:spcBef>
        <a:spcAft>
          <a:spcPct val="0"/>
        </a:spcAft>
        <a:defRPr sz="4400">
          <a:solidFill>
            <a:schemeClr val="tx1"/>
          </a:solidFill>
          <a:latin typeface="+mj-lt"/>
          <a:ea typeface="+mj-ea"/>
          <a:cs typeface="+mj-cs"/>
          <a:sym typeface="Calibri" panose="020F0502020204030204" pitchFamily="34" charset="0"/>
        </a:defRPr>
      </a:lvl1pPr>
      <a:lvl2pPr marL="914400" indent="-914400" algn="l" rtl="0" eaLnBrk="0" fontAlgn="base" hangingPunct="0">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sym typeface="Calibri" panose="020F0502020204030204" pitchFamily="34" charset="0"/>
        </a:defRPr>
      </a:lvl2pPr>
      <a:lvl3pPr marL="914400" indent="-914400" algn="l" rtl="0" eaLnBrk="0" fontAlgn="base" hangingPunct="0">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sym typeface="Calibri" panose="020F0502020204030204" pitchFamily="34" charset="0"/>
        </a:defRPr>
      </a:lvl3pPr>
      <a:lvl4pPr marL="914400" indent="-914400" algn="l" rtl="0" eaLnBrk="0" fontAlgn="base" hangingPunct="0">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sym typeface="Calibri" panose="020F0502020204030204" pitchFamily="34" charset="0"/>
        </a:defRPr>
      </a:lvl4pPr>
      <a:lvl5pPr marL="914400" indent="-914400" algn="l" rtl="0" eaLnBrk="0" fontAlgn="base" hangingPunct="0">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sym typeface="Calibri" panose="020F0502020204030204" pitchFamily="34" charset="0"/>
        </a:defRPr>
      </a:lvl5pPr>
      <a:lvl6pPr marL="1371600" indent="-9144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sym typeface="Calibri" panose="020F0502020204030204" pitchFamily="34" charset="0"/>
        </a:defRPr>
      </a:lvl6pPr>
      <a:lvl7pPr marL="1828800" indent="-9144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sym typeface="Calibri" panose="020F0502020204030204" pitchFamily="34" charset="0"/>
        </a:defRPr>
      </a:lvl7pPr>
      <a:lvl8pPr marL="2286000" indent="-9144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sym typeface="Calibri" panose="020F0502020204030204" pitchFamily="34" charset="0"/>
        </a:defRPr>
      </a:lvl8pPr>
      <a:lvl9pPr marL="2743200" indent="-9144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sym typeface="Calibri"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5pPr>
      <a:lvl6pPr marL="25146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6pPr>
      <a:lvl7pPr marL="29718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7pPr>
      <a:lvl8pPr marL="34290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8pPr>
      <a:lvl9pPr marL="38862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image" Target="../media/image9.png"/><Relationship Id="rId7" Type="http://schemas.openxmlformats.org/officeDocument/2006/relationships/image" Target="../media/image8.jpe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emf"/><Relationship Id="rId3" Type="http://schemas.openxmlformats.org/officeDocument/2006/relationships/image" Target="../media/image4.png"/><Relationship Id="rId2" Type="http://schemas.openxmlformats.org/officeDocument/2006/relationships/image" Target="../media/image3.png"/><Relationship Id="rId13" Type="http://schemas.openxmlformats.org/officeDocument/2006/relationships/notesSlide" Target="../notesSlides/notesSlide1.xml"/><Relationship Id="rId12" Type="http://schemas.openxmlformats.org/officeDocument/2006/relationships/slideLayout" Target="../slideLayouts/slideLayout1.xml"/><Relationship Id="rId11" Type="http://schemas.openxmlformats.org/officeDocument/2006/relationships/image" Target="../media/image12.png"/><Relationship Id="rId10" Type="http://schemas.openxmlformats.org/officeDocument/2006/relationships/image" Target="../media/image11.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0.png"/><Relationship Id="rId2" Type="http://schemas.openxmlformats.org/officeDocument/2006/relationships/image" Target="../media/image15.png"/><Relationship Id="rId1" Type="http://schemas.openxmlformats.org/officeDocument/2006/relationships/image" Target="../media/image14.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51.jpeg"/></Relationships>
</file>

<file path=ppt/slides/_rels/slide12.xml.rels><?xml version="1.0" encoding="UTF-8" standalone="yes"?>
<Relationships xmlns="http://schemas.openxmlformats.org/package/2006/relationships"><Relationship Id="rId9" Type="http://schemas.openxmlformats.org/officeDocument/2006/relationships/image" Target="../media/image58.png"/><Relationship Id="rId8" Type="http://schemas.openxmlformats.org/officeDocument/2006/relationships/image" Target="../media/image57.png"/><Relationship Id="rId7" Type="http://schemas.openxmlformats.org/officeDocument/2006/relationships/image" Target="../media/image56.jpeg"/><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3" Type="http://schemas.openxmlformats.org/officeDocument/2006/relationships/image" Target="../media/image52.png"/><Relationship Id="rId2" Type="http://schemas.openxmlformats.org/officeDocument/2006/relationships/image" Target="../media/image15.png"/><Relationship Id="rId13" Type="http://schemas.openxmlformats.org/officeDocument/2006/relationships/slideLayout" Target="../slideLayouts/slideLayout1.xml"/><Relationship Id="rId12" Type="http://schemas.openxmlformats.org/officeDocument/2006/relationships/image" Target="../media/image61.png"/><Relationship Id="rId11" Type="http://schemas.openxmlformats.org/officeDocument/2006/relationships/image" Target="../media/image60.png"/><Relationship Id="rId10" Type="http://schemas.openxmlformats.org/officeDocument/2006/relationships/image" Target="../media/image59.png"/><Relationship Id="rId1" Type="http://schemas.openxmlformats.org/officeDocument/2006/relationships/image" Target="../media/image14.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63.png"/><Relationship Id="rId3" Type="http://schemas.openxmlformats.org/officeDocument/2006/relationships/image" Target="../media/image62.png"/><Relationship Id="rId2" Type="http://schemas.openxmlformats.org/officeDocument/2006/relationships/image" Target="../media/image15.png"/><Relationship Id="rId1" Type="http://schemas.openxmlformats.org/officeDocument/2006/relationships/image" Target="../media/image14.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64.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5.png"/><Relationship Id="rId2" Type="http://schemas.openxmlformats.org/officeDocument/2006/relationships/image" Target="../media/image15.png"/><Relationship Id="rId1"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image" Target="../media/image66.jpe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71.png"/><Relationship Id="rId3" Type="http://schemas.openxmlformats.org/officeDocument/2006/relationships/image" Target="../media/image70.png"/><Relationship Id="rId2" Type="http://schemas.openxmlformats.org/officeDocument/2006/relationships/image" Target="../media/image15.png"/><Relationship Id="rId1" Type="http://schemas.openxmlformats.org/officeDocument/2006/relationships/image" Target="../media/image14.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tiff"/><Relationship Id="rId2" Type="http://schemas.openxmlformats.org/officeDocument/2006/relationships/image" Target="../media/image15.png"/><Relationship Id="rId1" Type="http://schemas.openxmlformats.org/officeDocument/2006/relationships/image" Target="../media/image14.png"/></Relationships>
</file>

<file path=ppt/slides/_rels/slide19.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image" Target="../media/image14.png"/><Relationship Id="rId7" Type="http://schemas.openxmlformats.org/officeDocument/2006/relationships/image" Target="../media/image79.jpeg"/><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 Id="rId3" Type="http://schemas.openxmlformats.org/officeDocument/2006/relationships/image" Target="../media/image75.jpeg"/><Relationship Id="rId2" Type="http://schemas.openxmlformats.org/officeDocument/2006/relationships/image" Target="../media/image74.jpeg"/><Relationship Id="rId10" Type="http://schemas.openxmlformats.org/officeDocument/2006/relationships/slideLayout" Target="../slideLayouts/slideLayout1.xml"/><Relationship Id="rId1" Type="http://schemas.openxmlformats.org/officeDocument/2006/relationships/image" Target="../media/image73.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84.png"/><Relationship Id="rId4" Type="http://schemas.openxmlformats.org/officeDocument/2006/relationships/image" Target="../media/image83.jpeg"/><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image" Target="../media/image80.jpeg"/></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88.jpeg"/><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image" Target="../media/image85.jpe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9.jpeg"/><Relationship Id="rId2" Type="http://schemas.openxmlformats.org/officeDocument/2006/relationships/image" Target="../media/image15.png"/><Relationship Id="rId1" Type="http://schemas.openxmlformats.org/officeDocument/2006/relationships/image" Target="../media/image14.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90.jpeg"/><Relationship Id="rId2" Type="http://schemas.openxmlformats.org/officeDocument/2006/relationships/image" Target="../media/image15.png"/><Relationship Id="rId1" Type="http://schemas.openxmlformats.org/officeDocument/2006/relationships/image" Target="../media/image14.png"/></Relationships>
</file>

<file path=ppt/slides/_rels/slide24.xml.rels><?xml version="1.0" encoding="UTF-8" standalone="yes"?>
<Relationships xmlns="http://schemas.openxmlformats.org/package/2006/relationships"><Relationship Id="rId9" Type="http://schemas.openxmlformats.org/officeDocument/2006/relationships/image" Target="../media/image97.png"/><Relationship Id="rId8" Type="http://schemas.openxmlformats.org/officeDocument/2006/relationships/image" Target="../media/image96.jpeg"/><Relationship Id="rId7" Type="http://schemas.openxmlformats.org/officeDocument/2006/relationships/image" Target="../media/image95.jpeg"/><Relationship Id="rId6" Type="http://schemas.openxmlformats.org/officeDocument/2006/relationships/image" Target="../media/image94.jpeg"/><Relationship Id="rId5" Type="http://schemas.openxmlformats.org/officeDocument/2006/relationships/image" Target="../media/image93.png"/><Relationship Id="rId4" Type="http://schemas.openxmlformats.org/officeDocument/2006/relationships/image" Target="../media/image92.png"/><Relationship Id="rId3" Type="http://schemas.openxmlformats.org/officeDocument/2006/relationships/image" Target="../media/image91.jpeg"/><Relationship Id="rId2" Type="http://schemas.openxmlformats.org/officeDocument/2006/relationships/image" Target="../media/image15.png"/><Relationship Id="rId12" Type="http://schemas.openxmlformats.org/officeDocument/2006/relationships/slideLayout" Target="../slideLayouts/slideLayout1.xml"/><Relationship Id="rId11" Type="http://schemas.openxmlformats.org/officeDocument/2006/relationships/image" Target="../media/image99.png"/><Relationship Id="rId10" Type="http://schemas.openxmlformats.org/officeDocument/2006/relationships/image" Target="../media/image98.jpeg"/><Relationship Id="rId1" Type="http://schemas.openxmlformats.org/officeDocument/2006/relationships/image" Target="../media/image14.png"/></Relationships>
</file>

<file path=ppt/slides/_rels/slide25.xml.rels><?xml version="1.0" encoding="UTF-8" standalone="yes"?>
<Relationships xmlns="http://schemas.openxmlformats.org/package/2006/relationships"><Relationship Id="rId9" Type="http://schemas.openxmlformats.org/officeDocument/2006/relationships/image" Target="../media/image106.jpeg"/><Relationship Id="rId8" Type="http://schemas.openxmlformats.org/officeDocument/2006/relationships/image" Target="../media/image105.png"/><Relationship Id="rId7" Type="http://schemas.openxmlformats.org/officeDocument/2006/relationships/image" Target="../media/image104.jpeg"/><Relationship Id="rId6" Type="http://schemas.openxmlformats.org/officeDocument/2006/relationships/image" Target="../media/image103.jpeg"/><Relationship Id="rId5" Type="http://schemas.openxmlformats.org/officeDocument/2006/relationships/image" Target="../media/image102.png"/><Relationship Id="rId4" Type="http://schemas.openxmlformats.org/officeDocument/2006/relationships/image" Target="../media/image101.jpeg"/><Relationship Id="rId3" Type="http://schemas.openxmlformats.org/officeDocument/2006/relationships/image" Target="../media/image100.jpeg"/><Relationship Id="rId2" Type="http://schemas.openxmlformats.org/officeDocument/2006/relationships/image" Target="../media/image15.png"/><Relationship Id="rId11" Type="http://schemas.openxmlformats.org/officeDocument/2006/relationships/slideLayout" Target="../slideLayouts/slideLayout1.xml"/><Relationship Id="rId10" Type="http://schemas.openxmlformats.org/officeDocument/2006/relationships/image" Target="../media/image107.jpeg"/><Relationship Id="rId1" Type="http://schemas.openxmlformats.org/officeDocument/2006/relationships/image" Target="../media/image14.png"/></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112.png"/><Relationship Id="rId6" Type="http://schemas.openxmlformats.org/officeDocument/2006/relationships/image" Target="../media/image111.jpeg"/><Relationship Id="rId5" Type="http://schemas.openxmlformats.org/officeDocument/2006/relationships/image" Target="../media/image110.png"/><Relationship Id="rId4" Type="http://schemas.openxmlformats.org/officeDocument/2006/relationships/image" Target="../media/image109.png"/><Relationship Id="rId3" Type="http://schemas.openxmlformats.org/officeDocument/2006/relationships/image" Target="../media/image108.png"/><Relationship Id="rId2" Type="http://schemas.openxmlformats.org/officeDocument/2006/relationships/image" Target="../media/image15.png"/><Relationship Id="rId1" Type="http://schemas.openxmlformats.org/officeDocument/2006/relationships/image" Target="../media/image14.pn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14.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13.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15.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15.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6.pn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18.jpeg"/><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image" Target="../media/image14.png"/></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21.jpeg"/><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image" Target="../media/image14.png"/></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24.jpeg"/><Relationship Id="rId3" Type="http://schemas.openxmlformats.org/officeDocument/2006/relationships/image" Target="../media/image123.png"/><Relationship Id="rId2" Type="http://schemas.openxmlformats.org/officeDocument/2006/relationships/image" Target="../media/image122.jpeg"/><Relationship Id="rId1" Type="http://schemas.openxmlformats.org/officeDocument/2006/relationships/image" Target="../media/image14.png"/></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hyperlink" Target="http://teliss.blog.163.com/" TargetMode="External"/><Relationship Id="rId1" Type="http://schemas.openxmlformats.org/officeDocument/2006/relationships/image" Target="../media/image12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22.jpeg"/><Relationship Id="rId7" Type="http://schemas.openxmlformats.org/officeDocument/2006/relationships/image" Target="../media/image21.jpeg"/><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image" Target="../media/image14.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23.jpeg"/></Relationships>
</file>

<file path=ppt/slides/_rels/slide7.xml.rels><?xml version="1.0" encoding="UTF-8" standalone="yes"?>
<Relationships xmlns="http://schemas.openxmlformats.org/package/2006/relationships"><Relationship Id="rId9" Type="http://schemas.openxmlformats.org/officeDocument/2006/relationships/image" Target="../media/image30.jpeg"/><Relationship Id="rId8" Type="http://schemas.openxmlformats.org/officeDocument/2006/relationships/image" Target="../media/image29.jpeg"/><Relationship Id="rId7" Type="http://schemas.openxmlformats.org/officeDocument/2006/relationships/image" Target="../media/image28.jpeg"/><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3" Type="http://schemas.openxmlformats.org/officeDocument/2006/relationships/image" Target="../media/image24.jpeg"/><Relationship Id="rId25" Type="http://schemas.openxmlformats.org/officeDocument/2006/relationships/slideLayout" Target="../slideLayouts/slideLayout1.xml"/><Relationship Id="rId24" Type="http://schemas.openxmlformats.org/officeDocument/2006/relationships/image" Target="../media/image45.jpeg"/><Relationship Id="rId23" Type="http://schemas.openxmlformats.org/officeDocument/2006/relationships/image" Target="../media/image44.jpeg"/><Relationship Id="rId22" Type="http://schemas.openxmlformats.org/officeDocument/2006/relationships/image" Target="../media/image43.jpeg"/><Relationship Id="rId21" Type="http://schemas.openxmlformats.org/officeDocument/2006/relationships/image" Target="../media/image42.jpeg"/><Relationship Id="rId20" Type="http://schemas.openxmlformats.org/officeDocument/2006/relationships/image" Target="../media/image41.jpeg"/><Relationship Id="rId2" Type="http://schemas.openxmlformats.org/officeDocument/2006/relationships/image" Target="../media/image15.png"/><Relationship Id="rId19" Type="http://schemas.openxmlformats.org/officeDocument/2006/relationships/image" Target="../media/image40.jpeg"/><Relationship Id="rId18" Type="http://schemas.openxmlformats.org/officeDocument/2006/relationships/image" Target="../media/image39.jpeg"/><Relationship Id="rId17" Type="http://schemas.openxmlformats.org/officeDocument/2006/relationships/image" Target="../media/image38.jpeg"/><Relationship Id="rId16" Type="http://schemas.openxmlformats.org/officeDocument/2006/relationships/image" Target="../media/image37.jpeg"/><Relationship Id="rId15" Type="http://schemas.openxmlformats.org/officeDocument/2006/relationships/image" Target="../media/image36.jpeg"/><Relationship Id="rId14" Type="http://schemas.openxmlformats.org/officeDocument/2006/relationships/image" Target="../media/image35.jpeg"/><Relationship Id="rId13" Type="http://schemas.openxmlformats.org/officeDocument/2006/relationships/image" Target="../media/image34.jpeg"/><Relationship Id="rId12" Type="http://schemas.openxmlformats.org/officeDocument/2006/relationships/image" Target="../media/image33.jpeg"/><Relationship Id="rId11" Type="http://schemas.openxmlformats.org/officeDocument/2006/relationships/image" Target="../media/image32.jpeg"/><Relationship Id="rId10" Type="http://schemas.openxmlformats.org/officeDocument/2006/relationships/image" Target="../media/image31.jpeg"/><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xml"/><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49.png"/><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hyperlink" Target="&#39558;&#27663;&#20135;&#21697;.ex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descr="7896.png"/>
          <p:cNvPicPr>
            <a:picLocks noChangeAspect="1"/>
          </p:cNvPicPr>
          <p:nvPr/>
        </p:nvPicPr>
        <p:blipFill>
          <a:blip r:embed="rId1" cstate="print"/>
          <a:stretch>
            <a:fillRect/>
          </a:stretch>
        </p:blipFill>
        <p:spPr>
          <a:xfrm>
            <a:off x="0" y="1403567"/>
            <a:ext cx="12192000" cy="5478183"/>
          </a:xfrm>
          <a:prstGeom prst="rect">
            <a:avLst/>
          </a:prstGeom>
        </p:spPr>
      </p:pic>
      <p:grpSp>
        <p:nvGrpSpPr>
          <p:cNvPr id="2051" name="组合 5"/>
          <p:cNvGrpSpPr/>
          <p:nvPr/>
        </p:nvGrpSpPr>
        <p:grpSpPr bwMode="auto">
          <a:xfrm>
            <a:off x="10196513" y="2757488"/>
            <a:ext cx="482600" cy="482600"/>
            <a:chOff x="0" y="0"/>
            <a:chExt cx="483478" cy="483480"/>
          </a:xfrm>
        </p:grpSpPr>
        <p:sp>
          <p:nvSpPr>
            <p:cNvPr id="2054" name="Oval 494"/>
            <p:cNvSpPr>
              <a:spLocks noChangeArrowheads="1"/>
            </p:cNvSpPr>
            <p:nvPr/>
          </p:nvSpPr>
          <p:spPr bwMode="auto">
            <a:xfrm>
              <a:off x="0" y="0"/>
              <a:ext cx="313043" cy="313043"/>
            </a:xfrm>
            <a:prstGeom prst="ellipse">
              <a:avLst/>
            </a:prstGeom>
            <a:noFill/>
            <a:ln w="6350">
              <a:solidFill>
                <a:srgbClr val="C0C0C0"/>
              </a:solidFill>
              <a:round/>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055" name="Line 495"/>
            <p:cNvSpPr>
              <a:spLocks noChangeShapeType="1"/>
            </p:cNvSpPr>
            <p:nvPr/>
          </p:nvSpPr>
          <p:spPr bwMode="auto">
            <a:xfrm>
              <a:off x="264348" y="264348"/>
              <a:ext cx="48696" cy="48696"/>
            </a:xfrm>
            <a:prstGeom prst="line">
              <a:avLst/>
            </a:prstGeom>
            <a:noFill/>
            <a:ln w="6350">
              <a:solidFill>
                <a:srgbClr val="C0C0C0"/>
              </a:solidFill>
              <a:round/>
            </a:ln>
          </p:spPr>
          <p:txBody>
            <a:bodyPr/>
            <a:lstStyle/>
            <a:p>
              <a:endParaRPr lang="zh-CN" altLang="en-US"/>
            </a:p>
          </p:txBody>
        </p:sp>
        <p:sp>
          <p:nvSpPr>
            <p:cNvPr id="2056" name="Freeform 496"/>
            <p:cNvSpPr>
              <a:spLocks noChangeArrowheads="1"/>
            </p:cNvSpPr>
            <p:nvPr/>
          </p:nvSpPr>
          <p:spPr bwMode="auto">
            <a:xfrm>
              <a:off x="288695" y="288697"/>
              <a:ext cx="194783" cy="194783"/>
            </a:xfrm>
            <a:custGeom>
              <a:avLst/>
              <a:gdLst>
                <a:gd name="T0" fmla="*/ 0 w 56"/>
                <a:gd name="T1" fmla="*/ 2147483647 h 56"/>
                <a:gd name="T2" fmla="*/ 2147483647 w 56"/>
                <a:gd name="T3" fmla="*/ 0 h 56"/>
                <a:gd name="T4" fmla="*/ 2147483647 w 56"/>
                <a:gd name="T5" fmla="*/ 2147483647 h 56"/>
                <a:gd name="T6" fmla="*/ 2147483647 w 56"/>
                <a:gd name="T7" fmla="*/ 2147483647 h 56"/>
                <a:gd name="T8" fmla="*/ 0 w 56"/>
                <a:gd name="T9" fmla="*/ 2147483647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0" y="13"/>
                  </a:moveTo>
                  <a:lnTo>
                    <a:pt x="13" y="0"/>
                  </a:lnTo>
                  <a:lnTo>
                    <a:pt x="56" y="42"/>
                  </a:lnTo>
                  <a:lnTo>
                    <a:pt x="42" y="56"/>
                  </a:lnTo>
                  <a:lnTo>
                    <a:pt x="0" y="13"/>
                  </a:lnTo>
                  <a:close/>
                </a:path>
              </a:pathLst>
            </a:custGeom>
            <a:noFill/>
            <a:ln w="6350">
              <a:solidFill>
                <a:srgbClr val="C0C0C0"/>
              </a:solid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grpSp>
      <p:pic>
        <p:nvPicPr>
          <p:cNvPr id="2052" name="图片 11" descr="图片1.png"/>
          <p:cNvPicPr>
            <a:picLocks noChangeAspect="1"/>
          </p:cNvPicPr>
          <p:nvPr/>
        </p:nvPicPr>
        <p:blipFill>
          <a:blip r:embed="rId2" cstate="print"/>
          <a:srcRect/>
          <a:stretch>
            <a:fillRect/>
          </a:stretch>
        </p:blipFill>
        <p:spPr bwMode="auto">
          <a:xfrm>
            <a:off x="730250" y="130175"/>
            <a:ext cx="1992313" cy="1277938"/>
          </a:xfrm>
          <a:prstGeom prst="rect">
            <a:avLst/>
          </a:prstGeom>
          <a:noFill/>
          <a:ln w="9525">
            <a:noFill/>
            <a:miter lim="800000"/>
            <a:headEnd/>
            <a:tailEnd/>
          </a:ln>
        </p:spPr>
      </p:pic>
      <p:pic>
        <p:nvPicPr>
          <p:cNvPr id="2053" name="图片 12" descr="图片2.png"/>
          <p:cNvPicPr>
            <a:picLocks noChangeAspect="1"/>
          </p:cNvPicPr>
          <p:nvPr/>
        </p:nvPicPr>
        <p:blipFill>
          <a:blip r:embed="rId3" cstate="print"/>
          <a:srcRect/>
          <a:stretch>
            <a:fillRect/>
          </a:stretch>
        </p:blipFill>
        <p:spPr bwMode="auto">
          <a:xfrm>
            <a:off x="588963" y="1411641"/>
            <a:ext cx="2289175" cy="1270000"/>
          </a:xfrm>
          <a:prstGeom prst="rect">
            <a:avLst/>
          </a:prstGeom>
          <a:noFill/>
          <a:ln w="9525">
            <a:noFill/>
            <a:miter lim="800000"/>
            <a:headEnd/>
            <a:tailEnd/>
          </a:ln>
        </p:spPr>
      </p:pic>
      <p:sp>
        <p:nvSpPr>
          <p:cNvPr id="22" name="TextBox 21"/>
          <p:cNvSpPr txBox="1"/>
          <p:nvPr/>
        </p:nvSpPr>
        <p:spPr>
          <a:xfrm>
            <a:off x="9230607" y="1061156"/>
            <a:ext cx="1832507" cy="461665"/>
          </a:xfrm>
          <a:prstGeom prst="rect">
            <a:avLst/>
          </a:prstGeom>
          <a:noFill/>
        </p:spPr>
        <p:txBody>
          <a:bodyPr wrap="square" rtlCol="0">
            <a:spAutoFit/>
          </a:bodyPr>
          <a:lstStyle/>
          <a:p>
            <a:r>
              <a:rPr lang="en-US" altLang="zh-CN" sz="2400" b="1" dirty="0" smtClean="0">
                <a:solidFill>
                  <a:srgbClr val="FF0000"/>
                </a:solidFill>
                <a:latin typeface="华文隶书" panose="02010800040101010101" pitchFamily="2" charset="-122"/>
                <a:ea typeface="华文隶书" panose="02010800040101010101" pitchFamily="2" charset="-122"/>
              </a:rPr>
              <a:t>Since  1987</a:t>
            </a:r>
            <a:endParaRPr lang="zh-CN" altLang="en-US" sz="2400" b="1" dirty="0">
              <a:solidFill>
                <a:srgbClr val="FF0000"/>
              </a:solidFill>
              <a:latin typeface="华文隶书" panose="02010800040101010101" pitchFamily="2" charset="-122"/>
              <a:ea typeface="华文隶书" panose="02010800040101010101" pitchFamily="2" charset="-122"/>
            </a:endParaRPr>
          </a:p>
        </p:txBody>
      </p:sp>
      <p:pic>
        <p:nvPicPr>
          <p:cNvPr id="23" name="图片 22"/>
          <p:cNvPicPr/>
          <p:nvPr/>
        </p:nvPicPr>
        <p:blipFill>
          <a:blip r:embed="rId4" cstate="print"/>
          <a:srcRect/>
          <a:stretch>
            <a:fillRect/>
          </a:stretch>
        </p:blipFill>
        <p:spPr bwMode="auto">
          <a:xfrm>
            <a:off x="8627679" y="3612737"/>
            <a:ext cx="1050711" cy="508001"/>
          </a:xfrm>
          <a:prstGeom prst="rect">
            <a:avLst/>
          </a:prstGeom>
          <a:noFill/>
          <a:ln w="9525">
            <a:noFill/>
            <a:miter lim="800000"/>
            <a:headEnd/>
            <a:tailEnd/>
          </a:ln>
        </p:spPr>
      </p:pic>
      <p:pic>
        <p:nvPicPr>
          <p:cNvPr id="25" name="图片 24" descr="银路 SN 5W-30 合成纯正机油.png"/>
          <p:cNvPicPr>
            <a:picLocks noChangeAspect="1"/>
          </p:cNvPicPr>
          <p:nvPr/>
        </p:nvPicPr>
        <p:blipFill>
          <a:blip r:embed="rId5" cstate="print"/>
          <a:stretch>
            <a:fillRect/>
          </a:stretch>
        </p:blipFill>
        <p:spPr>
          <a:xfrm>
            <a:off x="6268763" y="4778646"/>
            <a:ext cx="761429" cy="921469"/>
          </a:xfrm>
          <a:prstGeom prst="rect">
            <a:avLst/>
          </a:prstGeom>
        </p:spPr>
      </p:pic>
      <p:pic>
        <p:nvPicPr>
          <p:cNvPr id="26" name="图片 25" descr="2009031515341415409.png"/>
          <p:cNvPicPr>
            <a:picLocks noChangeAspect="1"/>
          </p:cNvPicPr>
          <p:nvPr/>
        </p:nvPicPr>
        <p:blipFill>
          <a:blip r:embed="rId6" cstate="print"/>
          <a:stretch>
            <a:fillRect/>
          </a:stretch>
        </p:blipFill>
        <p:spPr>
          <a:xfrm>
            <a:off x="10936649" y="2496477"/>
            <a:ext cx="677418" cy="401103"/>
          </a:xfrm>
          <a:prstGeom prst="rect">
            <a:avLst/>
          </a:prstGeom>
        </p:spPr>
      </p:pic>
      <p:pic>
        <p:nvPicPr>
          <p:cNvPr id="27" name="图片 26" descr="7683193354237416763.jpg"/>
          <p:cNvPicPr>
            <a:picLocks noChangeAspect="1"/>
          </p:cNvPicPr>
          <p:nvPr/>
        </p:nvPicPr>
        <p:blipFill>
          <a:blip r:embed="rId7" cstate="print"/>
          <a:stretch>
            <a:fillRect/>
          </a:stretch>
        </p:blipFill>
        <p:spPr>
          <a:xfrm>
            <a:off x="10597926" y="4134718"/>
            <a:ext cx="876102" cy="627289"/>
          </a:xfrm>
          <a:prstGeom prst="rect">
            <a:avLst/>
          </a:prstGeom>
        </p:spPr>
      </p:pic>
      <p:pic>
        <p:nvPicPr>
          <p:cNvPr id="30" name="图片 29" descr="7968986818858191154.png"/>
          <p:cNvPicPr>
            <a:picLocks noChangeAspect="1"/>
          </p:cNvPicPr>
          <p:nvPr/>
        </p:nvPicPr>
        <p:blipFill>
          <a:blip r:embed="rId8" cstate="print"/>
          <a:stretch>
            <a:fillRect/>
          </a:stretch>
        </p:blipFill>
        <p:spPr>
          <a:xfrm rot="1278864">
            <a:off x="10050279" y="3387800"/>
            <a:ext cx="661264" cy="841081"/>
          </a:xfrm>
          <a:prstGeom prst="rect">
            <a:avLst/>
          </a:prstGeom>
        </p:spPr>
      </p:pic>
      <p:pic>
        <p:nvPicPr>
          <p:cNvPr id="31" name="图片 30" descr="3128970670037717309.png"/>
          <p:cNvPicPr>
            <a:picLocks noChangeAspect="1"/>
          </p:cNvPicPr>
          <p:nvPr/>
        </p:nvPicPr>
        <p:blipFill>
          <a:blip r:embed="rId9" cstate="print"/>
          <a:stretch>
            <a:fillRect/>
          </a:stretch>
        </p:blipFill>
        <p:spPr>
          <a:xfrm>
            <a:off x="7490342" y="3040083"/>
            <a:ext cx="769937" cy="498764"/>
          </a:xfrm>
          <a:prstGeom prst="rect">
            <a:avLst/>
          </a:prstGeom>
        </p:spPr>
      </p:pic>
      <p:pic>
        <p:nvPicPr>
          <p:cNvPr id="16" name="图片 15" descr="1232104362102892375.jpg"/>
          <p:cNvPicPr>
            <a:picLocks noChangeAspect="1"/>
          </p:cNvPicPr>
          <p:nvPr/>
        </p:nvPicPr>
        <p:blipFill>
          <a:blip r:embed="rId10" cstate="print"/>
          <a:stretch>
            <a:fillRect/>
          </a:stretch>
        </p:blipFill>
        <p:spPr>
          <a:xfrm>
            <a:off x="11100707" y="4987637"/>
            <a:ext cx="525235" cy="700314"/>
          </a:xfrm>
          <a:prstGeom prst="rect">
            <a:avLst/>
          </a:prstGeom>
        </p:spPr>
      </p:pic>
      <p:pic>
        <p:nvPicPr>
          <p:cNvPr id="1026" name="Picture 2" descr="C:\Users\rl-003\Desktop\未标题-1.png"/>
          <p:cNvPicPr>
            <a:picLocks noChangeAspect="1" noChangeArrowheads="1"/>
          </p:cNvPicPr>
          <p:nvPr/>
        </p:nvPicPr>
        <p:blipFill>
          <a:blip r:embed="rId11"/>
          <a:srcRect/>
          <a:stretch>
            <a:fillRect/>
          </a:stretch>
        </p:blipFill>
        <p:spPr bwMode="auto">
          <a:xfrm>
            <a:off x="7089428" y="0"/>
            <a:ext cx="2488934" cy="1859126"/>
          </a:xfrm>
          <a:prstGeom prst="rect">
            <a:avLst/>
          </a:prstGeom>
          <a:noFill/>
        </p:spPr>
      </p:pic>
    </p:spTree>
  </p:cSld>
  <p:clrMapOvr>
    <a:masterClrMapping/>
  </p:clrMapOvr>
  <p:transition>
    <p:newsflash/>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矩形 1"/>
          <p:cNvSpPr>
            <a:spLocks noChangeArrowheads="1"/>
          </p:cNvSpPr>
          <p:nvPr/>
        </p:nvSpPr>
        <p:spPr bwMode="auto">
          <a:xfrm>
            <a:off x="1249363" y="0"/>
            <a:ext cx="139700" cy="1922463"/>
          </a:xfrm>
          <a:prstGeom prst="rect">
            <a:avLst/>
          </a:prstGeom>
          <a:solidFill>
            <a:srgbClr val="D8D8D8"/>
          </a:solidFill>
          <a:ln w="9525">
            <a:noFill/>
            <a:miter lim="800000"/>
          </a:ln>
        </p:spPr>
        <p:txBody>
          <a:bodyPr anchor="ctr"/>
          <a:lstStyle/>
          <a:p>
            <a:pPr algn="ctr"/>
            <a:endParaRPr lang="zh-CN" altLang="zh-CN">
              <a:solidFill>
                <a:srgbClr val="FFFFFF"/>
              </a:solidFill>
            </a:endParaRPr>
          </a:p>
        </p:txBody>
      </p:sp>
      <p:sp>
        <p:nvSpPr>
          <p:cNvPr id="11268" name="矩形 2"/>
          <p:cNvSpPr>
            <a:spLocks noChangeArrowheads="1"/>
          </p:cNvSpPr>
          <p:nvPr/>
        </p:nvSpPr>
        <p:spPr bwMode="auto">
          <a:xfrm>
            <a:off x="1450975" y="1317625"/>
            <a:ext cx="161925" cy="604838"/>
          </a:xfrm>
          <a:prstGeom prst="rect">
            <a:avLst/>
          </a:prstGeom>
          <a:solidFill>
            <a:srgbClr val="1D8DE5"/>
          </a:solidFill>
          <a:ln w="9525">
            <a:noFill/>
            <a:miter lim="800000"/>
          </a:ln>
        </p:spPr>
        <p:txBody>
          <a:bodyPr anchor="ctr"/>
          <a:lstStyle/>
          <a:p>
            <a:pPr algn="ctr"/>
            <a:endParaRPr lang="zh-CN" altLang="zh-CN"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269" name="矩形 1"/>
          <p:cNvSpPr>
            <a:spLocks noChangeArrowheads="1"/>
          </p:cNvSpPr>
          <p:nvPr/>
        </p:nvSpPr>
        <p:spPr bwMode="auto">
          <a:xfrm>
            <a:off x="1044575" y="484188"/>
            <a:ext cx="614363" cy="377825"/>
          </a:xfrm>
          <a:prstGeom prst="rect">
            <a:avLst/>
          </a:prstGeom>
          <a:solidFill>
            <a:srgbClr val="1D8DE5"/>
          </a:solidFill>
          <a:ln w="9525">
            <a:noFill/>
            <a:miter lim="800000"/>
          </a:ln>
        </p:spPr>
        <p:txBody>
          <a:bodyPr anchor="ctr"/>
          <a:lstStyle/>
          <a:p>
            <a:pPr algn="ctr"/>
            <a:endParaRPr lang="zh-CN" altLang="zh-CN">
              <a:solidFill>
                <a:srgbClr val="FFFFFF"/>
              </a:solidFill>
            </a:endParaRPr>
          </a:p>
        </p:txBody>
      </p:sp>
      <p:pic>
        <p:nvPicPr>
          <p:cNvPr id="11270" name="图片 9" descr="图片1.png"/>
          <p:cNvPicPr>
            <a:picLocks noChangeAspect="1"/>
          </p:cNvPicPr>
          <p:nvPr/>
        </p:nvPicPr>
        <p:blipFill>
          <a:blip r:embed="rId1" cstate="print"/>
          <a:srcRect/>
          <a:stretch>
            <a:fillRect/>
          </a:stretch>
        </p:blipFill>
        <p:spPr bwMode="auto">
          <a:xfrm>
            <a:off x="396875" y="354013"/>
            <a:ext cx="576263" cy="369887"/>
          </a:xfrm>
          <a:prstGeom prst="rect">
            <a:avLst/>
          </a:prstGeom>
          <a:noFill/>
          <a:ln w="9525">
            <a:noFill/>
            <a:miter lim="800000"/>
            <a:headEnd/>
            <a:tailEnd/>
          </a:ln>
        </p:spPr>
      </p:pic>
      <p:pic>
        <p:nvPicPr>
          <p:cNvPr id="11271" name="图片 10" descr="图片3.png"/>
          <p:cNvPicPr>
            <a:picLocks noChangeAspect="1"/>
          </p:cNvPicPr>
          <p:nvPr/>
        </p:nvPicPr>
        <p:blipFill>
          <a:blip r:embed="rId2" cstate="print"/>
          <a:srcRect/>
          <a:stretch>
            <a:fillRect/>
          </a:stretch>
        </p:blipFill>
        <p:spPr bwMode="auto">
          <a:xfrm>
            <a:off x="358775" y="765175"/>
            <a:ext cx="660400" cy="168275"/>
          </a:xfrm>
          <a:prstGeom prst="rect">
            <a:avLst/>
          </a:prstGeom>
          <a:noFill/>
          <a:ln w="9525">
            <a:noFill/>
            <a:miter lim="800000"/>
            <a:headEnd/>
            <a:tailEnd/>
          </a:ln>
        </p:spPr>
      </p:pic>
      <p:sp>
        <p:nvSpPr>
          <p:cNvPr id="11272" name="矩形 2"/>
          <p:cNvSpPr>
            <a:spLocks noChangeArrowheads="1"/>
          </p:cNvSpPr>
          <p:nvPr/>
        </p:nvSpPr>
        <p:spPr bwMode="auto">
          <a:xfrm>
            <a:off x="1441450" y="487363"/>
            <a:ext cx="1863725" cy="376237"/>
          </a:xfrm>
          <a:prstGeom prst="rect">
            <a:avLst/>
          </a:prstGeom>
          <a:solidFill>
            <a:srgbClr val="595959"/>
          </a:solidFill>
          <a:ln w="9525">
            <a:noFill/>
            <a:miter lim="800000"/>
          </a:ln>
        </p:spPr>
        <p:txBody>
          <a:bodyPr anchor="ctr"/>
          <a:lstStyle/>
          <a:p>
            <a:pPr algn="ctr"/>
            <a:endParaRPr lang="zh-CN" altLang="zh-CN">
              <a:solidFill>
                <a:srgbClr val="FFFFFF"/>
              </a:solidFill>
            </a:endParaRPr>
          </a:p>
        </p:txBody>
      </p:sp>
      <p:sp>
        <p:nvSpPr>
          <p:cNvPr id="11273" name="文本框 90"/>
          <p:cNvSpPr>
            <a:spLocks noChangeArrowheads="1"/>
          </p:cNvSpPr>
          <p:nvPr/>
        </p:nvSpPr>
        <p:spPr bwMode="auto">
          <a:xfrm>
            <a:off x="1720850" y="490538"/>
            <a:ext cx="1217613" cy="400050"/>
          </a:xfrm>
          <a:prstGeom prst="rect">
            <a:avLst/>
          </a:prstGeom>
          <a:noFill/>
          <a:ln w="9525">
            <a:noFill/>
            <a:miter lim="800000"/>
          </a:ln>
        </p:spPr>
        <p:txBody>
          <a:bodyPr wrap="none">
            <a:spAutoFit/>
          </a:bodyPr>
          <a:lstStyle/>
          <a:p>
            <a:r>
              <a:rPr lang="zh-CN" altLang="en-US" sz="2000" b="1">
                <a:solidFill>
                  <a:schemeClr val="bg1"/>
                </a:solidFill>
              </a:rPr>
              <a:t>骆氏股份</a:t>
            </a:r>
            <a:endParaRPr lang="zh-CN" altLang="en-US" sz="2000" b="1">
              <a:solidFill>
                <a:schemeClr val="bg1"/>
              </a:solidFill>
            </a:endParaRPr>
          </a:p>
        </p:txBody>
      </p:sp>
      <p:sp>
        <p:nvSpPr>
          <p:cNvPr id="11274" name="矩形 3"/>
          <p:cNvSpPr>
            <a:spLocks noChangeArrowheads="1"/>
          </p:cNvSpPr>
          <p:nvPr/>
        </p:nvSpPr>
        <p:spPr bwMode="auto">
          <a:xfrm>
            <a:off x="1612900" y="1423988"/>
            <a:ext cx="1787525" cy="476250"/>
          </a:xfrm>
          <a:prstGeom prst="rect">
            <a:avLst/>
          </a:prstGeom>
          <a:noFill/>
          <a:ln w="9525">
            <a:noFill/>
            <a:miter lim="800000"/>
          </a:ln>
        </p:spPr>
        <p:txBody>
          <a:bodyPr>
            <a:spAutoFit/>
          </a:bodyPr>
          <a:lstStyle/>
          <a:p>
            <a:pPr>
              <a:lnSpc>
                <a:spcPct val="112000"/>
              </a:lnSpc>
            </a:pPr>
            <a:r>
              <a:rPr lang="zh-CN" altLang="en-US" sz="2400" b="1" i="1">
                <a:solidFill>
                  <a:srgbClr val="1D8DE5"/>
                </a:solidFill>
                <a:latin typeface="微软雅黑" panose="020B0503020204020204" pitchFamily="34" charset="-122"/>
                <a:ea typeface="微软雅黑" panose="020B0503020204020204" pitchFamily="34" charset="-122"/>
                <a:sym typeface="微软雅黑" panose="020B0503020204020204" pitchFamily="34" charset="-122"/>
              </a:rPr>
              <a:t>主要客户</a:t>
            </a:r>
            <a:endParaRPr lang="zh-CN" altLang="en-US"/>
          </a:p>
        </p:txBody>
      </p:sp>
      <p:sp>
        <p:nvSpPr>
          <p:cNvPr id="11" name="Freeform 60"/>
          <p:cNvSpPr>
            <a:spLocks noChangeArrowheads="1"/>
          </p:cNvSpPr>
          <p:nvPr/>
        </p:nvSpPr>
        <p:spPr bwMode="auto">
          <a:xfrm>
            <a:off x="835100" y="3590698"/>
            <a:ext cx="555625" cy="596900"/>
          </a:xfrm>
          <a:custGeom>
            <a:avLst/>
            <a:gdLst>
              <a:gd name="T0" fmla="*/ 2147483647 w 437"/>
              <a:gd name="T1" fmla="*/ 2147483647 h 470"/>
              <a:gd name="T2" fmla="*/ 2147483647 w 437"/>
              <a:gd name="T3" fmla="*/ 2147483647 h 470"/>
              <a:gd name="T4" fmla="*/ 2147483647 w 437"/>
              <a:gd name="T5" fmla="*/ 2147483647 h 470"/>
              <a:gd name="T6" fmla="*/ 2147483647 w 437"/>
              <a:gd name="T7" fmla="*/ 2147483647 h 470"/>
              <a:gd name="T8" fmla="*/ 2147483647 w 437"/>
              <a:gd name="T9" fmla="*/ 2147483647 h 470"/>
              <a:gd name="T10" fmla="*/ 2147483647 w 437"/>
              <a:gd name="T11" fmla="*/ 2147483647 h 470"/>
              <a:gd name="T12" fmla="*/ 2147483647 w 437"/>
              <a:gd name="T13" fmla="*/ 2147483647 h 470"/>
              <a:gd name="T14" fmla="*/ 2147483647 w 437"/>
              <a:gd name="T15" fmla="*/ 2147483647 h 470"/>
              <a:gd name="T16" fmla="*/ 2147483647 w 437"/>
              <a:gd name="T17" fmla="*/ 2147483647 h 470"/>
              <a:gd name="T18" fmla="*/ 2147483647 w 437"/>
              <a:gd name="T19" fmla="*/ 2147483647 h 470"/>
              <a:gd name="T20" fmla="*/ 2147483647 w 437"/>
              <a:gd name="T21" fmla="*/ 2147483647 h 470"/>
              <a:gd name="T22" fmla="*/ 2147483647 w 437"/>
              <a:gd name="T23" fmla="*/ 2147483647 h 470"/>
              <a:gd name="T24" fmla="*/ 2147483647 w 437"/>
              <a:gd name="T25" fmla="*/ 2147483647 h 470"/>
              <a:gd name="T26" fmla="*/ 2147483647 w 437"/>
              <a:gd name="T27" fmla="*/ 2147483647 h 470"/>
              <a:gd name="T28" fmla="*/ 2147483647 w 437"/>
              <a:gd name="T29" fmla="*/ 2147483647 h 470"/>
              <a:gd name="T30" fmla="*/ 2147483647 w 437"/>
              <a:gd name="T31" fmla="*/ 2147483647 h 470"/>
              <a:gd name="T32" fmla="*/ 2147483647 w 437"/>
              <a:gd name="T33" fmla="*/ 2147483647 h 470"/>
              <a:gd name="T34" fmla="*/ 2147483647 w 437"/>
              <a:gd name="T35" fmla="*/ 2147483647 h 470"/>
              <a:gd name="T36" fmla="*/ 2147483647 w 437"/>
              <a:gd name="T37" fmla="*/ 2147483647 h 470"/>
              <a:gd name="T38" fmla="*/ 2147483647 w 437"/>
              <a:gd name="T39" fmla="*/ 2147483647 h 470"/>
              <a:gd name="T40" fmla="*/ 2147483647 w 437"/>
              <a:gd name="T41" fmla="*/ 2147483647 h 470"/>
              <a:gd name="T42" fmla="*/ 2147483647 w 437"/>
              <a:gd name="T43" fmla="*/ 2147483647 h 470"/>
              <a:gd name="T44" fmla="*/ 0 w 437"/>
              <a:gd name="T45" fmla="*/ 2147483647 h 470"/>
              <a:gd name="T46" fmla="*/ 0 w 437"/>
              <a:gd name="T47" fmla="*/ 2147483647 h 470"/>
              <a:gd name="T48" fmla="*/ 2147483647 w 437"/>
              <a:gd name="T49" fmla="*/ 2147483647 h 470"/>
              <a:gd name="T50" fmla="*/ 2147483647 w 437"/>
              <a:gd name="T51" fmla="*/ 2147483647 h 470"/>
              <a:gd name="T52" fmla="*/ 2147483647 w 437"/>
              <a:gd name="T53" fmla="*/ 2147483647 h 47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37"/>
              <a:gd name="T82" fmla="*/ 0 h 470"/>
              <a:gd name="T83" fmla="*/ 437 w 437"/>
              <a:gd name="T84" fmla="*/ 470 h 47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37" h="470">
                <a:moveTo>
                  <a:pt x="415" y="364"/>
                </a:moveTo>
                <a:cubicBezTo>
                  <a:pt x="415" y="364"/>
                  <a:pt x="422" y="351"/>
                  <a:pt x="388" y="335"/>
                </a:cubicBezTo>
                <a:cubicBezTo>
                  <a:pt x="307" y="291"/>
                  <a:pt x="307" y="291"/>
                  <a:pt x="307" y="291"/>
                </a:cubicBezTo>
                <a:cubicBezTo>
                  <a:pt x="273" y="257"/>
                  <a:pt x="273" y="257"/>
                  <a:pt x="273" y="257"/>
                </a:cubicBezTo>
                <a:cubicBezTo>
                  <a:pt x="256" y="248"/>
                  <a:pt x="246" y="251"/>
                  <a:pt x="262" y="240"/>
                </a:cubicBezTo>
                <a:cubicBezTo>
                  <a:pt x="274" y="230"/>
                  <a:pt x="282" y="216"/>
                  <a:pt x="288" y="199"/>
                </a:cubicBezTo>
                <a:cubicBezTo>
                  <a:pt x="289" y="198"/>
                  <a:pt x="292" y="194"/>
                  <a:pt x="294" y="185"/>
                </a:cubicBezTo>
                <a:cubicBezTo>
                  <a:pt x="294" y="185"/>
                  <a:pt x="325" y="148"/>
                  <a:pt x="298" y="147"/>
                </a:cubicBezTo>
                <a:cubicBezTo>
                  <a:pt x="298" y="147"/>
                  <a:pt x="326" y="96"/>
                  <a:pt x="285" y="57"/>
                </a:cubicBezTo>
                <a:cubicBezTo>
                  <a:pt x="285" y="57"/>
                  <a:pt x="283" y="55"/>
                  <a:pt x="280" y="52"/>
                </a:cubicBezTo>
                <a:cubicBezTo>
                  <a:pt x="271" y="42"/>
                  <a:pt x="262" y="37"/>
                  <a:pt x="262" y="37"/>
                </a:cubicBezTo>
                <a:cubicBezTo>
                  <a:pt x="203" y="0"/>
                  <a:pt x="155" y="50"/>
                  <a:pt x="155" y="50"/>
                </a:cubicBezTo>
                <a:cubicBezTo>
                  <a:pt x="113" y="88"/>
                  <a:pt x="140" y="140"/>
                  <a:pt x="140" y="140"/>
                </a:cubicBezTo>
                <a:cubicBezTo>
                  <a:pt x="112" y="140"/>
                  <a:pt x="142" y="179"/>
                  <a:pt x="142" y="179"/>
                </a:cubicBezTo>
                <a:cubicBezTo>
                  <a:pt x="146" y="197"/>
                  <a:pt x="150" y="195"/>
                  <a:pt x="150" y="195"/>
                </a:cubicBezTo>
                <a:cubicBezTo>
                  <a:pt x="152" y="195"/>
                  <a:pt x="152" y="198"/>
                  <a:pt x="153" y="202"/>
                </a:cubicBezTo>
                <a:cubicBezTo>
                  <a:pt x="154" y="201"/>
                  <a:pt x="154" y="201"/>
                  <a:pt x="155" y="201"/>
                </a:cubicBezTo>
                <a:cubicBezTo>
                  <a:pt x="160" y="216"/>
                  <a:pt x="168" y="229"/>
                  <a:pt x="178" y="239"/>
                </a:cubicBezTo>
                <a:cubicBezTo>
                  <a:pt x="187" y="251"/>
                  <a:pt x="163" y="251"/>
                  <a:pt x="159" y="256"/>
                </a:cubicBezTo>
                <a:cubicBezTo>
                  <a:pt x="157" y="259"/>
                  <a:pt x="129" y="291"/>
                  <a:pt x="129" y="291"/>
                </a:cubicBezTo>
                <a:cubicBezTo>
                  <a:pt x="48" y="335"/>
                  <a:pt x="48" y="335"/>
                  <a:pt x="48" y="335"/>
                </a:cubicBezTo>
                <a:cubicBezTo>
                  <a:pt x="15" y="351"/>
                  <a:pt x="21" y="364"/>
                  <a:pt x="21" y="364"/>
                </a:cubicBezTo>
                <a:cubicBezTo>
                  <a:pt x="0" y="451"/>
                  <a:pt x="0" y="451"/>
                  <a:pt x="0" y="451"/>
                </a:cubicBezTo>
                <a:cubicBezTo>
                  <a:pt x="0" y="470"/>
                  <a:pt x="0" y="470"/>
                  <a:pt x="0" y="470"/>
                </a:cubicBezTo>
                <a:cubicBezTo>
                  <a:pt x="437" y="470"/>
                  <a:pt x="437" y="470"/>
                  <a:pt x="437" y="470"/>
                </a:cubicBezTo>
                <a:cubicBezTo>
                  <a:pt x="437" y="451"/>
                  <a:pt x="437" y="451"/>
                  <a:pt x="437" y="451"/>
                </a:cubicBezTo>
                <a:lnTo>
                  <a:pt x="415" y="364"/>
                </a:lnTo>
                <a:close/>
              </a:path>
            </a:pathLst>
          </a:custGeom>
          <a:solidFill>
            <a:srgbClr val="3B4449"/>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2" name="文本框 86"/>
          <p:cNvSpPr>
            <a:spLocks noChangeArrowheads="1"/>
          </p:cNvSpPr>
          <p:nvPr/>
        </p:nvSpPr>
        <p:spPr bwMode="auto">
          <a:xfrm>
            <a:off x="770013" y="4339998"/>
            <a:ext cx="10139362" cy="2456057"/>
          </a:xfrm>
          <a:prstGeom prst="rect">
            <a:avLst/>
          </a:prstGeom>
          <a:noFill/>
          <a:ln w="9525">
            <a:noFill/>
            <a:miter lim="800000"/>
          </a:ln>
        </p:spPr>
        <p:txBody>
          <a:bodyPr>
            <a:spAutoFit/>
          </a:bodyPr>
          <a:lstStyle/>
          <a:p>
            <a:pPr marL="285750" indent="-285750">
              <a:lnSpc>
                <a:spcPct val="120000"/>
              </a:lnSpc>
              <a:buFont typeface="Wingdings" panose="05000000000000000000" pitchFamily="2" charset="2"/>
              <a:buChar char="n"/>
            </a:pPr>
            <a:r>
              <a:rPr lang="zh-CN" altLang="en-US" sz="1600"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六大汽车集团旗下的各种</a:t>
            </a:r>
            <a:endParaRPr lang="en-US" altLang="zh-CN" sz="1600"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pPr>
            <a:r>
              <a:rPr lang="en-US" altLang="zh-CN" sz="1600"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600"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品牌车型及其它主机厂</a:t>
            </a:r>
            <a:endParaRPr lang="en-US" altLang="zh-CN" sz="1600"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buFont typeface="Wingdings" panose="05000000000000000000" pitchFamily="2" charset="2"/>
              <a:buChar char="n"/>
            </a:pPr>
            <a:r>
              <a:rPr lang="zh-CN" altLang="en-US" sz="1600"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世界级汽车零部件模块</a:t>
            </a:r>
            <a:endParaRPr lang="en-US" altLang="zh-CN" sz="1600"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pPr>
            <a:r>
              <a:rPr lang="en-US" altLang="zh-CN" sz="1600"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600"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供应商</a:t>
            </a:r>
            <a:endParaRPr lang="en-US" altLang="zh-CN" sz="1600"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buFont typeface="Wingdings" panose="05000000000000000000" pitchFamily="2" charset="2"/>
              <a:buChar char="n"/>
            </a:pPr>
            <a:endParaRPr lang="en-US" altLang="zh-CN" sz="1600"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pPr>
            <a:endParaRPr lang="en-US" altLang="zh-CN" sz="1600"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pPr>
            <a:endParaRPr lang="en-US" altLang="zh-CN" sz="1600"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pPr>
            <a:endParaRPr lang="en-US" altLang="zh-CN" sz="1600"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圆角矩形 87"/>
          <p:cNvSpPr>
            <a:spLocks noChangeArrowheads="1"/>
          </p:cNvSpPr>
          <p:nvPr/>
        </p:nvSpPr>
        <p:spPr bwMode="auto">
          <a:xfrm>
            <a:off x="1503438" y="3749448"/>
            <a:ext cx="1201737" cy="438150"/>
          </a:xfrm>
          <a:prstGeom prst="roundRect">
            <a:avLst>
              <a:gd name="adj" fmla="val 9935"/>
            </a:avLst>
          </a:prstGeom>
          <a:solidFill>
            <a:srgbClr val="ED4137"/>
          </a:solidFill>
          <a:ln w="9525">
            <a:noFill/>
            <a:round/>
          </a:ln>
        </p:spPr>
        <p:txBody>
          <a:bodyPr lIns="0" tIns="0" rIns="0" bIns="0" anchor="ctr"/>
          <a:lstStyle/>
          <a:p>
            <a:pPr algn="ctr"/>
            <a:r>
              <a:rPr lang="zh-CN" altLang="en-US" dirty="0">
                <a:solidFill>
                  <a:srgbClr val="FFFFFF"/>
                </a:solidFill>
                <a:latin typeface="微软雅黑" panose="020B0503020204020204" pitchFamily="34" charset="-122"/>
                <a:ea typeface="微软雅黑" panose="020B0503020204020204" pitchFamily="34" charset="-122"/>
                <a:sym typeface="Arial Unicode MS" panose="020B0604020202020204" pitchFamily="34" charset="-122"/>
              </a:rPr>
              <a:t>简要说明</a:t>
            </a:r>
            <a:endParaRPr lang="zh-CN" altLang="en-US" dirty="0">
              <a:solidFill>
                <a:srgbClr val="FFFFFF"/>
              </a:solidFill>
              <a:latin typeface="微软雅黑" panose="020B0503020204020204" pitchFamily="34" charset="-122"/>
              <a:ea typeface="微软雅黑" panose="020B0503020204020204" pitchFamily="34" charset="-122"/>
              <a:sym typeface="Arial Unicode MS" panose="020B0604020202020204" pitchFamily="34" charset="-122"/>
            </a:endParaRPr>
          </a:p>
        </p:txBody>
      </p:sp>
      <p:pic>
        <p:nvPicPr>
          <p:cNvPr id="28676" name="Picture 4" descr="C:\Users\rl-003\Desktop\骆氏介绍 最新版 - 副本-6.png"/>
          <p:cNvPicPr>
            <a:picLocks noChangeAspect="1" noChangeArrowheads="1"/>
          </p:cNvPicPr>
          <p:nvPr/>
        </p:nvPicPr>
        <p:blipFill>
          <a:blip r:embed="rId3"/>
          <a:srcRect/>
          <a:stretch>
            <a:fillRect/>
          </a:stretch>
        </p:blipFill>
        <p:spPr bwMode="auto">
          <a:xfrm>
            <a:off x="3768019" y="955499"/>
            <a:ext cx="8028970" cy="4395434"/>
          </a:xfrm>
          <a:prstGeom prst="rect">
            <a:avLst/>
          </a:prstGeom>
          <a:noFill/>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bwMode="auto">
          <a:xfrm>
            <a:off x="3296356" y="925688"/>
            <a:ext cx="8398933" cy="4120445"/>
          </a:xfrm>
          <a:prstGeom prst="rect">
            <a:avLst/>
          </a:prstGeom>
          <a:solidFill>
            <a:schemeClr val="bg1">
              <a:lumMod val="85000"/>
            </a:schemeClr>
          </a:solidFill>
          <a:ln w="9525"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12290" name="Freeform 60"/>
          <p:cNvSpPr>
            <a:spLocks noChangeArrowheads="1"/>
          </p:cNvSpPr>
          <p:nvPr/>
        </p:nvSpPr>
        <p:spPr bwMode="auto">
          <a:xfrm>
            <a:off x="561975" y="4308475"/>
            <a:ext cx="555625" cy="596900"/>
          </a:xfrm>
          <a:custGeom>
            <a:avLst/>
            <a:gdLst>
              <a:gd name="T0" fmla="*/ 2147483647 w 437"/>
              <a:gd name="T1" fmla="*/ 2147483647 h 470"/>
              <a:gd name="T2" fmla="*/ 2147483647 w 437"/>
              <a:gd name="T3" fmla="*/ 2147483647 h 470"/>
              <a:gd name="T4" fmla="*/ 2147483647 w 437"/>
              <a:gd name="T5" fmla="*/ 2147483647 h 470"/>
              <a:gd name="T6" fmla="*/ 2147483647 w 437"/>
              <a:gd name="T7" fmla="*/ 2147483647 h 470"/>
              <a:gd name="T8" fmla="*/ 2147483647 w 437"/>
              <a:gd name="T9" fmla="*/ 2147483647 h 470"/>
              <a:gd name="T10" fmla="*/ 2147483647 w 437"/>
              <a:gd name="T11" fmla="*/ 2147483647 h 470"/>
              <a:gd name="T12" fmla="*/ 2147483647 w 437"/>
              <a:gd name="T13" fmla="*/ 2147483647 h 470"/>
              <a:gd name="T14" fmla="*/ 2147483647 w 437"/>
              <a:gd name="T15" fmla="*/ 2147483647 h 470"/>
              <a:gd name="T16" fmla="*/ 2147483647 w 437"/>
              <a:gd name="T17" fmla="*/ 2147483647 h 470"/>
              <a:gd name="T18" fmla="*/ 2147483647 w 437"/>
              <a:gd name="T19" fmla="*/ 2147483647 h 470"/>
              <a:gd name="T20" fmla="*/ 2147483647 w 437"/>
              <a:gd name="T21" fmla="*/ 2147483647 h 470"/>
              <a:gd name="T22" fmla="*/ 2147483647 w 437"/>
              <a:gd name="T23" fmla="*/ 2147483647 h 470"/>
              <a:gd name="T24" fmla="*/ 2147483647 w 437"/>
              <a:gd name="T25" fmla="*/ 2147483647 h 470"/>
              <a:gd name="T26" fmla="*/ 2147483647 w 437"/>
              <a:gd name="T27" fmla="*/ 2147483647 h 470"/>
              <a:gd name="T28" fmla="*/ 2147483647 w 437"/>
              <a:gd name="T29" fmla="*/ 2147483647 h 470"/>
              <a:gd name="T30" fmla="*/ 2147483647 w 437"/>
              <a:gd name="T31" fmla="*/ 2147483647 h 470"/>
              <a:gd name="T32" fmla="*/ 2147483647 w 437"/>
              <a:gd name="T33" fmla="*/ 2147483647 h 470"/>
              <a:gd name="T34" fmla="*/ 2147483647 w 437"/>
              <a:gd name="T35" fmla="*/ 2147483647 h 470"/>
              <a:gd name="T36" fmla="*/ 2147483647 w 437"/>
              <a:gd name="T37" fmla="*/ 2147483647 h 470"/>
              <a:gd name="T38" fmla="*/ 2147483647 w 437"/>
              <a:gd name="T39" fmla="*/ 2147483647 h 470"/>
              <a:gd name="T40" fmla="*/ 2147483647 w 437"/>
              <a:gd name="T41" fmla="*/ 2147483647 h 470"/>
              <a:gd name="T42" fmla="*/ 2147483647 w 437"/>
              <a:gd name="T43" fmla="*/ 2147483647 h 470"/>
              <a:gd name="T44" fmla="*/ 0 w 437"/>
              <a:gd name="T45" fmla="*/ 2147483647 h 470"/>
              <a:gd name="T46" fmla="*/ 0 w 437"/>
              <a:gd name="T47" fmla="*/ 2147483647 h 470"/>
              <a:gd name="T48" fmla="*/ 2147483647 w 437"/>
              <a:gd name="T49" fmla="*/ 2147483647 h 470"/>
              <a:gd name="T50" fmla="*/ 2147483647 w 437"/>
              <a:gd name="T51" fmla="*/ 2147483647 h 470"/>
              <a:gd name="T52" fmla="*/ 2147483647 w 437"/>
              <a:gd name="T53" fmla="*/ 2147483647 h 47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37"/>
              <a:gd name="T82" fmla="*/ 0 h 470"/>
              <a:gd name="T83" fmla="*/ 437 w 437"/>
              <a:gd name="T84" fmla="*/ 470 h 47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37" h="470">
                <a:moveTo>
                  <a:pt x="415" y="364"/>
                </a:moveTo>
                <a:cubicBezTo>
                  <a:pt x="415" y="364"/>
                  <a:pt x="422" y="351"/>
                  <a:pt x="388" y="335"/>
                </a:cubicBezTo>
                <a:cubicBezTo>
                  <a:pt x="307" y="291"/>
                  <a:pt x="307" y="291"/>
                  <a:pt x="307" y="291"/>
                </a:cubicBezTo>
                <a:cubicBezTo>
                  <a:pt x="273" y="257"/>
                  <a:pt x="273" y="257"/>
                  <a:pt x="273" y="257"/>
                </a:cubicBezTo>
                <a:cubicBezTo>
                  <a:pt x="256" y="248"/>
                  <a:pt x="246" y="251"/>
                  <a:pt x="262" y="240"/>
                </a:cubicBezTo>
                <a:cubicBezTo>
                  <a:pt x="274" y="230"/>
                  <a:pt x="282" y="216"/>
                  <a:pt x="288" y="199"/>
                </a:cubicBezTo>
                <a:cubicBezTo>
                  <a:pt x="289" y="198"/>
                  <a:pt x="292" y="194"/>
                  <a:pt x="294" y="185"/>
                </a:cubicBezTo>
                <a:cubicBezTo>
                  <a:pt x="294" y="185"/>
                  <a:pt x="325" y="148"/>
                  <a:pt x="298" y="147"/>
                </a:cubicBezTo>
                <a:cubicBezTo>
                  <a:pt x="298" y="147"/>
                  <a:pt x="326" y="96"/>
                  <a:pt x="285" y="57"/>
                </a:cubicBezTo>
                <a:cubicBezTo>
                  <a:pt x="285" y="57"/>
                  <a:pt x="283" y="55"/>
                  <a:pt x="280" y="52"/>
                </a:cubicBezTo>
                <a:cubicBezTo>
                  <a:pt x="271" y="42"/>
                  <a:pt x="262" y="37"/>
                  <a:pt x="262" y="37"/>
                </a:cubicBezTo>
                <a:cubicBezTo>
                  <a:pt x="203" y="0"/>
                  <a:pt x="155" y="50"/>
                  <a:pt x="155" y="50"/>
                </a:cubicBezTo>
                <a:cubicBezTo>
                  <a:pt x="113" y="88"/>
                  <a:pt x="140" y="140"/>
                  <a:pt x="140" y="140"/>
                </a:cubicBezTo>
                <a:cubicBezTo>
                  <a:pt x="112" y="140"/>
                  <a:pt x="142" y="179"/>
                  <a:pt x="142" y="179"/>
                </a:cubicBezTo>
                <a:cubicBezTo>
                  <a:pt x="146" y="197"/>
                  <a:pt x="150" y="195"/>
                  <a:pt x="150" y="195"/>
                </a:cubicBezTo>
                <a:cubicBezTo>
                  <a:pt x="152" y="195"/>
                  <a:pt x="152" y="198"/>
                  <a:pt x="153" y="202"/>
                </a:cubicBezTo>
                <a:cubicBezTo>
                  <a:pt x="154" y="201"/>
                  <a:pt x="154" y="201"/>
                  <a:pt x="155" y="201"/>
                </a:cubicBezTo>
                <a:cubicBezTo>
                  <a:pt x="160" y="216"/>
                  <a:pt x="168" y="229"/>
                  <a:pt x="178" y="239"/>
                </a:cubicBezTo>
                <a:cubicBezTo>
                  <a:pt x="187" y="251"/>
                  <a:pt x="163" y="251"/>
                  <a:pt x="159" y="256"/>
                </a:cubicBezTo>
                <a:cubicBezTo>
                  <a:pt x="157" y="259"/>
                  <a:pt x="129" y="291"/>
                  <a:pt x="129" y="291"/>
                </a:cubicBezTo>
                <a:cubicBezTo>
                  <a:pt x="48" y="335"/>
                  <a:pt x="48" y="335"/>
                  <a:pt x="48" y="335"/>
                </a:cubicBezTo>
                <a:cubicBezTo>
                  <a:pt x="15" y="351"/>
                  <a:pt x="21" y="364"/>
                  <a:pt x="21" y="364"/>
                </a:cubicBezTo>
                <a:cubicBezTo>
                  <a:pt x="0" y="451"/>
                  <a:pt x="0" y="451"/>
                  <a:pt x="0" y="451"/>
                </a:cubicBezTo>
                <a:cubicBezTo>
                  <a:pt x="0" y="470"/>
                  <a:pt x="0" y="470"/>
                  <a:pt x="0" y="470"/>
                </a:cubicBezTo>
                <a:cubicBezTo>
                  <a:pt x="437" y="470"/>
                  <a:pt x="437" y="470"/>
                  <a:pt x="437" y="470"/>
                </a:cubicBezTo>
                <a:cubicBezTo>
                  <a:pt x="437" y="451"/>
                  <a:pt x="437" y="451"/>
                  <a:pt x="437" y="451"/>
                </a:cubicBezTo>
                <a:lnTo>
                  <a:pt x="415" y="364"/>
                </a:lnTo>
                <a:close/>
              </a:path>
            </a:pathLst>
          </a:custGeom>
          <a:solidFill>
            <a:srgbClr val="3B4449"/>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2291" name="文本框 86"/>
          <p:cNvSpPr>
            <a:spLocks noChangeArrowheads="1"/>
          </p:cNvSpPr>
          <p:nvPr/>
        </p:nvSpPr>
        <p:spPr bwMode="auto">
          <a:xfrm>
            <a:off x="496887" y="5136798"/>
            <a:ext cx="11446757" cy="1421928"/>
          </a:xfrm>
          <a:prstGeom prst="rect">
            <a:avLst/>
          </a:prstGeom>
          <a:noFill/>
          <a:ln w="9525">
            <a:noFill/>
            <a:miter lim="800000"/>
          </a:ln>
        </p:spPr>
        <p:txBody>
          <a:bodyPr wrap="square">
            <a:spAutoFit/>
          </a:bodyPr>
          <a:lstStyle/>
          <a:p>
            <a:pPr marL="285750" indent="-285750">
              <a:lnSpc>
                <a:spcPct val="120000"/>
              </a:lnSpc>
              <a:buFont typeface="Wingdings" panose="05000000000000000000" pitchFamily="2" charset="2"/>
              <a:buChar char="n"/>
            </a:pPr>
            <a:r>
              <a:rPr lang="zh-CN" altLang="en-US"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骆氏研发中心成立于2015年；</a:t>
            </a:r>
            <a:endParaRPr lang="en-US"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buFont typeface="Wingdings" panose="05000000000000000000" pitchFamily="2" charset="2"/>
              <a:buChar char="n"/>
            </a:pPr>
            <a:r>
              <a:rPr lang="zh-CN" altLang="en-US"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建筑面积6000m</a:t>
            </a: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2；</a:t>
            </a:r>
            <a:endParaRPr lang="en-US"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buFont typeface="Wingdings" panose="05000000000000000000" pitchFamily="2" charset="2"/>
              <a:buChar char="n"/>
            </a:pPr>
            <a:r>
              <a:rPr lang="zh-CN" altLang="en-US"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有研发人员150余人；</a:t>
            </a:r>
            <a:endParaRPr lang="zh-CN" altLang="en-US"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buFont typeface="Wingdings" panose="05000000000000000000" pitchFamily="2" charset="2"/>
              <a:buChar char="n"/>
            </a:pPr>
            <a:r>
              <a:rPr lang="zh-CN" altLang="en-US"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主要从事同步开发</a:t>
            </a: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、结构设计、</a:t>
            </a:r>
            <a:r>
              <a:rPr lang="zh-CN" altLang="en-US"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材料工艺、产品试制、测试</a:t>
            </a: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NVH</a:t>
            </a: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调试、工装</a:t>
            </a:r>
            <a:r>
              <a:rPr lang="zh-CN" altLang="en-US"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模具、检具设计及研发和制造。</a:t>
            </a:r>
            <a:endParaRPr lang="zh-CN" altLang="en-US"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292" name="圆角矩形 87"/>
          <p:cNvSpPr>
            <a:spLocks noChangeArrowheads="1"/>
          </p:cNvSpPr>
          <p:nvPr/>
        </p:nvSpPr>
        <p:spPr bwMode="auto">
          <a:xfrm>
            <a:off x="1230313" y="4467225"/>
            <a:ext cx="1201737" cy="438150"/>
          </a:xfrm>
          <a:prstGeom prst="roundRect">
            <a:avLst>
              <a:gd name="adj" fmla="val 9935"/>
            </a:avLst>
          </a:prstGeom>
          <a:solidFill>
            <a:srgbClr val="ED4137"/>
          </a:solidFill>
          <a:ln w="9525">
            <a:noFill/>
            <a:round/>
          </a:ln>
        </p:spPr>
        <p:txBody>
          <a:bodyPr lIns="0" tIns="0" rIns="0" bIns="0" anchor="ctr"/>
          <a:lstStyle/>
          <a:p>
            <a:pPr algn="ctr"/>
            <a:r>
              <a:rPr lang="zh-CN" altLang="en-US">
                <a:solidFill>
                  <a:srgbClr val="FFFFFF"/>
                </a:solidFill>
                <a:latin typeface="微软雅黑" panose="020B0503020204020204" pitchFamily="34" charset="-122"/>
                <a:ea typeface="微软雅黑" panose="020B0503020204020204" pitchFamily="34" charset="-122"/>
                <a:sym typeface="Arial Unicode MS" panose="020B0604020202020204" pitchFamily="34" charset="-122"/>
              </a:rPr>
              <a:t>简要说明</a:t>
            </a:r>
            <a:endParaRPr lang="zh-CN" altLang="en-US">
              <a:solidFill>
                <a:srgbClr val="FFFFFF"/>
              </a:solidFill>
              <a:latin typeface="微软雅黑" panose="020B0503020204020204" pitchFamily="34" charset="-122"/>
              <a:ea typeface="微软雅黑" panose="020B0503020204020204" pitchFamily="34" charset="-122"/>
              <a:sym typeface="Arial Unicode MS" panose="020B0604020202020204" pitchFamily="34" charset="-122"/>
            </a:endParaRPr>
          </a:p>
        </p:txBody>
      </p:sp>
      <p:sp>
        <p:nvSpPr>
          <p:cNvPr id="12293" name="等腰三角形 88"/>
          <p:cNvSpPr>
            <a:spLocks noChangeArrowheads="1"/>
          </p:cNvSpPr>
          <p:nvPr/>
        </p:nvSpPr>
        <p:spPr bwMode="auto">
          <a:xfrm rot="-5400000">
            <a:off x="1155701" y="4535487"/>
            <a:ext cx="74612" cy="150813"/>
          </a:xfrm>
          <a:prstGeom prst="triangle">
            <a:avLst>
              <a:gd name="adj" fmla="val 50000"/>
            </a:avLst>
          </a:prstGeom>
          <a:solidFill>
            <a:srgbClr val="ED4137"/>
          </a:solidFill>
          <a:ln w="9525">
            <a:noFill/>
            <a:miter lim="800000"/>
          </a:ln>
        </p:spPr>
        <p:txBody>
          <a:bodyPr lIns="0" tIns="0" rIns="0" bIns="0" anchor="ctr"/>
          <a:lstStyle/>
          <a:p>
            <a:pPr algn="ctr"/>
            <a:endParaRPr lang="zh-CN" altLang="zh-CN">
              <a:solidFill>
                <a:srgbClr val="FFFFFF"/>
              </a:solidFill>
              <a:latin typeface="微软雅黑" panose="020B0503020204020204" pitchFamily="34" charset="-122"/>
              <a:ea typeface="微软雅黑" panose="020B0503020204020204" pitchFamily="34" charset="-122"/>
              <a:sym typeface="Arial Unicode MS" panose="020B0604020202020204" pitchFamily="34" charset="-122"/>
            </a:endParaRPr>
          </a:p>
        </p:txBody>
      </p:sp>
      <p:pic>
        <p:nvPicPr>
          <p:cNvPr id="12294" name="Picture 9" descr="研发中心"/>
          <p:cNvPicPr>
            <a:picLocks noChangeAspect="1" noChangeArrowheads="1"/>
          </p:cNvPicPr>
          <p:nvPr/>
        </p:nvPicPr>
        <p:blipFill>
          <a:blip r:embed="rId1" cstate="print"/>
          <a:srcRect l="2338" t="473" r="4521" b="34142"/>
          <a:stretch>
            <a:fillRect/>
          </a:stretch>
        </p:blipFill>
        <p:spPr bwMode="auto">
          <a:xfrm>
            <a:off x="3336925" y="971550"/>
            <a:ext cx="8301038" cy="4049713"/>
          </a:xfrm>
          <a:prstGeom prst="rect">
            <a:avLst/>
          </a:prstGeom>
          <a:noFill/>
          <a:ln w="9525">
            <a:noFill/>
            <a:miter lim="800000"/>
            <a:headEnd/>
            <a:tailEnd/>
          </a:ln>
        </p:spPr>
      </p:pic>
      <p:sp>
        <p:nvSpPr>
          <p:cNvPr id="12295" name="矩形 1"/>
          <p:cNvSpPr>
            <a:spLocks noChangeArrowheads="1"/>
          </p:cNvSpPr>
          <p:nvPr/>
        </p:nvSpPr>
        <p:spPr bwMode="auto">
          <a:xfrm>
            <a:off x="1249363" y="0"/>
            <a:ext cx="139700" cy="1922463"/>
          </a:xfrm>
          <a:prstGeom prst="rect">
            <a:avLst/>
          </a:prstGeom>
          <a:solidFill>
            <a:srgbClr val="D8D8D8"/>
          </a:solidFill>
          <a:ln w="9525">
            <a:noFill/>
            <a:miter lim="800000"/>
          </a:ln>
        </p:spPr>
        <p:txBody>
          <a:bodyPr anchor="ctr"/>
          <a:lstStyle/>
          <a:p>
            <a:pPr algn="ctr"/>
            <a:endParaRPr lang="zh-CN" altLang="zh-CN">
              <a:solidFill>
                <a:srgbClr val="FFFFFF"/>
              </a:solidFill>
            </a:endParaRPr>
          </a:p>
        </p:txBody>
      </p:sp>
      <p:sp>
        <p:nvSpPr>
          <p:cNvPr id="12296" name="矩形 2"/>
          <p:cNvSpPr>
            <a:spLocks noChangeArrowheads="1"/>
          </p:cNvSpPr>
          <p:nvPr/>
        </p:nvSpPr>
        <p:spPr bwMode="auto">
          <a:xfrm>
            <a:off x="1450975" y="1317625"/>
            <a:ext cx="161925" cy="604838"/>
          </a:xfrm>
          <a:prstGeom prst="rect">
            <a:avLst/>
          </a:prstGeom>
          <a:solidFill>
            <a:srgbClr val="1D8DE5"/>
          </a:solidFill>
          <a:ln w="9525">
            <a:noFill/>
            <a:miter lim="800000"/>
          </a:ln>
        </p:spPr>
        <p:txBody>
          <a:bodyPr anchor="ctr"/>
          <a:lstStyle/>
          <a:p>
            <a:pPr algn="ctr"/>
            <a:endParaRPr lang="zh-CN" altLang="zh-CN"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297" name="矩形 1"/>
          <p:cNvSpPr>
            <a:spLocks noChangeArrowheads="1"/>
          </p:cNvSpPr>
          <p:nvPr/>
        </p:nvSpPr>
        <p:spPr bwMode="auto">
          <a:xfrm>
            <a:off x="1044575" y="484188"/>
            <a:ext cx="614363" cy="377825"/>
          </a:xfrm>
          <a:prstGeom prst="rect">
            <a:avLst/>
          </a:prstGeom>
          <a:solidFill>
            <a:srgbClr val="1D8DE5"/>
          </a:solidFill>
          <a:ln w="9525">
            <a:noFill/>
            <a:miter lim="800000"/>
          </a:ln>
        </p:spPr>
        <p:txBody>
          <a:bodyPr anchor="ctr"/>
          <a:lstStyle/>
          <a:p>
            <a:pPr algn="ctr"/>
            <a:endParaRPr lang="zh-CN" altLang="zh-CN">
              <a:solidFill>
                <a:srgbClr val="FFFFFF"/>
              </a:solidFill>
            </a:endParaRPr>
          </a:p>
        </p:txBody>
      </p:sp>
      <p:pic>
        <p:nvPicPr>
          <p:cNvPr id="12298" name="图片 13" descr="图片1.png"/>
          <p:cNvPicPr>
            <a:picLocks noChangeAspect="1"/>
          </p:cNvPicPr>
          <p:nvPr/>
        </p:nvPicPr>
        <p:blipFill>
          <a:blip r:embed="rId2" cstate="print"/>
          <a:srcRect/>
          <a:stretch>
            <a:fillRect/>
          </a:stretch>
        </p:blipFill>
        <p:spPr bwMode="auto">
          <a:xfrm>
            <a:off x="396875" y="354013"/>
            <a:ext cx="576263" cy="369887"/>
          </a:xfrm>
          <a:prstGeom prst="rect">
            <a:avLst/>
          </a:prstGeom>
          <a:noFill/>
          <a:ln w="9525">
            <a:noFill/>
            <a:miter lim="800000"/>
            <a:headEnd/>
            <a:tailEnd/>
          </a:ln>
        </p:spPr>
      </p:pic>
      <p:pic>
        <p:nvPicPr>
          <p:cNvPr id="12299" name="图片 14" descr="图片3.png"/>
          <p:cNvPicPr>
            <a:picLocks noChangeAspect="1"/>
          </p:cNvPicPr>
          <p:nvPr/>
        </p:nvPicPr>
        <p:blipFill>
          <a:blip r:embed="rId3" cstate="print"/>
          <a:srcRect/>
          <a:stretch>
            <a:fillRect/>
          </a:stretch>
        </p:blipFill>
        <p:spPr bwMode="auto">
          <a:xfrm>
            <a:off x="358775" y="765175"/>
            <a:ext cx="660400" cy="168275"/>
          </a:xfrm>
          <a:prstGeom prst="rect">
            <a:avLst/>
          </a:prstGeom>
          <a:noFill/>
          <a:ln w="9525">
            <a:noFill/>
            <a:miter lim="800000"/>
            <a:headEnd/>
            <a:tailEnd/>
          </a:ln>
        </p:spPr>
      </p:pic>
      <p:sp>
        <p:nvSpPr>
          <p:cNvPr id="12300" name="矩形 2"/>
          <p:cNvSpPr>
            <a:spLocks noChangeArrowheads="1"/>
          </p:cNvSpPr>
          <p:nvPr/>
        </p:nvSpPr>
        <p:spPr bwMode="auto">
          <a:xfrm>
            <a:off x="1441450" y="487363"/>
            <a:ext cx="1863725" cy="376237"/>
          </a:xfrm>
          <a:prstGeom prst="rect">
            <a:avLst/>
          </a:prstGeom>
          <a:solidFill>
            <a:srgbClr val="595959"/>
          </a:solidFill>
          <a:ln w="9525">
            <a:noFill/>
            <a:miter lim="800000"/>
          </a:ln>
        </p:spPr>
        <p:txBody>
          <a:bodyPr anchor="ctr"/>
          <a:lstStyle/>
          <a:p>
            <a:pPr algn="ctr"/>
            <a:endParaRPr lang="zh-CN" altLang="zh-CN">
              <a:solidFill>
                <a:srgbClr val="FFFFFF"/>
              </a:solidFill>
            </a:endParaRPr>
          </a:p>
        </p:txBody>
      </p:sp>
      <p:sp>
        <p:nvSpPr>
          <p:cNvPr id="12301" name="文本框 90"/>
          <p:cNvSpPr>
            <a:spLocks noChangeArrowheads="1"/>
          </p:cNvSpPr>
          <p:nvPr/>
        </p:nvSpPr>
        <p:spPr bwMode="auto">
          <a:xfrm>
            <a:off x="1423988" y="501650"/>
            <a:ext cx="1819275" cy="400050"/>
          </a:xfrm>
          <a:prstGeom prst="rect">
            <a:avLst/>
          </a:prstGeom>
          <a:noFill/>
          <a:ln w="9525">
            <a:noFill/>
            <a:miter lim="800000"/>
          </a:ln>
        </p:spPr>
        <p:txBody>
          <a:bodyPr wrap="none">
            <a:spAutoFit/>
          </a:bodyPr>
          <a:lstStyle/>
          <a:p>
            <a:r>
              <a:rPr lang="zh-CN" altLang="en-US" sz="2000" b="1">
                <a:solidFill>
                  <a:schemeClr val="bg1"/>
                </a:solidFill>
              </a:rPr>
              <a:t>骆氏股份</a:t>
            </a:r>
            <a:r>
              <a:rPr lang="en-US" altLang="zh-CN" sz="2000" b="1">
                <a:solidFill>
                  <a:schemeClr val="bg1"/>
                </a:solidFill>
              </a:rPr>
              <a:t>-</a:t>
            </a:r>
            <a:r>
              <a:rPr lang="zh-CN" altLang="en-US" sz="2000" b="1">
                <a:solidFill>
                  <a:schemeClr val="bg1"/>
                </a:solidFill>
              </a:rPr>
              <a:t>研发</a:t>
            </a:r>
            <a:endParaRPr lang="zh-CN" altLang="en-US" sz="2000" b="1">
              <a:solidFill>
                <a:schemeClr val="bg1"/>
              </a:solidFill>
            </a:endParaRPr>
          </a:p>
        </p:txBody>
      </p:sp>
      <p:sp>
        <p:nvSpPr>
          <p:cNvPr id="12302" name="矩形 3"/>
          <p:cNvSpPr>
            <a:spLocks noChangeArrowheads="1"/>
          </p:cNvSpPr>
          <p:nvPr/>
        </p:nvSpPr>
        <p:spPr bwMode="auto">
          <a:xfrm>
            <a:off x="1612900" y="1423988"/>
            <a:ext cx="1787525" cy="506412"/>
          </a:xfrm>
          <a:prstGeom prst="rect">
            <a:avLst/>
          </a:prstGeom>
          <a:noFill/>
          <a:ln w="9525">
            <a:noFill/>
            <a:miter lim="800000"/>
          </a:ln>
        </p:spPr>
        <p:txBody>
          <a:bodyPr>
            <a:spAutoFit/>
          </a:bodyPr>
          <a:lstStyle/>
          <a:p>
            <a:pPr>
              <a:lnSpc>
                <a:spcPct val="112000"/>
              </a:lnSpc>
            </a:pPr>
            <a:r>
              <a:rPr lang="zh-CN" altLang="en-US" sz="2400" b="1" i="1">
                <a:solidFill>
                  <a:srgbClr val="1D8DE5"/>
                </a:solidFill>
                <a:latin typeface="微软雅黑" panose="020B0503020204020204" pitchFamily="34" charset="-122"/>
                <a:ea typeface="微软雅黑" panose="020B0503020204020204" pitchFamily="34" charset="-122"/>
                <a:sym typeface="微软雅黑" panose="020B0503020204020204" pitchFamily="34" charset="-122"/>
              </a:rPr>
              <a:t>研发中心</a:t>
            </a:r>
            <a:endParaRPr lang="zh-CN" altLang="en-US"/>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矩形 55"/>
          <p:cNvSpPr/>
          <p:nvPr/>
        </p:nvSpPr>
        <p:spPr bwMode="auto">
          <a:xfrm>
            <a:off x="9855199" y="4515556"/>
            <a:ext cx="1286933" cy="993422"/>
          </a:xfrm>
          <a:prstGeom prst="rect">
            <a:avLst/>
          </a:prstGeom>
          <a:solidFill>
            <a:schemeClr val="bg1"/>
          </a:solidFill>
          <a:ln w="9525" cap="flat" cmpd="sng" algn="ctr">
            <a:solidFill>
              <a:srgbClr val="F7F7F7"/>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15363" name="矩形 1"/>
          <p:cNvSpPr>
            <a:spLocks noChangeArrowheads="1"/>
          </p:cNvSpPr>
          <p:nvPr/>
        </p:nvSpPr>
        <p:spPr bwMode="auto">
          <a:xfrm>
            <a:off x="1249363" y="0"/>
            <a:ext cx="139700" cy="1922463"/>
          </a:xfrm>
          <a:prstGeom prst="rect">
            <a:avLst/>
          </a:prstGeom>
          <a:solidFill>
            <a:srgbClr val="D8D8D8"/>
          </a:solidFill>
          <a:ln w="9525">
            <a:noFill/>
            <a:miter lim="800000"/>
          </a:ln>
        </p:spPr>
        <p:txBody>
          <a:bodyPr anchor="ctr"/>
          <a:lstStyle/>
          <a:p>
            <a:pPr algn="ctr"/>
            <a:endParaRPr lang="zh-CN" altLang="zh-CN">
              <a:solidFill>
                <a:srgbClr val="FFFFFF"/>
              </a:solidFill>
            </a:endParaRPr>
          </a:p>
        </p:txBody>
      </p:sp>
      <p:sp>
        <p:nvSpPr>
          <p:cNvPr id="15364" name="矩形 2"/>
          <p:cNvSpPr>
            <a:spLocks noChangeArrowheads="1"/>
          </p:cNvSpPr>
          <p:nvPr/>
        </p:nvSpPr>
        <p:spPr bwMode="auto">
          <a:xfrm>
            <a:off x="1450975" y="1317625"/>
            <a:ext cx="161925" cy="604838"/>
          </a:xfrm>
          <a:prstGeom prst="rect">
            <a:avLst/>
          </a:prstGeom>
          <a:solidFill>
            <a:srgbClr val="1D8DE5"/>
          </a:solidFill>
          <a:ln w="9525">
            <a:noFill/>
            <a:miter lim="800000"/>
          </a:ln>
        </p:spPr>
        <p:txBody>
          <a:bodyPr anchor="ctr"/>
          <a:lstStyle/>
          <a:p>
            <a:pPr algn="ctr"/>
            <a:endParaRPr lang="zh-CN" altLang="zh-CN"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365" name="矩形 1"/>
          <p:cNvSpPr>
            <a:spLocks noChangeArrowheads="1"/>
          </p:cNvSpPr>
          <p:nvPr/>
        </p:nvSpPr>
        <p:spPr bwMode="auto">
          <a:xfrm>
            <a:off x="1044575" y="484188"/>
            <a:ext cx="614363" cy="377825"/>
          </a:xfrm>
          <a:prstGeom prst="rect">
            <a:avLst/>
          </a:prstGeom>
          <a:solidFill>
            <a:srgbClr val="1D8DE5"/>
          </a:solidFill>
          <a:ln w="9525">
            <a:noFill/>
            <a:miter lim="800000"/>
          </a:ln>
        </p:spPr>
        <p:txBody>
          <a:bodyPr anchor="ctr"/>
          <a:lstStyle/>
          <a:p>
            <a:pPr algn="ctr"/>
            <a:endParaRPr lang="zh-CN" altLang="zh-CN">
              <a:solidFill>
                <a:srgbClr val="FFFFFF"/>
              </a:solidFill>
            </a:endParaRPr>
          </a:p>
        </p:txBody>
      </p:sp>
      <p:pic>
        <p:nvPicPr>
          <p:cNvPr id="15366" name="图片 9" descr="图片1.png"/>
          <p:cNvPicPr>
            <a:picLocks noChangeAspect="1"/>
          </p:cNvPicPr>
          <p:nvPr/>
        </p:nvPicPr>
        <p:blipFill>
          <a:blip r:embed="rId1" cstate="print"/>
          <a:srcRect/>
          <a:stretch>
            <a:fillRect/>
          </a:stretch>
        </p:blipFill>
        <p:spPr bwMode="auto">
          <a:xfrm>
            <a:off x="396875" y="354013"/>
            <a:ext cx="576263" cy="369887"/>
          </a:xfrm>
          <a:prstGeom prst="rect">
            <a:avLst/>
          </a:prstGeom>
          <a:noFill/>
          <a:ln w="9525">
            <a:noFill/>
            <a:miter lim="800000"/>
            <a:headEnd/>
            <a:tailEnd/>
          </a:ln>
        </p:spPr>
      </p:pic>
      <p:pic>
        <p:nvPicPr>
          <p:cNvPr id="15367" name="图片 10" descr="图片3.png"/>
          <p:cNvPicPr>
            <a:picLocks noChangeAspect="1"/>
          </p:cNvPicPr>
          <p:nvPr/>
        </p:nvPicPr>
        <p:blipFill>
          <a:blip r:embed="rId2" cstate="print"/>
          <a:srcRect/>
          <a:stretch>
            <a:fillRect/>
          </a:stretch>
        </p:blipFill>
        <p:spPr bwMode="auto">
          <a:xfrm>
            <a:off x="358775" y="765175"/>
            <a:ext cx="660400" cy="168275"/>
          </a:xfrm>
          <a:prstGeom prst="rect">
            <a:avLst/>
          </a:prstGeom>
          <a:noFill/>
          <a:ln w="9525">
            <a:noFill/>
            <a:miter lim="800000"/>
            <a:headEnd/>
            <a:tailEnd/>
          </a:ln>
        </p:spPr>
      </p:pic>
      <p:sp>
        <p:nvSpPr>
          <p:cNvPr id="15368" name="矩形 2"/>
          <p:cNvSpPr>
            <a:spLocks noChangeArrowheads="1"/>
          </p:cNvSpPr>
          <p:nvPr/>
        </p:nvSpPr>
        <p:spPr bwMode="auto">
          <a:xfrm>
            <a:off x="1441450" y="487363"/>
            <a:ext cx="1863725" cy="376237"/>
          </a:xfrm>
          <a:prstGeom prst="rect">
            <a:avLst/>
          </a:prstGeom>
          <a:solidFill>
            <a:srgbClr val="595959"/>
          </a:solidFill>
          <a:ln w="9525">
            <a:noFill/>
            <a:miter lim="800000"/>
          </a:ln>
        </p:spPr>
        <p:txBody>
          <a:bodyPr anchor="ctr"/>
          <a:lstStyle/>
          <a:p>
            <a:pPr algn="ctr"/>
            <a:endParaRPr lang="zh-CN" altLang="zh-CN">
              <a:solidFill>
                <a:srgbClr val="FFFFFF"/>
              </a:solidFill>
            </a:endParaRPr>
          </a:p>
        </p:txBody>
      </p:sp>
      <p:sp>
        <p:nvSpPr>
          <p:cNvPr id="15369" name="文本框 90"/>
          <p:cNvSpPr>
            <a:spLocks noChangeArrowheads="1"/>
          </p:cNvSpPr>
          <p:nvPr/>
        </p:nvSpPr>
        <p:spPr bwMode="auto">
          <a:xfrm>
            <a:off x="1484313" y="501650"/>
            <a:ext cx="1817687" cy="400050"/>
          </a:xfrm>
          <a:prstGeom prst="rect">
            <a:avLst/>
          </a:prstGeom>
          <a:noFill/>
          <a:ln w="9525">
            <a:noFill/>
            <a:miter lim="800000"/>
          </a:ln>
        </p:spPr>
        <p:txBody>
          <a:bodyPr wrap="none">
            <a:spAutoFit/>
          </a:bodyPr>
          <a:lstStyle/>
          <a:p>
            <a:r>
              <a:rPr lang="zh-CN" altLang="en-US" sz="2000" b="1">
                <a:solidFill>
                  <a:schemeClr val="bg1"/>
                </a:solidFill>
              </a:rPr>
              <a:t>骆氏股份</a:t>
            </a:r>
            <a:r>
              <a:rPr lang="en-US" altLang="zh-CN" sz="2000" b="1">
                <a:solidFill>
                  <a:schemeClr val="bg1"/>
                </a:solidFill>
              </a:rPr>
              <a:t>-</a:t>
            </a:r>
            <a:r>
              <a:rPr lang="zh-CN" altLang="en-US" sz="2000" b="1">
                <a:solidFill>
                  <a:schemeClr val="bg1"/>
                </a:solidFill>
              </a:rPr>
              <a:t>研发</a:t>
            </a:r>
            <a:endParaRPr lang="zh-CN" altLang="en-US" sz="2000" b="1">
              <a:solidFill>
                <a:schemeClr val="bg1"/>
              </a:solidFill>
            </a:endParaRPr>
          </a:p>
        </p:txBody>
      </p:sp>
      <p:sp>
        <p:nvSpPr>
          <p:cNvPr id="15370" name="矩形 3"/>
          <p:cNvSpPr>
            <a:spLocks noChangeArrowheads="1"/>
          </p:cNvSpPr>
          <p:nvPr/>
        </p:nvSpPr>
        <p:spPr bwMode="auto">
          <a:xfrm>
            <a:off x="1612900" y="1423988"/>
            <a:ext cx="2887663" cy="506412"/>
          </a:xfrm>
          <a:prstGeom prst="rect">
            <a:avLst/>
          </a:prstGeom>
          <a:noFill/>
          <a:ln w="9525">
            <a:noFill/>
            <a:miter lim="800000"/>
          </a:ln>
        </p:spPr>
        <p:txBody>
          <a:bodyPr>
            <a:spAutoFit/>
          </a:bodyPr>
          <a:lstStyle/>
          <a:p>
            <a:pPr>
              <a:lnSpc>
                <a:spcPct val="112000"/>
              </a:lnSpc>
            </a:pPr>
            <a:r>
              <a:rPr lang="zh-CN" altLang="en-US" sz="2400" b="1" i="1">
                <a:solidFill>
                  <a:srgbClr val="1D8DE5"/>
                </a:solidFill>
                <a:latin typeface="微软雅黑" panose="020B0503020204020204" pitchFamily="34" charset="-122"/>
                <a:ea typeface="微软雅黑" panose="020B0503020204020204" pitchFamily="34" charset="-122"/>
                <a:sym typeface="微软雅黑" panose="020B0503020204020204" pitchFamily="34" charset="-122"/>
              </a:rPr>
              <a:t>开发流程</a:t>
            </a:r>
            <a:endParaRPr lang="zh-CN" altLang="en-US"/>
          </a:p>
        </p:txBody>
      </p:sp>
      <p:sp>
        <p:nvSpPr>
          <p:cNvPr id="15371" name="Freeform 60"/>
          <p:cNvSpPr>
            <a:spLocks noChangeArrowheads="1"/>
          </p:cNvSpPr>
          <p:nvPr/>
        </p:nvSpPr>
        <p:spPr bwMode="auto">
          <a:xfrm>
            <a:off x="1550091" y="2705803"/>
            <a:ext cx="555625" cy="596900"/>
          </a:xfrm>
          <a:custGeom>
            <a:avLst/>
            <a:gdLst>
              <a:gd name="T0" fmla="*/ 2147483647 w 437"/>
              <a:gd name="T1" fmla="*/ 2147483647 h 470"/>
              <a:gd name="T2" fmla="*/ 2147483647 w 437"/>
              <a:gd name="T3" fmla="*/ 2147483647 h 470"/>
              <a:gd name="T4" fmla="*/ 2147483647 w 437"/>
              <a:gd name="T5" fmla="*/ 2147483647 h 470"/>
              <a:gd name="T6" fmla="*/ 2147483647 w 437"/>
              <a:gd name="T7" fmla="*/ 2147483647 h 470"/>
              <a:gd name="T8" fmla="*/ 2147483647 w 437"/>
              <a:gd name="T9" fmla="*/ 2147483647 h 470"/>
              <a:gd name="T10" fmla="*/ 2147483647 w 437"/>
              <a:gd name="T11" fmla="*/ 2147483647 h 470"/>
              <a:gd name="T12" fmla="*/ 2147483647 w 437"/>
              <a:gd name="T13" fmla="*/ 2147483647 h 470"/>
              <a:gd name="T14" fmla="*/ 2147483647 w 437"/>
              <a:gd name="T15" fmla="*/ 2147483647 h 470"/>
              <a:gd name="T16" fmla="*/ 2147483647 w 437"/>
              <a:gd name="T17" fmla="*/ 2147483647 h 470"/>
              <a:gd name="T18" fmla="*/ 2147483647 w 437"/>
              <a:gd name="T19" fmla="*/ 2147483647 h 470"/>
              <a:gd name="T20" fmla="*/ 2147483647 w 437"/>
              <a:gd name="T21" fmla="*/ 2147483647 h 470"/>
              <a:gd name="T22" fmla="*/ 2147483647 w 437"/>
              <a:gd name="T23" fmla="*/ 2147483647 h 470"/>
              <a:gd name="T24" fmla="*/ 2147483647 w 437"/>
              <a:gd name="T25" fmla="*/ 2147483647 h 470"/>
              <a:gd name="T26" fmla="*/ 2147483647 w 437"/>
              <a:gd name="T27" fmla="*/ 2147483647 h 470"/>
              <a:gd name="T28" fmla="*/ 2147483647 w 437"/>
              <a:gd name="T29" fmla="*/ 2147483647 h 470"/>
              <a:gd name="T30" fmla="*/ 2147483647 w 437"/>
              <a:gd name="T31" fmla="*/ 2147483647 h 470"/>
              <a:gd name="T32" fmla="*/ 2147483647 w 437"/>
              <a:gd name="T33" fmla="*/ 2147483647 h 470"/>
              <a:gd name="T34" fmla="*/ 2147483647 w 437"/>
              <a:gd name="T35" fmla="*/ 2147483647 h 470"/>
              <a:gd name="T36" fmla="*/ 2147483647 w 437"/>
              <a:gd name="T37" fmla="*/ 2147483647 h 470"/>
              <a:gd name="T38" fmla="*/ 2147483647 w 437"/>
              <a:gd name="T39" fmla="*/ 2147483647 h 470"/>
              <a:gd name="T40" fmla="*/ 2147483647 w 437"/>
              <a:gd name="T41" fmla="*/ 2147483647 h 470"/>
              <a:gd name="T42" fmla="*/ 2147483647 w 437"/>
              <a:gd name="T43" fmla="*/ 2147483647 h 470"/>
              <a:gd name="T44" fmla="*/ 0 w 437"/>
              <a:gd name="T45" fmla="*/ 2147483647 h 470"/>
              <a:gd name="T46" fmla="*/ 0 w 437"/>
              <a:gd name="T47" fmla="*/ 2147483647 h 470"/>
              <a:gd name="T48" fmla="*/ 2147483647 w 437"/>
              <a:gd name="T49" fmla="*/ 2147483647 h 470"/>
              <a:gd name="T50" fmla="*/ 2147483647 w 437"/>
              <a:gd name="T51" fmla="*/ 2147483647 h 470"/>
              <a:gd name="T52" fmla="*/ 2147483647 w 437"/>
              <a:gd name="T53" fmla="*/ 2147483647 h 47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37"/>
              <a:gd name="T82" fmla="*/ 0 h 470"/>
              <a:gd name="T83" fmla="*/ 437 w 437"/>
              <a:gd name="T84" fmla="*/ 470 h 47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37" h="470">
                <a:moveTo>
                  <a:pt x="415" y="364"/>
                </a:moveTo>
                <a:cubicBezTo>
                  <a:pt x="415" y="364"/>
                  <a:pt x="422" y="351"/>
                  <a:pt x="388" y="335"/>
                </a:cubicBezTo>
                <a:cubicBezTo>
                  <a:pt x="307" y="291"/>
                  <a:pt x="307" y="291"/>
                  <a:pt x="307" y="291"/>
                </a:cubicBezTo>
                <a:cubicBezTo>
                  <a:pt x="273" y="257"/>
                  <a:pt x="273" y="257"/>
                  <a:pt x="273" y="257"/>
                </a:cubicBezTo>
                <a:cubicBezTo>
                  <a:pt x="256" y="248"/>
                  <a:pt x="246" y="251"/>
                  <a:pt x="262" y="240"/>
                </a:cubicBezTo>
                <a:cubicBezTo>
                  <a:pt x="274" y="230"/>
                  <a:pt x="282" y="216"/>
                  <a:pt x="288" y="199"/>
                </a:cubicBezTo>
                <a:cubicBezTo>
                  <a:pt x="289" y="198"/>
                  <a:pt x="292" y="194"/>
                  <a:pt x="294" y="185"/>
                </a:cubicBezTo>
                <a:cubicBezTo>
                  <a:pt x="294" y="185"/>
                  <a:pt x="325" y="148"/>
                  <a:pt x="298" y="147"/>
                </a:cubicBezTo>
                <a:cubicBezTo>
                  <a:pt x="298" y="147"/>
                  <a:pt x="326" y="96"/>
                  <a:pt x="285" y="57"/>
                </a:cubicBezTo>
                <a:cubicBezTo>
                  <a:pt x="285" y="57"/>
                  <a:pt x="283" y="55"/>
                  <a:pt x="280" y="52"/>
                </a:cubicBezTo>
                <a:cubicBezTo>
                  <a:pt x="271" y="42"/>
                  <a:pt x="262" y="37"/>
                  <a:pt x="262" y="37"/>
                </a:cubicBezTo>
                <a:cubicBezTo>
                  <a:pt x="203" y="0"/>
                  <a:pt x="155" y="50"/>
                  <a:pt x="155" y="50"/>
                </a:cubicBezTo>
                <a:cubicBezTo>
                  <a:pt x="113" y="88"/>
                  <a:pt x="140" y="140"/>
                  <a:pt x="140" y="140"/>
                </a:cubicBezTo>
                <a:cubicBezTo>
                  <a:pt x="112" y="140"/>
                  <a:pt x="142" y="179"/>
                  <a:pt x="142" y="179"/>
                </a:cubicBezTo>
                <a:cubicBezTo>
                  <a:pt x="146" y="197"/>
                  <a:pt x="150" y="195"/>
                  <a:pt x="150" y="195"/>
                </a:cubicBezTo>
                <a:cubicBezTo>
                  <a:pt x="152" y="195"/>
                  <a:pt x="152" y="198"/>
                  <a:pt x="153" y="202"/>
                </a:cubicBezTo>
                <a:cubicBezTo>
                  <a:pt x="154" y="201"/>
                  <a:pt x="154" y="201"/>
                  <a:pt x="155" y="201"/>
                </a:cubicBezTo>
                <a:cubicBezTo>
                  <a:pt x="160" y="216"/>
                  <a:pt x="168" y="229"/>
                  <a:pt x="178" y="239"/>
                </a:cubicBezTo>
                <a:cubicBezTo>
                  <a:pt x="187" y="251"/>
                  <a:pt x="163" y="251"/>
                  <a:pt x="159" y="256"/>
                </a:cubicBezTo>
                <a:cubicBezTo>
                  <a:pt x="157" y="259"/>
                  <a:pt x="129" y="291"/>
                  <a:pt x="129" y="291"/>
                </a:cubicBezTo>
                <a:cubicBezTo>
                  <a:pt x="48" y="335"/>
                  <a:pt x="48" y="335"/>
                  <a:pt x="48" y="335"/>
                </a:cubicBezTo>
                <a:cubicBezTo>
                  <a:pt x="15" y="351"/>
                  <a:pt x="21" y="364"/>
                  <a:pt x="21" y="364"/>
                </a:cubicBezTo>
                <a:cubicBezTo>
                  <a:pt x="0" y="451"/>
                  <a:pt x="0" y="451"/>
                  <a:pt x="0" y="451"/>
                </a:cubicBezTo>
                <a:cubicBezTo>
                  <a:pt x="0" y="470"/>
                  <a:pt x="0" y="470"/>
                  <a:pt x="0" y="470"/>
                </a:cubicBezTo>
                <a:cubicBezTo>
                  <a:pt x="437" y="470"/>
                  <a:pt x="437" y="470"/>
                  <a:pt x="437" y="470"/>
                </a:cubicBezTo>
                <a:cubicBezTo>
                  <a:pt x="437" y="451"/>
                  <a:pt x="437" y="451"/>
                  <a:pt x="437" y="451"/>
                </a:cubicBezTo>
                <a:lnTo>
                  <a:pt x="415" y="364"/>
                </a:lnTo>
                <a:close/>
              </a:path>
            </a:pathLst>
          </a:custGeom>
          <a:solidFill>
            <a:srgbClr val="3B4449"/>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5372" name="文本框 86"/>
          <p:cNvSpPr>
            <a:spLocks noChangeArrowheads="1"/>
          </p:cNvSpPr>
          <p:nvPr/>
        </p:nvSpPr>
        <p:spPr bwMode="auto">
          <a:xfrm>
            <a:off x="1485004" y="3455103"/>
            <a:ext cx="2217752" cy="2419124"/>
          </a:xfrm>
          <a:prstGeom prst="rect">
            <a:avLst/>
          </a:prstGeom>
          <a:noFill/>
          <a:ln w="9525">
            <a:noFill/>
            <a:miter lim="800000"/>
          </a:ln>
        </p:spPr>
        <p:txBody>
          <a:bodyPr wrap="square">
            <a:spAutoFit/>
          </a:bodyPr>
          <a:lstStyle/>
          <a:p>
            <a:pPr marL="285750" indent="-285750">
              <a:lnSpc>
                <a:spcPct val="120000"/>
              </a:lnSpc>
              <a:buFont typeface="Wingdings" panose="05000000000000000000" pitchFamily="2" charset="2"/>
              <a:buChar char="n"/>
            </a:pP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数据采集</a:t>
            </a:r>
            <a:endParaRPr lang="en-US" altLang="zh-CN"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buFont typeface="Wingdings" panose="05000000000000000000" pitchFamily="2" charset="2"/>
              <a:buChar char="n"/>
            </a:pP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建模分析</a:t>
            </a:r>
            <a:endParaRPr lang="en-US" altLang="zh-CN"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buFont typeface="Wingdings" panose="05000000000000000000" pitchFamily="2" charset="2"/>
              <a:buChar char="n"/>
            </a:pP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结构设计</a:t>
            </a:r>
            <a:endPar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buFont typeface="Wingdings" panose="05000000000000000000" pitchFamily="2" charset="2"/>
              <a:buChar char="n"/>
            </a:pPr>
            <a:r>
              <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CAE</a:t>
            </a: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分析</a:t>
            </a:r>
            <a:endPar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buFont typeface="Wingdings" panose="05000000000000000000" pitchFamily="2" charset="2"/>
              <a:buChar char="n"/>
            </a:pP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样件制造</a:t>
            </a:r>
            <a:endPar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buFont typeface="Wingdings" panose="05000000000000000000" pitchFamily="2" charset="2"/>
              <a:buChar char="n"/>
            </a:pP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性能测试</a:t>
            </a:r>
            <a:endPar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buFont typeface="Wingdings" panose="05000000000000000000" pitchFamily="2" charset="2"/>
              <a:buChar char="n"/>
            </a:pPr>
            <a:r>
              <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NVH</a:t>
            </a: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匹配</a:t>
            </a:r>
            <a:endPar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373" name="圆角矩形 87"/>
          <p:cNvSpPr>
            <a:spLocks noChangeArrowheads="1"/>
          </p:cNvSpPr>
          <p:nvPr/>
        </p:nvSpPr>
        <p:spPr bwMode="auto">
          <a:xfrm>
            <a:off x="2218429" y="2864553"/>
            <a:ext cx="1201737" cy="438150"/>
          </a:xfrm>
          <a:prstGeom prst="roundRect">
            <a:avLst>
              <a:gd name="adj" fmla="val 9935"/>
            </a:avLst>
          </a:prstGeom>
          <a:solidFill>
            <a:srgbClr val="ED4137"/>
          </a:solidFill>
          <a:ln w="9525">
            <a:noFill/>
            <a:round/>
          </a:ln>
        </p:spPr>
        <p:txBody>
          <a:bodyPr lIns="0" tIns="0" rIns="0" bIns="0" anchor="ctr"/>
          <a:lstStyle/>
          <a:p>
            <a:pPr algn="ctr"/>
            <a:r>
              <a:rPr lang="zh-CN" altLang="en-US" dirty="0">
                <a:solidFill>
                  <a:srgbClr val="FFFFFF"/>
                </a:solidFill>
                <a:latin typeface="微软雅黑" panose="020B0503020204020204" pitchFamily="34" charset="-122"/>
                <a:ea typeface="微软雅黑" panose="020B0503020204020204" pitchFamily="34" charset="-122"/>
                <a:sym typeface="Arial Unicode MS" panose="020B0604020202020204" pitchFamily="34" charset="-122"/>
              </a:rPr>
              <a:t>简要说明</a:t>
            </a:r>
            <a:endParaRPr lang="zh-CN" altLang="en-US" dirty="0">
              <a:solidFill>
                <a:srgbClr val="FFFFFF"/>
              </a:solidFill>
              <a:latin typeface="微软雅黑" panose="020B0503020204020204" pitchFamily="34" charset="-122"/>
              <a:ea typeface="微软雅黑" panose="020B0503020204020204" pitchFamily="34" charset="-122"/>
              <a:sym typeface="Arial Unicode MS" panose="020B0604020202020204" pitchFamily="34" charset="-122"/>
            </a:endParaRPr>
          </a:p>
        </p:txBody>
      </p:sp>
      <p:grpSp>
        <p:nvGrpSpPr>
          <p:cNvPr id="47" name="组合 46"/>
          <p:cNvGrpSpPr/>
          <p:nvPr/>
        </p:nvGrpSpPr>
        <p:grpSpPr>
          <a:xfrm>
            <a:off x="3965869" y="1253186"/>
            <a:ext cx="7150288" cy="4295580"/>
            <a:chOff x="4259961" y="1402877"/>
            <a:chExt cx="7150288" cy="4295580"/>
          </a:xfrm>
        </p:grpSpPr>
        <p:pic>
          <p:nvPicPr>
            <p:cNvPr id="19" name="Picture 6"/>
            <p:cNvPicPr>
              <a:picLocks noChangeAspect="1" noChangeArrowheads="1"/>
            </p:cNvPicPr>
            <p:nvPr/>
          </p:nvPicPr>
          <p:blipFill>
            <a:blip r:embed="rId3" cstate="print"/>
            <a:srcRect l="16693" t="22014"/>
            <a:stretch>
              <a:fillRect/>
            </a:stretch>
          </p:blipFill>
          <p:spPr bwMode="auto">
            <a:xfrm>
              <a:off x="9941851" y="1682757"/>
              <a:ext cx="1443945" cy="1021944"/>
            </a:xfrm>
            <a:prstGeom prst="rect">
              <a:avLst/>
            </a:prstGeom>
            <a:noFill/>
            <a:ln w="9525">
              <a:noFill/>
              <a:miter lim="800000"/>
              <a:headEnd/>
              <a:tailEnd/>
            </a:ln>
          </p:spPr>
        </p:pic>
        <p:pic>
          <p:nvPicPr>
            <p:cNvPr id="21" name="Picture 11" descr="181"/>
            <p:cNvPicPr>
              <a:picLocks noChangeAspect="1" noChangeArrowheads="1"/>
            </p:cNvPicPr>
            <p:nvPr/>
          </p:nvPicPr>
          <p:blipFill>
            <a:blip r:embed="rId4" cstate="print"/>
            <a:srcRect/>
            <a:stretch>
              <a:fillRect/>
            </a:stretch>
          </p:blipFill>
          <p:spPr bwMode="auto">
            <a:xfrm flipH="1">
              <a:off x="10134363" y="3433509"/>
              <a:ext cx="1157299" cy="636697"/>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8443356" y="4484194"/>
              <a:ext cx="1294411" cy="884918"/>
            </a:xfrm>
            <a:prstGeom prst="rect">
              <a:avLst/>
            </a:prstGeom>
            <a:noFill/>
            <a:ln w="9525">
              <a:noFill/>
              <a:miter lim="800000"/>
              <a:headEnd/>
              <a:tailEnd/>
            </a:ln>
            <a:effectLst/>
          </p:spPr>
        </p:pic>
        <p:pic>
          <p:nvPicPr>
            <p:cNvPr id="1028" name="Picture 4"/>
            <p:cNvPicPr>
              <a:picLocks noChangeAspect="1" noChangeArrowheads="1"/>
            </p:cNvPicPr>
            <p:nvPr/>
          </p:nvPicPr>
          <p:blipFill>
            <a:blip r:embed="rId6" cstate="print"/>
            <a:srcRect/>
            <a:stretch>
              <a:fillRect/>
            </a:stretch>
          </p:blipFill>
          <p:spPr bwMode="auto">
            <a:xfrm>
              <a:off x="6363709" y="3256038"/>
              <a:ext cx="1422401" cy="1212888"/>
            </a:xfrm>
            <a:prstGeom prst="rect">
              <a:avLst/>
            </a:prstGeom>
            <a:noFill/>
            <a:ln w="9525">
              <a:noFill/>
              <a:miter lim="800000"/>
              <a:headEnd/>
              <a:tailEnd/>
            </a:ln>
            <a:effectLst/>
          </p:spPr>
        </p:pic>
        <p:pic>
          <p:nvPicPr>
            <p:cNvPr id="22" name="图片 21" descr="7787987.jpg"/>
            <p:cNvPicPr>
              <a:picLocks noChangeAspect="1"/>
            </p:cNvPicPr>
            <p:nvPr/>
          </p:nvPicPr>
          <p:blipFill>
            <a:blip r:embed="rId7" cstate="print"/>
            <a:stretch>
              <a:fillRect/>
            </a:stretch>
          </p:blipFill>
          <p:spPr>
            <a:xfrm>
              <a:off x="5514319" y="4212321"/>
              <a:ext cx="1352550" cy="834394"/>
            </a:xfrm>
            <a:prstGeom prst="rect">
              <a:avLst/>
            </a:prstGeom>
          </p:spPr>
        </p:pic>
        <p:cxnSp>
          <p:nvCxnSpPr>
            <p:cNvPr id="50" name="肘形连接符 49"/>
            <p:cNvCxnSpPr/>
            <p:nvPr/>
          </p:nvCxnSpPr>
          <p:spPr bwMode="auto">
            <a:xfrm>
              <a:off x="7344229" y="4580064"/>
              <a:ext cx="1843314" cy="1103086"/>
            </a:xfrm>
            <a:prstGeom prst="bentConnector3">
              <a:avLst>
                <a:gd name="adj1" fmla="val -1181"/>
              </a:avLst>
            </a:prstGeom>
            <a:solidFill>
              <a:srgbClr val="7FB538"/>
            </a:solidFill>
            <a:ln w="60325" cap="flat" cmpd="sng" algn="ctr">
              <a:solidFill>
                <a:schemeClr val="accent1">
                  <a:lumMod val="75000"/>
                </a:schemeClr>
              </a:solidFill>
              <a:prstDash val="solid"/>
              <a:round/>
              <a:headEnd type="none" w="med" len="med"/>
              <a:tailEnd type="none" w="med" len="med"/>
            </a:ln>
            <a:effectLst/>
          </p:spPr>
        </p:cxnSp>
        <p:cxnSp>
          <p:nvCxnSpPr>
            <p:cNvPr id="55" name="直接箭头连接符 54"/>
            <p:cNvCxnSpPr/>
            <p:nvPr/>
          </p:nvCxnSpPr>
          <p:spPr bwMode="auto">
            <a:xfrm rot="5400000" flipH="1" flipV="1">
              <a:off x="8991601" y="5530749"/>
              <a:ext cx="333828" cy="1588"/>
            </a:xfrm>
            <a:prstGeom prst="straightConnector1">
              <a:avLst/>
            </a:prstGeom>
            <a:solidFill>
              <a:srgbClr val="7FB538"/>
            </a:solidFill>
            <a:ln w="53975" cap="flat" cmpd="sng" algn="ctr">
              <a:solidFill>
                <a:schemeClr val="accent1">
                  <a:lumMod val="75000"/>
                </a:schemeClr>
              </a:solidFill>
              <a:prstDash val="solid"/>
              <a:round/>
              <a:headEnd type="none" w="med" len="med"/>
              <a:tailEnd type="triangle"/>
            </a:ln>
            <a:effectLst/>
          </p:spPr>
        </p:cxnSp>
        <p:pic>
          <p:nvPicPr>
            <p:cNvPr id="2" name="Picture 3"/>
            <p:cNvPicPr>
              <a:picLocks noChangeAspect="1" noChangeArrowheads="1"/>
            </p:cNvPicPr>
            <p:nvPr/>
          </p:nvPicPr>
          <p:blipFill>
            <a:blip r:embed="rId8" cstate="print"/>
            <a:srcRect/>
            <a:stretch>
              <a:fillRect/>
            </a:stretch>
          </p:blipFill>
          <p:spPr bwMode="auto">
            <a:xfrm>
              <a:off x="4327684" y="1402877"/>
              <a:ext cx="1530350" cy="1541463"/>
            </a:xfrm>
            <a:prstGeom prst="rect">
              <a:avLst/>
            </a:prstGeom>
            <a:noFill/>
            <a:ln w="9525">
              <a:noFill/>
              <a:miter lim="800000"/>
              <a:headEnd/>
              <a:tailEnd/>
            </a:ln>
            <a:effectLst/>
          </p:spPr>
        </p:pic>
        <p:pic>
          <p:nvPicPr>
            <p:cNvPr id="3" name="Picture 4"/>
            <p:cNvPicPr>
              <a:picLocks noChangeAspect="1" noChangeArrowheads="1"/>
            </p:cNvPicPr>
            <p:nvPr/>
          </p:nvPicPr>
          <p:blipFill>
            <a:blip r:embed="rId9" cstate="print"/>
            <a:srcRect/>
            <a:stretch>
              <a:fillRect/>
            </a:stretch>
          </p:blipFill>
          <p:spPr bwMode="auto">
            <a:xfrm>
              <a:off x="6422510" y="1474668"/>
              <a:ext cx="2852737" cy="1335088"/>
            </a:xfrm>
            <a:prstGeom prst="rect">
              <a:avLst/>
            </a:prstGeom>
            <a:noFill/>
            <a:ln w="9525">
              <a:solidFill>
                <a:schemeClr val="accent3">
                  <a:lumMod val="85000"/>
                </a:schemeClr>
              </a:solidFill>
              <a:miter lim="800000"/>
              <a:headEnd/>
              <a:tailEnd/>
            </a:ln>
            <a:effectLst/>
          </p:spPr>
        </p:pic>
        <p:pic>
          <p:nvPicPr>
            <p:cNvPr id="32" name="图片 31" descr="图片150900.png"/>
            <p:cNvPicPr>
              <a:picLocks noChangeAspect="1"/>
            </p:cNvPicPr>
            <p:nvPr/>
          </p:nvPicPr>
          <p:blipFill>
            <a:blip r:embed="rId10" cstate="print"/>
            <a:stretch>
              <a:fillRect/>
            </a:stretch>
          </p:blipFill>
          <p:spPr>
            <a:xfrm>
              <a:off x="4259961" y="3709727"/>
              <a:ext cx="1054521" cy="1981036"/>
            </a:xfrm>
            <a:prstGeom prst="rect">
              <a:avLst/>
            </a:prstGeom>
          </p:spPr>
        </p:pic>
        <p:pic>
          <p:nvPicPr>
            <p:cNvPr id="1031" name="Picture 7"/>
            <p:cNvPicPr>
              <a:picLocks noChangeAspect="1" noChangeArrowheads="1"/>
            </p:cNvPicPr>
            <p:nvPr/>
          </p:nvPicPr>
          <p:blipFill>
            <a:blip r:embed="rId11" cstate="print"/>
            <a:srcRect/>
            <a:stretch>
              <a:fillRect/>
            </a:stretch>
          </p:blipFill>
          <p:spPr bwMode="auto">
            <a:xfrm>
              <a:off x="8407833" y="3411311"/>
              <a:ext cx="1328737" cy="895350"/>
            </a:xfrm>
            <a:prstGeom prst="rect">
              <a:avLst/>
            </a:prstGeom>
            <a:noFill/>
            <a:ln w="9525">
              <a:noFill/>
              <a:miter lim="800000"/>
              <a:headEnd/>
              <a:tailEnd/>
            </a:ln>
            <a:effectLst/>
          </p:spPr>
        </p:pic>
        <p:pic>
          <p:nvPicPr>
            <p:cNvPr id="1032" name="Picture 8"/>
            <p:cNvPicPr>
              <a:picLocks noChangeAspect="1" noChangeArrowheads="1"/>
            </p:cNvPicPr>
            <p:nvPr/>
          </p:nvPicPr>
          <p:blipFill>
            <a:blip r:embed="rId12" cstate="print"/>
            <a:srcRect/>
            <a:stretch>
              <a:fillRect/>
            </a:stretch>
          </p:blipFill>
          <p:spPr bwMode="auto">
            <a:xfrm>
              <a:off x="10178349" y="4701882"/>
              <a:ext cx="1231900" cy="944563"/>
            </a:xfrm>
            <a:prstGeom prst="rect">
              <a:avLst/>
            </a:prstGeom>
            <a:noFill/>
            <a:ln w="9525">
              <a:noFill/>
              <a:miter lim="800000"/>
              <a:headEnd/>
              <a:tailEnd/>
            </a:ln>
            <a:effectLst/>
          </p:spPr>
        </p:pic>
      </p:grpSp>
      <p:sp>
        <p:nvSpPr>
          <p:cNvPr id="35" name="圆角矩形 34"/>
          <p:cNvSpPr/>
          <p:nvPr/>
        </p:nvSpPr>
        <p:spPr bwMode="auto">
          <a:xfrm>
            <a:off x="5260622" y="5260624"/>
            <a:ext cx="1320800" cy="372533"/>
          </a:xfrm>
          <a:prstGeom prst="roundRect">
            <a:avLst/>
          </a:prstGeom>
          <a:solidFill>
            <a:schemeClr val="bg1"/>
          </a:solidFill>
          <a:ln w="9525" cap="flat" cmpd="sng" algn="ctr">
            <a:solidFill>
              <a:schemeClr val="accent1">
                <a:lumMod val="20000"/>
                <a:lumOff val="80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en-US" altLang="zh-CN" sz="18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rPr>
              <a:t>OTS</a:t>
            </a:r>
            <a:r>
              <a:rPr kumimoji="0" lang="zh-CN" altLang="en-US" sz="18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rPr>
              <a:t>样件</a:t>
            </a:r>
            <a:endParaRPr kumimoji="0" lang="zh-CN" altLang="en-US" sz="18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endParaRPr>
          </a:p>
        </p:txBody>
      </p:sp>
      <p:sp>
        <p:nvSpPr>
          <p:cNvPr id="38" name="右箭头 37"/>
          <p:cNvSpPr/>
          <p:nvPr/>
        </p:nvSpPr>
        <p:spPr>
          <a:xfrm rot="5400000">
            <a:off x="5697671" y="4918741"/>
            <a:ext cx="462844" cy="220922"/>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0" name="右箭头 39"/>
          <p:cNvSpPr/>
          <p:nvPr/>
        </p:nvSpPr>
        <p:spPr>
          <a:xfrm rot="10800000">
            <a:off x="7565984" y="4766340"/>
            <a:ext cx="462844" cy="220922"/>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3" name="右箭头 42"/>
          <p:cNvSpPr/>
          <p:nvPr/>
        </p:nvSpPr>
        <p:spPr>
          <a:xfrm rot="10800000">
            <a:off x="7526473" y="3620518"/>
            <a:ext cx="462844" cy="220922"/>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8" name="右箭头 47"/>
          <p:cNvSpPr/>
          <p:nvPr/>
        </p:nvSpPr>
        <p:spPr>
          <a:xfrm>
            <a:off x="9101274" y="2068295"/>
            <a:ext cx="462844" cy="220922"/>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1" name="右箭头 50"/>
          <p:cNvSpPr/>
          <p:nvPr/>
        </p:nvSpPr>
        <p:spPr>
          <a:xfrm>
            <a:off x="5596074" y="2073939"/>
            <a:ext cx="462844" cy="220922"/>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2" name="右箭头 51"/>
          <p:cNvSpPr/>
          <p:nvPr/>
        </p:nvSpPr>
        <p:spPr>
          <a:xfrm rot="5400000">
            <a:off x="10201943" y="2886739"/>
            <a:ext cx="462844" cy="220922"/>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3" name="右箭头 52"/>
          <p:cNvSpPr/>
          <p:nvPr/>
        </p:nvSpPr>
        <p:spPr>
          <a:xfrm rot="5400000">
            <a:off x="10218876" y="4145450"/>
            <a:ext cx="462844" cy="220922"/>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4" name="右箭头 53"/>
          <p:cNvSpPr/>
          <p:nvPr/>
        </p:nvSpPr>
        <p:spPr>
          <a:xfrm rot="10800000">
            <a:off x="9502029" y="4884873"/>
            <a:ext cx="462844" cy="220922"/>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7" name="圆角矩形 56"/>
          <p:cNvSpPr/>
          <p:nvPr/>
        </p:nvSpPr>
        <p:spPr bwMode="auto">
          <a:xfrm>
            <a:off x="3691467" y="880534"/>
            <a:ext cx="7631289" cy="5181600"/>
          </a:xfrm>
          <a:prstGeom prst="roundRect">
            <a:avLst/>
          </a:prstGeom>
          <a:noFill/>
          <a:ln w="9525" cap="flat" cmpd="sng" algn="ctr">
            <a:solidFill>
              <a:srgbClr val="F7F7F7"/>
            </a:solidFill>
            <a:prstDash val="solid"/>
            <a:round/>
            <a:headEnd type="none" w="med" len="med"/>
            <a:tailEnd type="none" w="med" len="med"/>
          </a:ln>
          <a:effectLst/>
          <a:scene3d>
            <a:camera prst="obliqueTopRight"/>
            <a:lightRig rig="threePt" dir="t"/>
          </a:scene3d>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bwMode="auto">
          <a:xfrm>
            <a:off x="3747911" y="903111"/>
            <a:ext cx="7450666" cy="3601156"/>
          </a:xfrm>
          <a:prstGeom prst="rect">
            <a:avLst/>
          </a:prstGeom>
          <a:solidFill>
            <a:schemeClr val="bg1"/>
          </a:solidFill>
          <a:ln w="9525" cap="flat" cmpd="sng" algn="ctr">
            <a:solidFill>
              <a:srgbClr val="F7F7F7"/>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17411" name="矩形 1"/>
          <p:cNvSpPr>
            <a:spLocks noChangeArrowheads="1"/>
          </p:cNvSpPr>
          <p:nvPr/>
        </p:nvSpPr>
        <p:spPr bwMode="auto">
          <a:xfrm>
            <a:off x="1249363" y="0"/>
            <a:ext cx="139700" cy="1922463"/>
          </a:xfrm>
          <a:prstGeom prst="rect">
            <a:avLst/>
          </a:prstGeom>
          <a:solidFill>
            <a:srgbClr val="D8D8D8"/>
          </a:solidFill>
          <a:ln w="9525">
            <a:noFill/>
            <a:miter lim="800000"/>
          </a:ln>
        </p:spPr>
        <p:txBody>
          <a:bodyPr anchor="ctr"/>
          <a:lstStyle/>
          <a:p>
            <a:pPr algn="ctr"/>
            <a:endParaRPr lang="zh-CN" altLang="zh-CN">
              <a:solidFill>
                <a:srgbClr val="FFFFFF"/>
              </a:solidFill>
            </a:endParaRPr>
          </a:p>
        </p:txBody>
      </p:sp>
      <p:sp>
        <p:nvSpPr>
          <p:cNvPr id="17412" name="矩形 2"/>
          <p:cNvSpPr>
            <a:spLocks noChangeArrowheads="1"/>
          </p:cNvSpPr>
          <p:nvPr/>
        </p:nvSpPr>
        <p:spPr bwMode="auto">
          <a:xfrm>
            <a:off x="1450975" y="1317625"/>
            <a:ext cx="161925" cy="604838"/>
          </a:xfrm>
          <a:prstGeom prst="rect">
            <a:avLst/>
          </a:prstGeom>
          <a:solidFill>
            <a:srgbClr val="1D8DE5"/>
          </a:solidFill>
          <a:ln w="9525">
            <a:noFill/>
            <a:miter lim="800000"/>
          </a:ln>
        </p:spPr>
        <p:txBody>
          <a:bodyPr anchor="ctr"/>
          <a:lstStyle/>
          <a:p>
            <a:pPr algn="ctr"/>
            <a:endParaRPr lang="zh-CN" altLang="zh-CN"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413" name="矩形 1"/>
          <p:cNvSpPr>
            <a:spLocks noChangeArrowheads="1"/>
          </p:cNvSpPr>
          <p:nvPr/>
        </p:nvSpPr>
        <p:spPr bwMode="auto">
          <a:xfrm>
            <a:off x="1044575" y="484188"/>
            <a:ext cx="614363" cy="377825"/>
          </a:xfrm>
          <a:prstGeom prst="rect">
            <a:avLst/>
          </a:prstGeom>
          <a:solidFill>
            <a:srgbClr val="1D8DE5"/>
          </a:solidFill>
          <a:ln w="9525">
            <a:noFill/>
            <a:miter lim="800000"/>
          </a:ln>
        </p:spPr>
        <p:txBody>
          <a:bodyPr anchor="ctr"/>
          <a:lstStyle/>
          <a:p>
            <a:pPr algn="ctr"/>
            <a:endParaRPr lang="zh-CN" altLang="zh-CN">
              <a:solidFill>
                <a:srgbClr val="FFFFFF"/>
              </a:solidFill>
            </a:endParaRPr>
          </a:p>
        </p:txBody>
      </p:sp>
      <p:pic>
        <p:nvPicPr>
          <p:cNvPr id="17414" name="图片 15" descr="图片1.png"/>
          <p:cNvPicPr>
            <a:picLocks noChangeAspect="1"/>
          </p:cNvPicPr>
          <p:nvPr/>
        </p:nvPicPr>
        <p:blipFill>
          <a:blip r:embed="rId1" cstate="print"/>
          <a:srcRect/>
          <a:stretch>
            <a:fillRect/>
          </a:stretch>
        </p:blipFill>
        <p:spPr bwMode="auto">
          <a:xfrm>
            <a:off x="396875" y="354013"/>
            <a:ext cx="576263" cy="369887"/>
          </a:xfrm>
          <a:prstGeom prst="rect">
            <a:avLst/>
          </a:prstGeom>
          <a:noFill/>
          <a:ln w="9525">
            <a:noFill/>
            <a:miter lim="800000"/>
            <a:headEnd/>
            <a:tailEnd/>
          </a:ln>
        </p:spPr>
      </p:pic>
      <p:pic>
        <p:nvPicPr>
          <p:cNvPr id="17415" name="图片 16" descr="图片3.png"/>
          <p:cNvPicPr>
            <a:picLocks noChangeAspect="1"/>
          </p:cNvPicPr>
          <p:nvPr/>
        </p:nvPicPr>
        <p:blipFill>
          <a:blip r:embed="rId2" cstate="print"/>
          <a:srcRect/>
          <a:stretch>
            <a:fillRect/>
          </a:stretch>
        </p:blipFill>
        <p:spPr bwMode="auto">
          <a:xfrm>
            <a:off x="358775" y="765175"/>
            <a:ext cx="660400" cy="168275"/>
          </a:xfrm>
          <a:prstGeom prst="rect">
            <a:avLst/>
          </a:prstGeom>
          <a:noFill/>
          <a:ln w="9525">
            <a:noFill/>
            <a:miter lim="800000"/>
            <a:headEnd/>
            <a:tailEnd/>
          </a:ln>
        </p:spPr>
      </p:pic>
      <p:sp>
        <p:nvSpPr>
          <p:cNvPr id="17416" name="矩形 2"/>
          <p:cNvSpPr>
            <a:spLocks noChangeArrowheads="1"/>
          </p:cNvSpPr>
          <p:nvPr/>
        </p:nvSpPr>
        <p:spPr bwMode="auto">
          <a:xfrm>
            <a:off x="1441450" y="487363"/>
            <a:ext cx="1863725" cy="376237"/>
          </a:xfrm>
          <a:prstGeom prst="rect">
            <a:avLst/>
          </a:prstGeom>
          <a:solidFill>
            <a:srgbClr val="595959"/>
          </a:solidFill>
          <a:ln w="9525">
            <a:noFill/>
            <a:miter lim="800000"/>
          </a:ln>
        </p:spPr>
        <p:txBody>
          <a:bodyPr anchor="ctr"/>
          <a:lstStyle/>
          <a:p>
            <a:pPr algn="ctr"/>
            <a:endParaRPr lang="zh-CN" altLang="zh-CN">
              <a:solidFill>
                <a:srgbClr val="FFFFFF"/>
              </a:solidFill>
            </a:endParaRPr>
          </a:p>
        </p:txBody>
      </p:sp>
      <p:sp>
        <p:nvSpPr>
          <p:cNvPr id="17417" name="文本框 90"/>
          <p:cNvSpPr>
            <a:spLocks noChangeArrowheads="1"/>
          </p:cNvSpPr>
          <p:nvPr/>
        </p:nvSpPr>
        <p:spPr bwMode="auto">
          <a:xfrm>
            <a:off x="1484313" y="501650"/>
            <a:ext cx="1817687" cy="400050"/>
          </a:xfrm>
          <a:prstGeom prst="rect">
            <a:avLst/>
          </a:prstGeom>
          <a:noFill/>
          <a:ln w="9525">
            <a:noFill/>
            <a:miter lim="800000"/>
          </a:ln>
        </p:spPr>
        <p:txBody>
          <a:bodyPr wrap="none">
            <a:spAutoFit/>
          </a:bodyPr>
          <a:lstStyle/>
          <a:p>
            <a:r>
              <a:rPr lang="zh-CN" altLang="en-US" sz="2000" b="1">
                <a:solidFill>
                  <a:schemeClr val="bg1"/>
                </a:solidFill>
              </a:rPr>
              <a:t>骆氏股份</a:t>
            </a:r>
            <a:r>
              <a:rPr lang="en-US" altLang="zh-CN" sz="2000" b="1">
                <a:solidFill>
                  <a:schemeClr val="bg1"/>
                </a:solidFill>
              </a:rPr>
              <a:t>-</a:t>
            </a:r>
            <a:r>
              <a:rPr lang="zh-CN" altLang="en-US" sz="2000" b="1">
                <a:solidFill>
                  <a:schemeClr val="bg1"/>
                </a:solidFill>
              </a:rPr>
              <a:t>研发</a:t>
            </a:r>
            <a:endParaRPr lang="zh-CN" altLang="en-US" sz="2000" b="1">
              <a:solidFill>
                <a:schemeClr val="bg1"/>
              </a:solidFill>
            </a:endParaRPr>
          </a:p>
        </p:txBody>
      </p:sp>
      <p:sp>
        <p:nvSpPr>
          <p:cNvPr id="17418" name="矩形 3"/>
          <p:cNvSpPr>
            <a:spLocks noChangeArrowheads="1"/>
          </p:cNvSpPr>
          <p:nvPr/>
        </p:nvSpPr>
        <p:spPr bwMode="auto">
          <a:xfrm>
            <a:off x="1612900" y="1423988"/>
            <a:ext cx="2887663" cy="506412"/>
          </a:xfrm>
          <a:prstGeom prst="rect">
            <a:avLst/>
          </a:prstGeom>
          <a:noFill/>
          <a:ln w="9525">
            <a:noFill/>
            <a:miter lim="800000"/>
          </a:ln>
        </p:spPr>
        <p:txBody>
          <a:bodyPr>
            <a:spAutoFit/>
          </a:bodyPr>
          <a:lstStyle/>
          <a:p>
            <a:pPr>
              <a:lnSpc>
                <a:spcPct val="112000"/>
              </a:lnSpc>
            </a:pPr>
            <a:r>
              <a:rPr lang="zh-CN" altLang="en-US" sz="2400" b="1" i="1">
                <a:solidFill>
                  <a:srgbClr val="1D8DE5"/>
                </a:solidFill>
                <a:latin typeface="微软雅黑" panose="020B0503020204020204" pitchFamily="34" charset="-122"/>
                <a:ea typeface="微软雅黑" panose="020B0503020204020204" pitchFamily="34" charset="-122"/>
                <a:sym typeface="微软雅黑" panose="020B0503020204020204" pitchFamily="34" charset="-122"/>
              </a:rPr>
              <a:t>性能测试</a:t>
            </a:r>
            <a:endParaRPr lang="zh-CN" altLang="en-US"/>
          </a:p>
        </p:txBody>
      </p:sp>
      <p:sp>
        <p:nvSpPr>
          <p:cNvPr id="17419" name="Freeform 60"/>
          <p:cNvSpPr>
            <a:spLocks noChangeArrowheads="1"/>
          </p:cNvSpPr>
          <p:nvPr/>
        </p:nvSpPr>
        <p:spPr bwMode="auto">
          <a:xfrm>
            <a:off x="1151895" y="3763199"/>
            <a:ext cx="555625" cy="596900"/>
          </a:xfrm>
          <a:custGeom>
            <a:avLst/>
            <a:gdLst>
              <a:gd name="T0" fmla="*/ 2147483647 w 437"/>
              <a:gd name="T1" fmla="*/ 2147483647 h 470"/>
              <a:gd name="T2" fmla="*/ 2147483647 w 437"/>
              <a:gd name="T3" fmla="*/ 2147483647 h 470"/>
              <a:gd name="T4" fmla="*/ 2147483647 w 437"/>
              <a:gd name="T5" fmla="*/ 2147483647 h 470"/>
              <a:gd name="T6" fmla="*/ 2147483647 w 437"/>
              <a:gd name="T7" fmla="*/ 2147483647 h 470"/>
              <a:gd name="T8" fmla="*/ 2147483647 w 437"/>
              <a:gd name="T9" fmla="*/ 2147483647 h 470"/>
              <a:gd name="T10" fmla="*/ 2147483647 w 437"/>
              <a:gd name="T11" fmla="*/ 2147483647 h 470"/>
              <a:gd name="T12" fmla="*/ 2147483647 w 437"/>
              <a:gd name="T13" fmla="*/ 2147483647 h 470"/>
              <a:gd name="T14" fmla="*/ 2147483647 w 437"/>
              <a:gd name="T15" fmla="*/ 2147483647 h 470"/>
              <a:gd name="T16" fmla="*/ 2147483647 w 437"/>
              <a:gd name="T17" fmla="*/ 2147483647 h 470"/>
              <a:gd name="T18" fmla="*/ 2147483647 w 437"/>
              <a:gd name="T19" fmla="*/ 2147483647 h 470"/>
              <a:gd name="T20" fmla="*/ 2147483647 w 437"/>
              <a:gd name="T21" fmla="*/ 2147483647 h 470"/>
              <a:gd name="T22" fmla="*/ 2147483647 w 437"/>
              <a:gd name="T23" fmla="*/ 2147483647 h 470"/>
              <a:gd name="T24" fmla="*/ 2147483647 w 437"/>
              <a:gd name="T25" fmla="*/ 2147483647 h 470"/>
              <a:gd name="T26" fmla="*/ 2147483647 w 437"/>
              <a:gd name="T27" fmla="*/ 2147483647 h 470"/>
              <a:gd name="T28" fmla="*/ 2147483647 w 437"/>
              <a:gd name="T29" fmla="*/ 2147483647 h 470"/>
              <a:gd name="T30" fmla="*/ 2147483647 w 437"/>
              <a:gd name="T31" fmla="*/ 2147483647 h 470"/>
              <a:gd name="T32" fmla="*/ 2147483647 w 437"/>
              <a:gd name="T33" fmla="*/ 2147483647 h 470"/>
              <a:gd name="T34" fmla="*/ 2147483647 w 437"/>
              <a:gd name="T35" fmla="*/ 2147483647 h 470"/>
              <a:gd name="T36" fmla="*/ 2147483647 w 437"/>
              <a:gd name="T37" fmla="*/ 2147483647 h 470"/>
              <a:gd name="T38" fmla="*/ 2147483647 w 437"/>
              <a:gd name="T39" fmla="*/ 2147483647 h 470"/>
              <a:gd name="T40" fmla="*/ 2147483647 w 437"/>
              <a:gd name="T41" fmla="*/ 2147483647 h 470"/>
              <a:gd name="T42" fmla="*/ 2147483647 w 437"/>
              <a:gd name="T43" fmla="*/ 2147483647 h 470"/>
              <a:gd name="T44" fmla="*/ 0 w 437"/>
              <a:gd name="T45" fmla="*/ 2147483647 h 470"/>
              <a:gd name="T46" fmla="*/ 0 w 437"/>
              <a:gd name="T47" fmla="*/ 2147483647 h 470"/>
              <a:gd name="T48" fmla="*/ 2147483647 w 437"/>
              <a:gd name="T49" fmla="*/ 2147483647 h 470"/>
              <a:gd name="T50" fmla="*/ 2147483647 w 437"/>
              <a:gd name="T51" fmla="*/ 2147483647 h 470"/>
              <a:gd name="T52" fmla="*/ 2147483647 w 437"/>
              <a:gd name="T53" fmla="*/ 2147483647 h 47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37"/>
              <a:gd name="T82" fmla="*/ 0 h 470"/>
              <a:gd name="T83" fmla="*/ 437 w 437"/>
              <a:gd name="T84" fmla="*/ 470 h 47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37" h="470">
                <a:moveTo>
                  <a:pt x="415" y="364"/>
                </a:moveTo>
                <a:cubicBezTo>
                  <a:pt x="415" y="364"/>
                  <a:pt x="422" y="351"/>
                  <a:pt x="388" y="335"/>
                </a:cubicBezTo>
                <a:cubicBezTo>
                  <a:pt x="307" y="291"/>
                  <a:pt x="307" y="291"/>
                  <a:pt x="307" y="291"/>
                </a:cubicBezTo>
                <a:cubicBezTo>
                  <a:pt x="273" y="257"/>
                  <a:pt x="273" y="257"/>
                  <a:pt x="273" y="257"/>
                </a:cubicBezTo>
                <a:cubicBezTo>
                  <a:pt x="256" y="248"/>
                  <a:pt x="246" y="251"/>
                  <a:pt x="262" y="240"/>
                </a:cubicBezTo>
                <a:cubicBezTo>
                  <a:pt x="274" y="230"/>
                  <a:pt x="282" y="216"/>
                  <a:pt x="288" y="199"/>
                </a:cubicBezTo>
                <a:cubicBezTo>
                  <a:pt x="289" y="198"/>
                  <a:pt x="292" y="194"/>
                  <a:pt x="294" y="185"/>
                </a:cubicBezTo>
                <a:cubicBezTo>
                  <a:pt x="294" y="185"/>
                  <a:pt x="325" y="148"/>
                  <a:pt x="298" y="147"/>
                </a:cubicBezTo>
                <a:cubicBezTo>
                  <a:pt x="298" y="147"/>
                  <a:pt x="326" y="96"/>
                  <a:pt x="285" y="57"/>
                </a:cubicBezTo>
                <a:cubicBezTo>
                  <a:pt x="285" y="57"/>
                  <a:pt x="283" y="55"/>
                  <a:pt x="280" y="52"/>
                </a:cubicBezTo>
                <a:cubicBezTo>
                  <a:pt x="271" y="42"/>
                  <a:pt x="262" y="37"/>
                  <a:pt x="262" y="37"/>
                </a:cubicBezTo>
                <a:cubicBezTo>
                  <a:pt x="203" y="0"/>
                  <a:pt x="155" y="50"/>
                  <a:pt x="155" y="50"/>
                </a:cubicBezTo>
                <a:cubicBezTo>
                  <a:pt x="113" y="88"/>
                  <a:pt x="140" y="140"/>
                  <a:pt x="140" y="140"/>
                </a:cubicBezTo>
                <a:cubicBezTo>
                  <a:pt x="112" y="140"/>
                  <a:pt x="142" y="179"/>
                  <a:pt x="142" y="179"/>
                </a:cubicBezTo>
                <a:cubicBezTo>
                  <a:pt x="146" y="197"/>
                  <a:pt x="150" y="195"/>
                  <a:pt x="150" y="195"/>
                </a:cubicBezTo>
                <a:cubicBezTo>
                  <a:pt x="152" y="195"/>
                  <a:pt x="152" y="198"/>
                  <a:pt x="153" y="202"/>
                </a:cubicBezTo>
                <a:cubicBezTo>
                  <a:pt x="154" y="201"/>
                  <a:pt x="154" y="201"/>
                  <a:pt x="155" y="201"/>
                </a:cubicBezTo>
                <a:cubicBezTo>
                  <a:pt x="160" y="216"/>
                  <a:pt x="168" y="229"/>
                  <a:pt x="178" y="239"/>
                </a:cubicBezTo>
                <a:cubicBezTo>
                  <a:pt x="187" y="251"/>
                  <a:pt x="163" y="251"/>
                  <a:pt x="159" y="256"/>
                </a:cubicBezTo>
                <a:cubicBezTo>
                  <a:pt x="157" y="259"/>
                  <a:pt x="129" y="291"/>
                  <a:pt x="129" y="291"/>
                </a:cubicBezTo>
                <a:cubicBezTo>
                  <a:pt x="48" y="335"/>
                  <a:pt x="48" y="335"/>
                  <a:pt x="48" y="335"/>
                </a:cubicBezTo>
                <a:cubicBezTo>
                  <a:pt x="15" y="351"/>
                  <a:pt x="21" y="364"/>
                  <a:pt x="21" y="364"/>
                </a:cubicBezTo>
                <a:cubicBezTo>
                  <a:pt x="0" y="451"/>
                  <a:pt x="0" y="451"/>
                  <a:pt x="0" y="451"/>
                </a:cubicBezTo>
                <a:cubicBezTo>
                  <a:pt x="0" y="470"/>
                  <a:pt x="0" y="470"/>
                  <a:pt x="0" y="470"/>
                </a:cubicBezTo>
                <a:cubicBezTo>
                  <a:pt x="437" y="470"/>
                  <a:pt x="437" y="470"/>
                  <a:pt x="437" y="470"/>
                </a:cubicBezTo>
                <a:cubicBezTo>
                  <a:pt x="437" y="451"/>
                  <a:pt x="437" y="451"/>
                  <a:pt x="437" y="451"/>
                </a:cubicBezTo>
                <a:lnTo>
                  <a:pt x="415" y="364"/>
                </a:lnTo>
                <a:close/>
              </a:path>
            </a:pathLst>
          </a:custGeom>
          <a:solidFill>
            <a:srgbClr val="3B4449"/>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7420" name="文本框 86"/>
          <p:cNvSpPr>
            <a:spLocks noChangeArrowheads="1"/>
          </p:cNvSpPr>
          <p:nvPr/>
        </p:nvSpPr>
        <p:spPr bwMode="auto">
          <a:xfrm>
            <a:off x="1086808" y="4512499"/>
            <a:ext cx="10139362" cy="1422400"/>
          </a:xfrm>
          <a:prstGeom prst="rect">
            <a:avLst/>
          </a:prstGeom>
          <a:noFill/>
          <a:ln w="9525">
            <a:noFill/>
            <a:miter lim="800000"/>
          </a:ln>
        </p:spPr>
        <p:txBody>
          <a:bodyPr>
            <a:spAutoFit/>
          </a:bodyPr>
          <a:lstStyle/>
          <a:p>
            <a:pPr marL="285750" indent="-285750">
              <a:lnSpc>
                <a:spcPct val="120000"/>
              </a:lnSpc>
              <a:buFont typeface="Wingdings" panose="05000000000000000000" pitchFamily="2" charset="2"/>
              <a:buChar char="n"/>
            </a:pP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静态刚度</a:t>
            </a:r>
            <a:endParaRPr lang="en-US" altLang="zh-CN"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buFont typeface="Wingdings" panose="05000000000000000000" pitchFamily="2" charset="2"/>
              <a:buChar char="n"/>
            </a:pP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动态刚度</a:t>
            </a:r>
            <a:endParaRPr lang="en-US" altLang="zh-CN"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buFont typeface="Wingdings" panose="05000000000000000000" pitchFamily="2" charset="2"/>
              <a:buChar char="n"/>
            </a:pP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环境实验</a:t>
            </a:r>
            <a:endParaRPr lang="en-US" altLang="zh-CN"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buFont typeface="Wingdings" panose="05000000000000000000" pitchFamily="2" charset="2"/>
              <a:buChar char="n"/>
            </a:pP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强度实验</a:t>
            </a:r>
            <a:endParaRPr lang="zh-CN" altLang="en-US"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421" name="圆角矩形 87"/>
          <p:cNvSpPr>
            <a:spLocks noChangeArrowheads="1"/>
          </p:cNvSpPr>
          <p:nvPr/>
        </p:nvSpPr>
        <p:spPr bwMode="auto">
          <a:xfrm>
            <a:off x="1820233" y="3921949"/>
            <a:ext cx="1201737" cy="438150"/>
          </a:xfrm>
          <a:prstGeom prst="roundRect">
            <a:avLst>
              <a:gd name="adj" fmla="val 9935"/>
            </a:avLst>
          </a:prstGeom>
          <a:solidFill>
            <a:srgbClr val="ED4137"/>
          </a:solidFill>
          <a:ln w="9525">
            <a:noFill/>
            <a:round/>
          </a:ln>
        </p:spPr>
        <p:txBody>
          <a:bodyPr lIns="0" tIns="0" rIns="0" bIns="0" anchor="ctr"/>
          <a:lstStyle/>
          <a:p>
            <a:pPr algn="ctr"/>
            <a:r>
              <a:rPr lang="zh-CN" altLang="en-US">
                <a:solidFill>
                  <a:srgbClr val="FFFFFF"/>
                </a:solidFill>
                <a:latin typeface="微软雅黑" panose="020B0503020204020204" pitchFamily="34" charset="-122"/>
                <a:ea typeface="微软雅黑" panose="020B0503020204020204" pitchFamily="34" charset="-122"/>
                <a:sym typeface="Arial Unicode MS" panose="020B0604020202020204" pitchFamily="34" charset="-122"/>
              </a:rPr>
              <a:t>简要说明</a:t>
            </a:r>
            <a:endParaRPr lang="zh-CN" altLang="en-US">
              <a:solidFill>
                <a:srgbClr val="FFFFFF"/>
              </a:solidFill>
              <a:latin typeface="微软雅黑" panose="020B0503020204020204" pitchFamily="34" charset="-122"/>
              <a:ea typeface="微软雅黑" panose="020B0503020204020204" pitchFamily="34" charset="-122"/>
              <a:sym typeface="Arial Unicode MS" panose="020B0604020202020204" pitchFamily="34" charset="-122"/>
            </a:endParaRPr>
          </a:p>
        </p:txBody>
      </p:sp>
      <p:grpSp>
        <p:nvGrpSpPr>
          <p:cNvPr id="17410" name="组合 20"/>
          <p:cNvGrpSpPr/>
          <p:nvPr/>
        </p:nvGrpSpPr>
        <p:grpSpPr bwMode="auto">
          <a:xfrm>
            <a:off x="3652781" y="934390"/>
            <a:ext cx="7486273" cy="5317511"/>
            <a:chOff x="1285171" y="792385"/>
            <a:chExt cx="8258503" cy="5707741"/>
          </a:xfrm>
        </p:grpSpPr>
        <p:sp>
          <p:nvSpPr>
            <p:cNvPr id="17422" name="Text Box 7"/>
            <p:cNvSpPr txBox="1">
              <a:spLocks noChangeArrowheads="1"/>
            </p:cNvSpPr>
            <p:nvPr/>
          </p:nvSpPr>
          <p:spPr bwMode="auto">
            <a:xfrm>
              <a:off x="1285171" y="6270411"/>
              <a:ext cx="1719513" cy="226299"/>
            </a:xfrm>
            <a:prstGeom prst="rect">
              <a:avLst/>
            </a:prstGeom>
            <a:noFill/>
            <a:ln w="9525">
              <a:noFill/>
              <a:miter lim="800000"/>
            </a:ln>
          </p:spPr>
          <p:txBody>
            <a:bodyPr wrap="square">
              <a:spAutoFit/>
            </a:bodyPr>
            <a:lstStyle/>
            <a:p>
              <a:pPr>
                <a:lnSpc>
                  <a:spcPct val="70000"/>
                </a:lnSpc>
              </a:pPr>
              <a:r>
                <a:rPr lang="zh-CN" altLang="en-US" sz="1100" b="1" dirty="0" smtClean="0">
                  <a:sym typeface="Arial" panose="020B0604020202020204" pitchFamily="34" charset="0"/>
                </a:rPr>
                <a:t>MTS静、动态试验</a:t>
              </a:r>
              <a:r>
                <a:rPr lang="zh-CN" altLang="en-US" sz="1100" b="1" dirty="0">
                  <a:sym typeface="Arial" panose="020B0604020202020204" pitchFamily="34" charset="0"/>
                </a:rPr>
                <a:t>机</a:t>
              </a:r>
              <a:endParaRPr lang="zh-CN" altLang="en-US" sz="1100" b="1" dirty="0">
                <a:sym typeface="Arial" panose="020B0604020202020204" pitchFamily="34" charset="0"/>
              </a:endParaRPr>
            </a:p>
          </p:txBody>
        </p:sp>
        <p:sp>
          <p:nvSpPr>
            <p:cNvPr id="17423" name="Text Box 8"/>
            <p:cNvSpPr txBox="1">
              <a:spLocks noChangeArrowheads="1"/>
            </p:cNvSpPr>
            <p:nvPr/>
          </p:nvSpPr>
          <p:spPr bwMode="auto">
            <a:xfrm>
              <a:off x="2999498" y="6220837"/>
              <a:ext cx="1734866" cy="262638"/>
            </a:xfrm>
            <a:prstGeom prst="rect">
              <a:avLst/>
            </a:prstGeom>
            <a:noFill/>
            <a:ln w="9525">
              <a:noFill/>
              <a:miter lim="800000"/>
            </a:ln>
          </p:spPr>
          <p:txBody>
            <a:bodyPr wrap="square">
              <a:spAutoFit/>
            </a:bodyPr>
            <a:lstStyle/>
            <a:p>
              <a:pPr>
                <a:lnSpc>
                  <a:spcPct val="90000"/>
                </a:lnSpc>
              </a:pPr>
              <a:r>
                <a:rPr lang="zh-CN" altLang="en-US" sz="1100" b="1" dirty="0" smtClean="0">
                  <a:sym typeface="Arial" panose="020B0604020202020204" pitchFamily="34" charset="0"/>
                </a:rPr>
                <a:t>IST动、静态试验</a:t>
              </a:r>
              <a:r>
                <a:rPr lang="zh-CN" altLang="en-US" sz="1100" b="1" dirty="0">
                  <a:sym typeface="Arial" panose="020B0604020202020204" pitchFamily="34" charset="0"/>
                </a:rPr>
                <a:t>机</a:t>
              </a:r>
              <a:endParaRPr lang="zh-CN" altLang="en-US" sz="1100" b="1" dirty="0">
                <a:sym typeface="Arial" panose="020B0604020202020204" pitchFamily="34" charset="0"/>
              </a:endParaRPr>
            </a:p>
          </p:txBody>
        </p:sp>
        <p:sp>
          <p:nvSpPr>
            <p:cNvPr id="17424" name="Text Box 9"/>
            <p:cNvSpPr txBox="1">
              <a:spLocks noChangeArrowheads="1"/>
            </p:cNvSpPr>
            <p:nvPr/>
          </p:nvSpPr>
          <p:spPr bwMode="auto">
            <a:xfrm>
              <a:off x="4690898" y="6236193"/>
              <a:ext cx="1518441" cy="262638"/>
            </a:xfrm>
            <a:prstGeom prst="rect">
              <a:avLst/>
            </a:prstGeom>
            <a:noFill/>
            <a:ln w="9525">
              <a:noFill/>
              <a:miter lim="800000"/>
            </a:ln>
          </p:spPr>
          <p:txBody>
            <a:bodyPr wrap="square">
              <a:spAutoFit/>
            </a:bodyPr>
            <a:lstStyle/>
            <a:p>
              <a:pPr>
                <a:lnSpc>
                  <a:spcPct val="90000"/>
                </a:lnSpc>
              </a:pPr>
              <a:r>
                <a:rPr lang="en-US" altLang="zh-CN" sz="1100" b="1" dirty="0" smtClean="0">
                  <a:sym typeface="Arial" panose="020B0604020202020204" pitchFamily="34" charset="0"/>
                </a:rPr>
                <a:t>IST</a:t>
              </a:r>
              <a:r>
                <a:rPr lang="zh-CN" altLang="en-US" sz="1100" b="1" dirty="0" smtClean="0">
                  <a:sym typeface="Arial" panose="020B0604020202020204" pitchFamily="34" charset="0"/>
                </a:rPr>
                <a:t>静</a:t>
              </a:r>
              <a:r>
                <a:rPr lang="zh-CN" altLang="en-US" sz="1100" b="1" dirty="0">
                  <a:sym typeface="Arial" panose="020B0604020202020204" pitchFamily="34" charset="0"/>
                </a:rPr>
                <a:t>刚度试验机</a:t>
              </a:r>
              <a:endParaRPr lang="zh-CN" altLang="en-US" sz="1100" b="1" dirty="0">
                <a:sym typeface="Arial" panose="020B0604020202020204" pitchFamily="34" charset="0"/>
              </a:endParaRPr>
            </a:p>
          </p:txBody>
        </p:sp>
        <p:sp>
          <p:nvSpPr>
            <p:cNvPr id="17425" name="Text Box 10"/>
            <p:cNvSpPr txBox="1">
              <a:spLocks noChangeArrowheads="1"/>
            </p:cNvSpPr>
            <p:nvPr/>
          </p:nvSpPr>
          <p:spPr bwMode="auto">
            <a:xfrm>
              <a:off x="6346407" y="6237488"/>
              <a:ext cx="1704160" cy="262638"/>
            </a:xfrm>
            <a:prstGeom prst="rect">
              <a:avLst/>
            </a:prstGeom>
            <a:noFill/>
            <a:ln w="9525">
              <a:noFill/>
              <a:miter lim="800000"/>
            </a:ln>
          </p:spPr>
          <p:txBody>
            <a:bodyPr wrap="square">
              <a:spAutoFit/>
            </a:bodyPr>
            <a:lstStyle/>
            <a:p>
              <a:pPr>
                <a:lnSpc>
                  <a:spcPct val="90000"/>
                </a:lnSpc>
              </a:pPr>
              <a:r>
                <a:rPr lang="en-US" altLang="zh-CN" sz="1100" b="1" dirty="0" smtClean="0">
                  <a:sym typeface="Arial" panose="020B0604020202020204" pitchFamily="34" charset="0"/>
                </a:rPr>
                <a:t>UCAN</a:t>
              </a:r>
              <a:r>
                <a:rPr lang="zh-CN" altLang="en-US" sz="1100" b="1" dirty="0" smtClean="0">
                  <a:sym typeface="Arial" panose="020B0604020202020204" pitchFamily="34" charset="0"/>
                </a:rPr>
                <a:t>静刚度实验机</a:t>
              </a:r>
              <a:endParaRPr lang="zh-CN" altLang="en-US" sz="1100" b="1" dirty="0">
                <a:sym typeface="Arial" panose="020B0604020202020204" pitchFamily="34" charset="0"/>
              </a:endParaRPr>
            </a:p>
          </p:txBody>
        </p:sp>
        <p:sp>
          <p:nvSpPr>
            <p:cNvPr id="17426" name="Text Box 11"/>
            <p:cNvSpPr txBox="1">
              <a:spLocks noChangeArrowheads="1"/>
            </p:cNvSpPr>
            <p:nvPr/>
          </p:nvSpPr>
          <p:spPr bwMode="auto">
            <a:xfrm>
              <a:off x="8029318" y="6234896"/>
              <a:ext cx="1304924" cy="262638"/>
            </a:xfrm>
            <a:prstGeom prst="rect">
              <a:avLst/>
            </a:prstGeom>
            <a:noFill/>
            <a:ln w="9525">
              <a:noFill/>
              <a:miter lim="800000"/>
            </a:ln>
          </p:spPr>
          <p:txBody>
            <a:bodyPr>
              <a:spAutoFit/>
            </a:bodyPr>
            <a:lstStyle/>
            <a:p>
              <a:pPr>
                <a:lnSpc>
                  <a:spcPct val="90000"/>
                </a:lnSpc>
              </a:pPr>
              <a:r>
                <a:rPr lang="zh-CN" altLang="en-US" sz="1100" b="1" dirty="0">
                  <a:sym typeface="Arial" panose="020B0604020202020204" pitchFamily="34" charset="0"/>
                </a:rPr>
                <a:t>高低温试验箱</a:t>
              </a:r>
              <a:endParaRPr lang="zh-CN" altLang="en-US" sz="1100" b="1" dirty="0">
                <a:sym typeface="Arial" panose="020B0604020202020204" pitchFamily="34" charset="0"/>
              </a:endParaRPr>
            </a:p>
          </p:txBody>
        </p:sp>
        <p:pic>
          <p:nvPicPr>
            <p:cNvPr id="17427" name="Picture 14"/>
            <p:cNvPicPr>
              <a:picLocks noChangeAspect="1" noChangeArrowheads="1"/>
            </p:cNvPicPr>
            <p:nvPr/>
          </p:nvPicPr>
          <p:blipFill>
            <a:blip r:embed="rId3" cstate="print"/>
            <a:srcRect/>
            <a:stretch>
              <a:fillRect/>
            </a:stretch>
          </p:blipFill>
          <p:spPr bwMode="auto">
            <a:xfrm>
              <a:off x="1458634" y="792385"/>
              <a:ext cx="8082716" cy="3811585"/>
            </a:xfrm>
            <a:prstGeom prst="rect">
              <a:avLst/>
            </a:prstGeom>
            <a:noFill/>
            <a:ln w="9525">
              <a:noFill/>
              <a:miter lim="800000"/>
              <a:headEnd/>
              <a:tailEnd/>
            </a:ln>
          </p:spPr>
        </p:pic>
        <p:pic>
          <p:nvPicPr>
            <p:cNvPr id="17428" name="图片 14" descr="图片2.png"/>
            <p:cNvPicPr>
              <a:picLocks noChangeAspect="1"/>
            </p:cNvPicPr>
            <p:nvPr/>
          </p:nvPicPr>
          <p:blipFill>
            <a:blip r:embed="rId4" cstate="print"/>
            <a:srcRect/>
            <a:stretch>
              <a:fillRect/>
            </a:stretch>
          </p:blipFill>
          <p:spPr bwMode="auto">
            <a:xfrm>
              <a:off x="1387099" y="4817515"/>
              <a:ext cx="8156575" cy="1362075"/>
            </a:xfrm>
            <a:prstGeom prst="rect">
              <a:avLst/>
            </a:prstGeom>
            <a:noFill/>
            <a:ln w="9525">
              <a:noFill/>
              <a:miter lim="800000"/>
              <a:headEnd/>
              <a:tailEnd/>
            </a:ln>
          </p:spPr>
        </p:pic>
      </p:grpSp>
      <p:sp>
        <p:nvSpPr>
          <p:cNvPr id="23" name="圆角矩形 22"/>
          <p:cNvSpPr/>
          <p:nvPr/>
        </p:nvSpPr>
        <p:spPr bwMode="auto">
          <a:xfrm>
            <a:off x="3601156" y="4583289"/>
            <a:ext cx="7676444" cy="1682044"/>
          </a:xfrm>
          <a:prstGeom prst="roundRect">
            <a:avLst/>
          </a:prstGeom>
          <a:noFill/>
          <a:ln w="9525" cap="flat" cmpd="sng" algn="ctr">
            <a:solidFill>
              <a:srgbClr val="F7F7F7"/>
            </a:solidFill>
            <a:prstDash val="solid"/>
            <a:round/>
            <a:headEnd type="none" w="med" len="med"/>
            <a:tailEnd type="none" w="med" len="med"/>
          </a:ln>
          <a:effectLst>
            <a:outerShdw blurRad="50800" dist="38100" algn="l" rotWithShape="0">
              <a:prstClr val="black">
                <a:alpha val="40000"/>
              </a:prstClr>
            </a:outerShdw>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bwMode="auto">
          <a:xfrm>
            <a:off x="3860800" y="1151467"/>
            <a:ext cx="7089422" cy="2980266"/>
          </a:xfrm>
          <a:prstGeom prst="rect">
            <a:avLst/>
          </a:prstGeom>
          <a:ln>
            <a:headEnd type="none" w="med" len="med"/>
            <a:tailEnd type="none" w="med" len="med"/>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grpSp>
        <p:nvGrpSpPr>
          <p:cNvPr id="18434" name="组合 23"/>
          <p:cNvGrpSpPr/>
          <p:nvPr/>
        </p:nvGrpSpPr>
        <p:grpSpPr bwMode="auto">
          <a:xfrm>
            <a:off x="3781738" y="1170513"/>
            <a:ext cx="7196708" cy="5203033"/>
            <a:chOff x="2207072" y="338849"/>
            <a:chExt cx="8819024" cy="6375454"/>
          </a:xfrm>
        </p:grpSpPr>
        <p:pic>
          <p:nvPicPr>
            <p:cNvPr id="18446" name="Picture 5" descr="研发中心性能测试室-1Aa"/>
            <p:cNvPicPr>
              <a:picLocks noChangeAspect="1" noChangeArrowheads="1"/>
            </p:cNvPicPr>
            <p:nvPr/>
          </p:nvPicPr>
          <p:blipFill>
            <a:blip r:embed="rId1" cstate="print">
              <a:lum bright="6000"/>
            </a:blip>
            <a:srcRect l="966" t="5579" r="1082" b="30629"/>
            <a:stretch>
              <a:fillRect/>
            </a:stretch>
          </p:blipFill>
          <p:spPr bwMode="auto">
            <a:xfrm>
              <a:off x="2363788" y="338849"/>
              <a:ext cx="8561386" cy="3592515"/>
            </a:xfrm>
            <a:prstGeom prst="rect">
              <a:avLst/>
            </a:prstGeom>
            <a:noFill/>
            <a:ln w="9525">
              <a:noFill/>
              <a:miter lim="800000"/>
              <a:headEnd/>
              <a:tailEnd/>
            </a:ln>
          </p:spPr>
        </p:pic>
        <p:pic>
          <p:nvPicPr>
            <p:cNvPr id="18447" name="Picture 6" descr="研发中心性能测试室-1Aa"/>
            <p:cNvPicPr>
              <a:picLocks noChangeAspect="1" noChangeArrowheads="1"/>
            </p:cNvPicPr>
            <p:nvPr/>
          </p:nvPicPr>
          <p:blipFill>
            <a:blip r:embed="rId1" cstate="print">
              <a:lum bright="6000"/>
            </a:blip>
            <a:srcRect l="966" t="73363" r="75633" b="1654"/>
            <a:stretch>
              <a:fillRect/>
            </a:stretch>
          </p:blipFill>
          <p:spPr bwMode="auto">
            <a:xfrm>
              <a:off x="2336800" y="4552950"/>
              <a:ext cx="2365375" cy="1665288"/>
            </a:xfrm>
            <a:prstGeom prst="rect">
              <a:avLst/>
            </a:prstGeom>
            <a:noFill/>
            <a:ln w="9525">
              <a:noFill/>
              <a:miter lim="800000"/>
              <a:headEnd/>
              <a:tailEnd/>
            </a:ln>
          </p:spPr>
        </p:pic>
        <p:pic>
          <p:nvPicPr>
            <p:cNvPr id="18448" name="Picture 7" descr="研发中心性能测试室-1Aa"/>
            <p:cNvPicPr>
              <a:picLocks noChangeAspect="1" noChangeArrowheads="1"/>
            </p:cNvPicPr>
            <p:nvPr/>
          </p:nvPicPr>
          <p:blipFill>
            <a:blip r:embed="rId1" cstate="print">
              <a:lum bright="6000"/>
            </a:blip>
            <a:srcRect l="26700" t="73363" r="50873" b="1654"/>
            <a:stretch>
              <a:fillRect/>
            </a:stretch>
          </p:blipFill>
          <p:spPr bwMode="auto">
            <a:xfrm>
              <a:off x="4547730" y="4582201"/>
              <a:ext cx="2260601" cy="1643064"/>
            </a:xfrm>
            <a:prstGeom prst="rect">
              <a:avLst/>
            </a:prstGeom>
            <a:noFill/>
            <a:ln w="9525">
              <a:noFill/>
              <a:miter lim="800000"/>
              <a:headEnd/>
              <a:tailEnd/>
            </a:ln>
          </p:spPr>
        </p:pic>
        <p:pic>
          <p:nvPicPr>
            <p:cNvPr id="18449" name="Picture 8" descr="研发中心性能测试室-1Aa"/>
            <p:cNvPicPr>
              <a:picLocks noChangeAspect="1" noChangeArrowheads="1"/>
            </p:cNvPicPr>
            <p:nvPr/>
          </p:nvPicPr>
          <p:blipFill>
            <a:blip r:embed="rId1" cstate="print">
              <a:lum bright="6000"/>
            </a:blip>
            <a:srcRect l="51376" t="73363" r="1082" b="1654"/>
            <a:stretch>
              <a:fillRect/>
            </a:stretch>
          </p:blipFill>
          <p:spPr bwMode="auto">
            <a:xfrm>
              <a:off x="6786071" y="4551360"/>
              <a:ext cx="4240025" cy="1670052"/>
            </a:xfrm>
            <a:prstGeom prst="rect">
              <a:avLst/>
            </a:prstGeom>
            <a:noFill/>
            <a:ln w="9525">
              <a:noFill/>
              <a:miter lim="800000"/>
              <a:headEnd/>
              <a:tailEnd/>
            </a:ln>
          </p:spPr>
        </p:pic>
        <p:sp>
          <p:nvSpPr>
            <p:cNvPr id="18451" name="Text Box 10"/>
            <p:cNvSpPr txBox="1">
              <a:spLocks noChangeArrowheads="1"/>
            </p:cNvSpPr>
            <p:nvPr/>
          </p:nvSpPr>
          <p:spPr bwMode="auto">
            <a:xfrm>
              <a:off x="2207072" y="6284914"/>
              <a:ext cx="2263566" cy="414841"/>
            </a:xfrm>
            <a:prstGeom prst="rect">
              <a:avLst/>
            </a:prstGeom>
            <a:noFill/>
            <a:ln w="9525">
              <a:noFill/>
              <a:miter lim="800000"/>
            </a:ln>
          </p:spPr>
          <p:txBody>
            <a:bodyPr wrap="square">
              <a:spAutoFit/>
            </a:bodyPr>
            <a:lstStyle/>
            <a:p>
              <a:r>
                <a:rPr lang="en-US" altLang="zh-CN" sz="1600" b="1" dirty="0" smtClean="0">
                  <a:sym typeface="Arial" panose="020B0604020202020204" pitchFamily="34" charset="0"/>
                </a:rPr>
                <a:t>IST</a:t>
              </a:r>
              <a:r>
                <a:rPr lang="zh-CN" altLang="en-US" sz="1600" b="1" dirty="0" smtClean="0">
                  <a:sym typeface="Arial" panose="020B0604020202020204" pitchFamily="34" charset="0"/>
                </a:rPr>
                <a:t>三</a:t>
              </a:r>
              <a:r>
                <a:rPr lang="zh-CN" altLang="en-US" sz="1600" b="1" dirty="0">
                  <a:sym typeface="Arial" panose="020B0604020202020204" pitchFamily="34" charset="0"/>
                </a:rPr>
                <a:t>通道</a:t>
              </a:r>
              <a:r>
                <a:rPr lang="zh-CN" altLang="en-US" sz="1600" b="1" dirty="0" smtClean="0">
                  <a:sym typeface="Arial" panose="020B0604020202020204" pitchFamily="34" charset="0"/>
                </a:rPr>
                <a:t>试验台</a:t>
              </a:r>
              <a:endParaRPr lang="zh-CN" altLang="en-US" sz="1600" b="1" dirty="0">
                <a:sym typeface="Arial" panose="020B0604020202020204" pitchFamily="34" charset="0"/>
              </a:endParaRPr>
            </a:p>
          </p:txBody>
        </p:sp>
        <p:sp>
          <p:nvSpPr>
            <p:cNvPr id="18452" name="Text Box 11"/>
            <p:cNvSpPr txBox="1">
              <a:spLocks noChangeArrowheads="1"/>
            </p:cNvSpPr>
            <p:nvPr/>
          </p:nvSpPr>
          <p:spPr bwMode="auto">
            <a:xfrm>
              <a:off x="4603538" y="6284914"/>
              <a:ext cx="2528918" cy="414842"/>
            </a:xfrm>
            <a:prstGeom prst="rect">
              <a:avLst/>
            </a:prstGeom>
            <a:noFill/>
            <a:ln w="9525">
              <a:noFill/>
              <a:miter lim="800000"/>
            </a:ln>
          </p:spPr>
          <p:txBody>
            <a:bodyPr wrap="square">
              <a:spAutoFit/>
            </a:bodyPr>
            <a:lstStyle/>
            <a:p>
              <a:r>
                <a:rPr lang="en-US" altLang="zh-CN" sz="1600" b="1" dirty="0" smtClean="0">
                  <a:sym typeface="Arial" panose="020B0604020202020204" pitchFamily="34" charset="0"/>
                </a:rPr>
                <a:t>MTS</a:t>
              </a:r>
              <a:r>
                <a:rPr lang="zh-CN" altLang="en-US" sz="1600" b="1" dirty="0" smtClean="0">
                  <a:sym typeface="Arial" panose="020B0604020202020204" pitchFamily="34" charset="0"/>
                </a:rPr>
                <a:t>六通道</a:t>
              </a:r>
              <a:r>
                <a:rPr lang="zh-CN" altLang="en-US" sz="1600" b="1" dirty="0">
                  <a:sym typeface="Arial" panose="020B0604020202020204" pitchFamily="34" charset="0"/>
                </a:rPr>
                <a:t>试验台</a:t>
              </a:r>
              <a:endParaRPr lang="zh-CN" altLang="en-US" sz="1600" b="1" dirty="0">
                <a:sym typeface="Arial" panose="020B0604020202020204" pitchFamily="34" charset="0"/>
              </a:endParaRPr>
            </a:p>
          </p:txBody>
        </p:sp>
        <p:sp>
          <p:nvSpPr>
            <p:cNvPr id="18453" name="Text Box 12"/>
            <p:cNvSpPr txBox="1">
              <a:spLocks noChangeArrowheads="1"/>
            </p:cNvSpPr>
            <p:nvPr/>
          </p:nvSpPr>
          <p:spPr bwMode="auto">
            <a:xfrm>
              <a:off x="7411164" y="6299462"/>
              <a:ext cx="2705765" cy="414841"/>
            </a:xfrm>
            <a:prstGeom prst="rect">
              <a:avLst/>
            </a:prstGeom>
            <a:noFill/>
            <a:ln w="9525">
              <a:noFill/>
              <a:miter lim="800000"/>
            </a:ln>
          </p:spPr>
          <p:txBody>
            <a:bodyPr wrap="square">
              <a:spAutoFit/>
            </a:bodyPr>
            <a:lstStyle/>
            <a:p>
              <a:r>
                <a:rPr lang="en-US" altLang="zh-CN" sz="1600" b="1" dirty="0" smtClean="0">
                  <a:sym typeface="Arial" panose="020B0604020202020204" pitchFamily="34" charset="0"/>
                </a:rPr>
                <a:t>IST</a:t>
              </a:r>
              <a:r>
                <a:rPr lang="zh-CN" altLang="en-US" sz="1600" b="1" dirty="0" smtClean="0">
                  <a:sym typeface="Arial" panose="020B0604020202020204" pitchFamily="34" charset="0"/>
                </a:rPr>
                <a:t>单向疲劳试验</a:t>
              </a:r>
              <a:r>
                <a:rPr lang="zh-CN" altLang="en-US" sz="1600" b="1" dirty="0">
                  <a:sym typeface="Arial" panose="020B0604020202020204" pitchFamily="34" charset="0"/>
                </a:rPr>
                <a:t>机</a:t>
              </a:r>
              <a:endParaRPr lang="zh-CN" altLang="en-US" sz="1600" b="1" dirty="0">
                <a:sym typeface="Arial" panose="020B0604020202020204" pitchFamily="34" charset="0"/>
              </a:endParaRPr>
            </a:p>
          </p:txBody>
        </p:sp>
      </p:grpSp>
      <p:sp>
        <p:nvSpPr>
          <p:cNvPr id="18435" name="矩形 1"/>
          <p:cNvSpPr>
            <a:spLocks noChangeArrowheads="1"/>
          </p:cNvSpPr>
          <p:nvPr/>
        </p:nvSpPr>
        <p:spPr bwMode="auto">
          <a:xfrm>
            <a:off x="1249363" y="0"/>
            <a:ext cx="139700" cy="1922463"/>
          </a:xfrm>
          <a:prstGeom prst="rect">
            <a:avLst/>
          </a:prstGeom>
          <a:solidFill>
            <a:srgbClr val="D8D8D8"/>
          </a:solidFill>
          <a:ln w="9525">
            <a:noFill/>
            <a:miter lim="800000"/>
          </a:ln>
        </p:spPr>
        <p:txBody>
          <a:bodyPr anchor="ctr"/>
          <a:lstStyle/>
          <a:p>
            <a:pPr algn="ctr"/>
            <a:endParaRPr lang="zh-CN" altLang="zh-CN">
              <a:solidFill>
                <a:srgbClr val="FFFFFF"/>
              </a:solidFill>
            </a:endParaRPr>
          </a:p>
        </p:txBody>
      </p:sp>
      <p:sp>
        <p:nvSpPr>
          <p:cNvPr id="18436" name="矩形 2"/>
          <p:cNvSpPr>
            <a:spLocks noChangeArrowheads="1"/>
          </p:cNvSpPr>
          <p:nvPr/>
        </p:nvSpPr>
        <p:spPr bwMode="auto">
          <a:xfrm>
            <a:off x="1450975" y="1317625"/>
            <a:ext cx="161925" cy="604838"/>
          </a:xfrm>
          <a:prstGeom prst="rect">
            <a:avLst/>
          </a:prstGeom>
          <a:solidFill>
            <a:srgbClr val="1D8DE5"/>
          </a:solidFill>
          <a:ln w="9525">
            <a:noFill/>
            <a:miter lim="800000"/>
          </a:ln>
        </p:spPr>
        <p:txBody>
          <a:bodyPr anchor="ctr"/>
          <a:lstStyle/>
          <a:p>
            <a:pPr algn="ctr"/>
            <a:endParaRPr lang="zh-CN" altLang="zh-CN"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437" name="矩形 1"/>
          <p:cNvSpPr>
            <a:spLocks noChangeArrowheads="1"/>
          </p:cNvSpPr>
          <p:nvPr/>
        </p:nvSpPr>
        <p:spPr bwMode="auto">
          <a:xfrm>
            <a:off x="1044575" y="484188"/>
            <a:ext cx="614363" cy="377825"/>
          </a:xfrm>
          <a:prstGeom prst="rect">
            <a:avLst/>
          </a:prstGeom>
          <a:solidFill>
            <a:srgbClr val="1D8DE5"/>
          </a:solidFill>
          <a:ln w="9525">
            <a:noFill/>
            <a:miter lim="800000"/>
          </a:ln>
        </p:spPr>
        <p:txBody>
          <a:bodyPr anchor="ctr"/>
          <a:lstStyle/>
          <a:p>
            <a:pPr algn="ctr"/>
            <a:endParaRPr lang="zh-CN" altLang="zh-CN">
              <a:solidFill>
                <a:srgbClr val="FFFFFF"/>
              </a:solidFill>
            </a:endParaRPr>
          </a:p>
        </p:txBody>
      </p:sp>
      <p:pic>
        <p:nvPicPr>
          <p:cNvPr id="18438" name="图片 18" descr="图片1.png"/>
          <p:cNvPicPr>
            <a:picLocks noChangeAspect="1"/>
          </p:cNvPicPr>
          <p:nvPr/>
        </p:nvPicPr>
        <p:blipFill>
          <a:blip r:embed="rId2" cstate="print"/>
          <a:srcRect/>
          <a:stretch>
            <a:fillRect/>
          </a:stretch>
        </p:blipFill>
        <p:spPr bwMode="auto">
          <a:xfrm>
            <a:off x="396875" y="354013"/>
            <a:ext cx="576263" cy="369887"/>
          </a:xfrm>
          <a:prstGeom prst="rect">
            <a:avLst/>
          </a:prstGeom>
          <a:noFill/>
          <a:ln w="9525">
            <a:noFill/>
            <a:miter lim="800000"/>
            <a:headEnd/>
            <a:tailEnd/>
          </a:ln>
        </p:spPr>
      </p:pic>
      <p:pic>
        <p:nvPicPr>
          <p:cNvPr id="18439" name="图片 19" descr="图片3.png"/>
          <p:cNvPicPr>
            <a:picLocks noChangeAspect="1"/>
          </p:cNvPicPr>
          <p:nvPr/>
        </p:nvPicPr>
        <p:blipFill>
          <a:blip r:embed="rId3" cstate="print"/>
          <a:srcRect/>
          <a:stretch>
            <a:fillRect/>
          </a:stretch>
        </p:blipFill>
        <p:spPr bwMode="auto">
          <a:xfrm>
            <a:off x="358775" y="765175"/>
            <a:ext cx="660400" cy="168275"/>
          </a:xfrm>
          <a:prstGeom prst="rect">
            <a:avLst/>
          </a:prstGeom>
          <a:noFill/>
          <a:ln w="9525">
            <a:noFill/>
            <a:miter lim="800000"/>
            <a:headEnd/>
            <a:tailEnd/>
          </a:ln>
        </p:spPr>
      </p:pic>
      <p:sp>
        <p:nvSpPr>
          <p:cNvPr id="18440" name="矩形 2"/>
          <p:cNvSpPr>
            <a:spLocks noChangeArrowheads="1"/>
          </p:cNvSpPr>
          <p:nvPr/>
        </p:nvSpPr>
        <p:spPr bwMode="auto">
          <a:xfrm>
            <a:off x="1441450" y="487363"/>
            <a:ext cx="1863725" cy="376237"/>
          </a:xfrm>
          <a:prstGeom prst="rect">
            <a:avLst/>
          </a:prstGeom>
          <a:solidFill>
            <a:srgbClr val="595959"/>
          </a:solidFill>
          <a:ln w="9525">
            <a:noFill/>
            <a:miter lim="800000"/>
          </a:ln>
        </p:spPr>
        <p:txBody>
          <a:bodyPr anchor="ctr"/>
          <a:lstStyle/>
          <a:p>
            <a:pPr algn="ctr"/>
            <a:endParaRPr lang="zh-CN" altLang="zh-CN">
              <a:solidFill>
                <a:srgbClr val="FFFFFF"/>
              </a:solidFill>
            </a:endParaRPr>
          </a:p>
        </p:txBody>
      </p:sp>
      <p:sp>
        <p:nvSpPr>
          <p:cNvPr id="18441" name="文本框 90"/>
          <p:cNvSpPr>
            <a:spLocks noChangeArrowheads="1"/>
          </p:cNvSpPr>
          <p:nvPr/>
        </p:nvSpPr>
        <p:spPr bwMode="auto">
          <a:xfrm>
            <a:off x="1484313" y="501650"/>
            <a:ext cx="1817687" cy="400050"/>
          </a:xfrm>
          <a:prstGeom prst="rect">
            <a:avLst/>
          </a:prstGeom>
          <a:noFill/>
          <a:ln w="9525">
            <a:noFill/>
            <a:miter lim="800000"/>
          </a:ln>
        </p:spPr>
        <p:txBody>
          <a:bodyPr wrap="none">
            <a:spAutoFit/>
          </a:bodyPr>
          <a:lstStyle/>
          <a:p>
            <a:r>
              <a:rPr lang="zh-CN" altLang="en-US" sz="2000" b="1" dirty="0">
                <a:solidFill>
                  <a:schemeClr val="bg1"/>
                </a:solidFill>
              </a:rPr>
              <a:t>骆氏股份</a:t>
            </a:r>
            <a:r>
              <a:rPr lang="en-US" altLang="zh-CN" sz="2000" b="1" dirty="0">
                <a:solidFill>
                  <a:schemeClr val="bg1"/>
                </a:solidFill>
              </a:rPr>
              <a:t>-</a:t>
            </a:r>
            <a:r>
              <a:rPr lang="zh-CN" altLang="en-US" sz="2000" b="1" dirty="0">
                <a:solidFill>
                  <a:schemeClr val="bg1"/>
                </a:solidFill>
              </a:rPr>
              <a:t>研发</a:t>
            </a:r>
            <a:endParaRPr lang="zh-CN" altLang="en-US" sz="2000" b="1" dirty="0">
              <a:solidFill>
                <a:schemeClr val="bg1"/>
              </a:solidFill>
            </a:endParaRPr>
          </a:p>
        </p:txBody>
      </p:sp>
      <p:sp>
        <p:nvSpPr>
          <p:cNvPr id="18442" name="矩形 3"/>
          <p:cNvSpPr>
            <a:spLocks noChangeArrowheads="1"/>
          </p:cNvSpPr>
          <p:nvPr/>
        </p:nvSpPr>
        <p:spPr bwMode="auto">
          <a:xfrm>
            <a:off x="1612900" y="1423988"/>
            <a:ext cx="2887663" cy="506412"/>
          </a:xfrm>
          <a:prstGeom prst="rect">
            <a:avLst/>
          </a:prstGeom>
          <a:noFill/>
          <a:ln w="9525">
            <a:noFill/>
            <a:miter lim="800000"/>
          </a:ln>
        </p:spPr>
        <p:txBody>
          <a:bodyPr>
            <a:spAutoFit/>
          </a:bodyPr>
          <a:lstStyle/>
          <a:p>
            <a:pPr>
              <a:lnSpc>
                <a:spcPct val="112000"/>
              </a:lnSpc>
            </a:pPr>
            <a:r>
              <a:rPr lang="zh-CN" altLang="en-US" sz="2400" b="1" i="1">
                <a:solidFill>
                  <a:srgbClr val="1D8DE5"/>
                </a:solidFill>
                <a:latin typeface="微软雅黑" panose="020B0503020204020204" pitchFamily="34" charset="-122"/>
                <a:ea typeface="微软雅黑" panose="020B0503020204020204" pitchFamily="34" charset="-122"/>
                <a:sym typeface="微软雅黑" panose="020B0503020204020204" pitchFamily="34" charset="-122"/>
              </a:rPr>
              <a:t>性能测试</a:t>
            </a:r>
            <a:endParaRPr lang="zh-CN" altLang="en-US"/>
          </a:p>
        </p:txBody>
      </p:sp>
      <p:sp>
        <p:nvSpPr>
          <p:cNvPr id="18443" name="Freeform 60"/>
          <p:cNvSpPr>
            <a:spLocks noChangeArrowheads="1"/>
          </p:cNvSpPr>
          <p:nvPr/>
        </p:nvSpPr>
        <p:spPr bwMode="auto">
          <a:xfrm>
            <a:off x="1314123" y="3476738"/>
            <a:ext cx="555625" cy="596900"/>
          </a:xfrm>
          <a:custGeom>
            <a:avLst/>
            <a:gdLst>
              <a:gd name="T0" fmla="*/ 2147483647 w 437"/>
              <a:gd name="T1" fmla="*/ 2147483647 h 470"/>
              <a:gd name="T2" fmla="*/ 2147483647 w 437"/>
              <a:gd name="T3" fmla="*/ 2147483647 h 470"/>
              <a:gd name="T4" fmla="*/ 2147483647 w 437"/>
              <a:gd name="T5" fmla="*/ 2147483647 h 470"/>
              <a:gd name="T6" fmla="*/ 2147483647 w 437"/>
              <a:gd name="T7" fmla="*/ 2147483647 h 470"/>
              <a:gd name="T8" fmla="*/ 2147483647 w 437"/>
              <a:gd name="T9" fmla="*/ 2147483647 h 470"/>
              <a:gd name="T10" fmla="*/ 2147483647 w 437"/>
              <a:gd name="T11" fmla="*/ 2147483647 h 470"/>
              <a:gd name="T12" fmla="*/ 2147483647 w 437"/>
              <a:gd name="T13" fmla="*/ 2147483647 h 470"/>
              <a:gd name="T14" fmla="*/ 2147483647 w 437"/>
              <a:gd name="T15" fmla="*/ 2147483647 h 470"/>
              <a:gd name="T16" fmla="*/ 2147483647 w 437"/>
              <a:gd name="T17" fmla="*/ 2147483647 h 470"/>
              <a:gd name="T18" fmla="*/ 2147483647 w 437"/>
              <a:gd name="T19" fmla="*/ 2147483647 h 470"/>
              <a:gd name="T20" fmla="*/ 2147483647 w 437"/>
              <a:gd name="T21" fmla="*/ 2147483647 h 470"/>
              <a:gd name="T22" fmla="*/ 2147483647 w 437"/>
              <a:gd name="T23" fmla="*/ 2147483647 h 470"/>
              <a:gd name="T24" fmla="*/ 2147483647 w 437"/>
              <a:gd name="T25" fmla="*/ 2147483647 h 470"/>
              <a:gd name="T26" fmla="*/ 2147483647 w 437"/>
              <a:gd name="T27" fmla="*/ 2147483647 h 470"/>
              <a:gd name="T28" fmla="*/ 2147483647 w 437"/>
              <a:gd name="T29" fmla="*/ 2147483647 h 470"/>
              <a:gd name="T30" fmla="*/ 2147483647 w 437"/>
              <a:gd name="T31" fmla="*/ 2147483647 h 470"/>
              <a:gd name="T32" fmla="*/ 2147483647 w 437"/>
              <a:gd name="T33" fmla="*/ 2147483647 h 470"/>
              <a:gd name="T34" fmla="*/ 2147483647 w 437"/>
              <a:gd name="T35" fmla="*/ 2147483647 h 470"/>
              <a:gd name="T36" fmla="*/ 2147483647 w 437"/>
              <a:gd name="T37" fmla="*/ 2147483647 h 470"/>
              <a:gd name="T38" fmla="*/ 2147483647 w 437"/>
              <a:gd name="T39" fmla="*/ 2147483647 h 470"/>
              <a:gd name="T40" fmla="*/ 2147483647 w 437"/>
              <a:gd name="T41" fmla="*/ 2147483647 h 470"/>
              <a:gd name="T42" fmla="*/ 2147483647 w 437"/>
              <a:gd name="T43" fmla="*/ 2147483647 h 470"/>
              <a:gd name="T44" fmla="*/ 0 w 437"/>
              <a:gd name="T45" fmla="*/ 2147483647 h 470"/>
              <a:gd name="T46" fmla="*/ 0 w 437"/>
              <a:gd name="T47" fmla="*/ 2147483647 h 470"/>
              <a:gd name="T48" fmla="*/ 2147483647 w 437"/>
              <a:gd name="T49" fmla="*/ 2147483647 h 470"/>
              <a:gd name="T50" fmla="*/ 2147483647 w 437"/>
              <a:gd name="T51" fmla="*/ 2147483647 h 470"/>
              <a:gd name="T52" fmla="*/ 2147483647 w 437"/>
              <a:gd name="T53" fmla="*/ 2147483647 h 47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37"/>
              <a:gd name="T82" fmla="*/ 0 h 470"/>
              <a:gd name="T83" fmla="*/ 437 w 437"/>
              <a:gd name="T84" fmla="*/ 470 h 47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37" h="470">
                <a:moveTo>
                  <a:pt x="415" y="364"/>
                </a:moveTo>
                <a:cubicBezTo>
                  <a:pt x="415" y="364"/>
                  <a:pt x="422" y="351"/>
                  <a:pt x="388" y="335"/>
                </a:cubicBezTo>
                <a:cubicBezTo>
                  <a:pt x="307" y="291"/>
                  <a:pt x="307" y="291"/>
                  <a:pt x="307" y="291"/>
                </a:cubicBezTo>
                <a:cubicBezTo>
                  <a:pt x="273" y="257"/>
                  <a:pt x="273" y="257"/>
                  <a:pt x="273" y="257"/>
                </a:cubicBezTo>
                <a:cubicBezTo>
                  <a:pt x="256" y="248"/>
                  <a:pt x="246" y="251"/>
                  <a:pt x="262" y="240"/>
                </a:cubicBezTo>
                <a:cubicBezTo>
                  <a:pt x="274" y="230"/>
                  <a:pt x="282" y="216"/>
                  <a:pt x="288" y="199"/>
                </a:cubicBezTo>
                <a:cubicBezTo>
                  <a:pt x="289" y="198"/>
                  <a:pt x="292" y="194"/>
                  <a:pt x="294" y="185"/>
                </a:cubicBezTo>
                <a:cubicBezTo>
                  <a:pt x="294" y="185"/>
                  <a:pt x="325" y="148"/>
                  <a:pt x="298" y="147"/>
                </a:cubicBezTo>
                <a:cubicBezTo>
                  <a:pt x="298" y="147"/>
                  <a:pt x="326" y="96"/>
                  <a:pt x="285" y="57"/>
                </a:cubicBezTo>
                <a:cubicBezTo>
                  <a:pt x="285" y="57"/>
                  <a:pt x="283" y="55"/>
                  <a:pt x="280" y="52"/>
                </a:cubicBezTo>
                <a:cubicBezTo>
                  <a:pt x="271" y="42"/>
                  <a:pt x="262" y="37"/>
                  <a:pt x="262" y="37"/>
                </a:cubicBezTo>
                <a:cubicBezTo>
                  <a:pt x="203" y="0"/>
                  <a:pt x="155" y="50"/>
                  <a:pt x="155" y="50"/>
                </a:cubicBezTo>
                <a:cubicBezTo>
                  <a:pt x="113" y="88"/>
                  <a:pt x="140" y="140"/>
                  <a:pt x="140" y="140"/>
                </a:cubicBezTo>
                <a:cubicBezTo>
                  <a:pt x="112" y="140"/>
                  <a:pt x="142" y="179"/>
                  <a:pt x="142" y="179"/>
                </a:cubicBezTo>
                <a:cubicBezTo>
                  <a:pt x="146" y="197"/>
                  <a:pt x="150" y="195"/>
                  <a:pt x="150" y="195"/>
                </a:cubicBezTo>
                <a:cubicBezTo>
                  <a:pt x="152" y="195"/>
                  <a:pt x="152" y="198"/>
                  <a:pt x="153" y="202"/>
                </a:cubicBezTo>
                <a:cubicBezTo>
                  <a:pt x="154" y="201"/>
                  <a:pt x="154" y="201"/>
                  <a:pt x="155" y="201"/>
                </a:cubicBezTo>
                <a:cubicBezTo>
                  <a:pt x="160" y="216"/>
                  <a:pt x="168" y="229"/>
                  <a:pt x="178" y="239"/>
                </a:cubicBezTo>
                <a:cubicBezTo>
                  <a:pt x="187" y="251"/>
                  <a:pt x="163" y="251"/>
                  <a:pt x="159" y="256"/>
                </a:cubicBezTo>
                <a:cubicBezTo>
                  <a:pt x="157" y="259"/>
                  <a:pt x="129" y="291"/>
                  <a:pt x="129" y="291"/>
                </a:cubicBezTo>
                <a:cubicBezTo>
                  <a:pt x="48" y="335"/>
                  <a:pt x="48" y="335"/>
                  <a:pt x="48" y="335"/>
                </a:cubicBezTo>
                <a:cubicBezTo>
                  <a:pt x="15" y="351"/>
                  <a:pt x="21" y="364"/>
                  <a:pt x="21" y="364"/>
                </a:cubicBezTo>
                <a:cubicBezTo>
                  <a:pt x="0" y="451"/>
                  <a:pt x="0" y="451"/>
                  <a:pt x="0" y="451"/>
                </a:cubicBezTo>
                <a:cubicBezTo>
                  <a:pt x="0" y="470"/>
                  <a:pt x="0" y="470"/>
                  <a:pt x="0" y="470"/>
                </a:cubicBezTo>
                <a:cubicBezTo>
                  <a:pt x="437" y="470"/>
                  <a:pt x="437" y="470"/>
                  <a:pt x="437" y="470"/>
                </a:cubicBezTo>
                <a:cubicBezTo>
                  <a:pt x="437" y="451"/>
                  <a:pt x="437" y="451"/>
                  <a:pt x="437" y="451"/>
                </a:cubicBezTo>
                <a:lnTo>
                  <a:pt x="415" y="364"/>
                </a:lnTo>
                <a:close/>
              </a:path>
            </a:pathLst>
          </a:custGeom>
          <a:solidFill>
            <a:srgbClr val="3B4449"/>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8444" name="文本框 86"/>
          <p:cNvSpPr>
            <a:spLocks noChangeArrowheads="1"/>
          </p:cNvSpPr>
          <p:nvPr/>
        </p:nvSpPr>
        <p:spPr bwMode="auto">
          <a:xfrm>
            <a:off x="1249036" y="4226038"/>
            <a:ext cx="2306964" cy="1089529"/>
          </a:xfrm>
          <a:prstGeom prst="rect">
            <a:avLst/>
          </a:prstGeom>
          <a:noFill/>
          <a:ln w="9525">
            <a:noFill/>
            <a:miter lim="800000"/>
          </a:ln>
        </p:spPr>
        <p:txBody>
          <a:bodyPr wrap="square">
            <a:spAutoFit/>
          </a:bodyPr>
          <a:lstStyle/>
          <a:p>
            <a:pPr marL="285750" indent="-285750">
              <a:lnSpc>
                <a:spcPct val="120000"/>
              </a:lnSpc>
              <a:buFont typeface="Wingdings" panose="05000000000000000000" pitchFamily="2" charset="2"/>
              <a:buChar char="n"/>
            </a:pP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疲劳测试</a:t>
            </a:r>
            <a:endParaRPr lang="en-US" altLang="zh-CN"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buFont typeface="Wingdings" panose="05000000000000000000" pitchFamily="2" charset="2"/>
              <a:buChar char="n"/>
            </a:pP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环境测试</a:t>
            </a:r>
            <a:endParaRPr lang="en-US" altLang="zh-CN"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buFont typeface="Wingdings" panose="05000000000000000000" pitchFamily="2" charset="2"/>
              <a:buChar char="n"/>
            </a:pP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路谱测试</a:t>
            </a:r>
            <a:endPar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445" name="圆角矩形 87"/>
          <p:cNvSpPr>
            <a:spLocks noChangeArrowheads="1"/>
          </p:cNvSpPr>
          <p:nvPr/>
        </p:nvSpPr>
        <p:spPr bwMode="auto">
          <a:xfrm>
            <a:off x="1982461" y="3635488"/>
            <a:ext cx="1201737" cy="438150"/>
          </a:xfrm>
          <a:prstGeom prst="roundRect">
            <a:avLst>
              <a:gd name="adj" fmla="val 9935"/>
            </a:avLst>
          </a:prstGeom>
          <a:solidFill>
            <a:srgbClr val="ED4137"/>
          </a:solidFill>
          <a:ln w="9525">
            <a:noFill/>
            <a:round/>
          </a:ln>
        </p:spPr>
        <p:txBody>
          <a:bodyPr lIns="0" tIns="0" rIns="0" bIns="0" anchor="ctr"/>
          <a:lstStyle/>
          <a:p>
            <a:pPr algn="ctr"/>
            <a:r>
              <a:rPr lang="zh-CN" altLang="en-US" dirty="0">
                <a:solidFill>
                  <a:srgbClr val="FFFFFF"/>
                </a:solidFill>
                <a:latin typeface="微软雅黑" panose="020B0503020204020204" pitchFamily="34" charset="-122"/>
                <a:ea typeface="微软雅黑" panose="020B0503020204020204" pitchFamily="34" charset="-122"/>
                <a:sym typeface="Arial Unicode MS" panose="020B0604020202020204" pitchFamily="34" charset="-122"/>
              </a:rPr>
              <a:t>简要说明</a:t>
            </a:r>
            <a:endParaRPr lang="zh-CN" altLang="en-US" dirty="0">
              <a:solidFill>
                <a:srgbClr val="FFFFFF"/>
              </a:solidFill>
              <a:latin typeface="微软雅黑" panose="020B0503020204020204" pitchFamily="34" charset="-122"/>
              <a:ea typeface="微软雅黑" panose="020B0503020204020204" pitchFamily="34" charset="-122"/>
              <a:sym typeface="Arial Unicode MS" panose="020B0604020202020204" pitchFamily="34" charset="-122"/>
            </a:endParaRPr>
          </a:p>
        </p:txBody>
      </p:sp>
      <p:sp>
        <p:nvSpPr>
          <p:cNvPr id="22" name="圆角矩形 21"/>
          <p:cNvSpPr/>
          <p:nvPr/>
        </p:nvSpPr>
        <p:spPr bwMode="auto">
          <a:xfrm>
            <a:off x="3623733" y="4538133"/>
            <a:ext cx="7540977" cy="1478845"/>
          </a:xfrm>
          <a:prstGeom prst="roundRect">
            <a:avLst/>
          </a:prstGeom>
          <a:noFill/>
          <a:ln w="9525" cap="flat" cmpd="sng" algn="ctr">
            <a:solidFill>
              <a:srgbClr val="F7F7F7"/>
            </a:solidFill>
            <a:prstDash val="solid"/>
            <a:round/>
            <a:headEnd type="none" w="med" len="med"/>
            <a:tailEnd type="none" w="med" len="med"/>
          </a:ln>
          <a:effectLst>
            <a:outerShdw blurRad="50800" dist="38100" algn="l" rotWithShape="0">
              <a:prstClr val="black">
                <a:alpha val="40000"/>
              </a:prstClr>
            </a:outerShdw>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24" name="矩形 23"/>
          <p:cNvSpPr/>
          <p:nvPr/>
        </p:nvSpPr>
        <p:spPr>
          <a:xfrm>
            <a:off x="3887105" y="4602905"/>
            <a:ext cx="131739" cy="13802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5" name="矩形 24"/>
          <p:cNvSpPr/>
          <p:nvPr/>
        </p:nvSpPr>
        <p:spPr>
          <a:xfrm>
            <a:off x="5687682" y="4597261"/>
            <a:ext cx="131739" cy="13802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6" name="矩形 25"/>
          <p:cNvSpPr/>
          <p:nvPr/>
        </p:nvSpPr>
        <p:spPr>
          <a:xfrm>
            <a:off x="7505194" y="4608549"/>
            <a:ext cx="131739" cy="13802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bwMode="auto">
          <a:xfrm>
            <a:off x="3973688" y="3872089"/>
            <a:ext cx="7382933" cy="2156178"/>
          </a:xfrm>
          <a:prstGeom prst="rect">
            <a:avLst/>
          </a:prstGeom>
          <a:noFill/>
          <a:ln w="9525" cap="flat" cmpd="sng" algn="ctr">
            <a:solidFill>
              <a:schemeClr val="bg1">
                <a:lumMod val="85000"/>
              </a:schemeClr>
            </a:solidFill>
            <a:prstDash val="solid"/>
            <a:round/>
            <a:headEnd type="none" w="med" len="med"/>
            <a:tailEnd type="none" w="med" len="med"/>
          </a:ln>
          <a:effectLst/>
          <a:scene3d>
            <a:camera prst="perspectiveFront"/>
            <a:lightRig rig="threePt" dir="t"/>
          </a:scene3d>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19459" name="矩形 1"/>
          <p:cNvSpPr>
            <a:spLocks noChangeArrowheads="1"/>
          </p:cNvSpPr>
          <p:nvPr/>
        </p:nvSpPr>
        <p:spPr bwMode="auto">
          <a:xfrm>
            <a:off x="1249363" y="0"/>
            <a:ext cx="139700" cy="1922463"/>
          </a:xfrm>
          <a:prstGeom prst="rect">
            <a:avLst/>
          </a:prstGeom>
          <a:solidFill>
            <a:srgbClr val="D8D8D8"/>
          </a:solidFill>
          <a:ln w="9525">
            <a:noFill/>
            <a:miter lim="800000"/>
          </a:ln>
        </p:spPr>
        <p:txBody>
          <a:bodyPr anchor="ctr"/>
          <a:lstStyle/>
          <a:p>
            <a:pPr algn="ctr"/>
            <a:endParaRPr lang="zh-CN" altLang="zh-CN">
              <a:solidFill>
                <a:srgbClr val="FFFFFF"/>
              </a:solidFill>
            </a:endParaRPr>
          </a:p>
        </p:txBody>
      </p:sp>
      <p:sp>
        <p:nvSpPr>
          <p:cNvPr id="19460" name="矩形 2"/>
          <p:cNvSpPr>
            <a:spLocks noChangeArrowheads="1"/>
          </p:cNvSpPr>
          <p:nvPr/>
        </p:nvSpPr>
        <p:spPr bwMode="auto">
          <a:xfrm>
            <a:off x="1450975" y="1317625"/>
            <a:ext cx="161925" cy="604838"/>
          </a:xfrm>
          <a:prstGeom prst="rect">
            <a:avLst/>
          </a:prstGeom>
          <a:solidFill>
            <a:srgbClr val="1D8DE5"/>
          </a:solidFill>
          <a:ln w="9525">
            <a:noFill/>
            <a:miter lim="800000"/>
          </a:ln>
        </p:spPr>
        <p:txBody>
          <a:bodyPr anchor="ctr"/>
          <a:lstStyle/>
          <a:p>
            <a:pPr algn="ctr"/>
            <a:endParaRPr lang="zh-CN" altLang="zh-CN"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461" name="矩形 1"/>
          <p:cNvSpPr>
            <a:spLocks noChangeArrowheads="1"/>
          </p:cNvSpPr>
          <p:nvPr/>
        </p:nvSpPr>
        <p:spPr bwMode="auto">
          <a:xfrm>
            <a:off x="1044575" y="484188"/>
            <a:ext cx="614363" cy="377825"/>
          </a:xfrm>
          <a:prstGeom prst="rect">
            <a:avLst/>
          </a:prstGeom>
          <a:solidFill>
            <a:srgbClr val="1D8DE5"/>
          </a:solidFill>
          <a:ln w="9525">
            <a:noFill/>
            <a:miter lim="800000"/>
          </a:ln>
        </p:spPr>
        <p:txBody>
          <a:bodyPr anchor="ctr"/>
          <a:lstStyle/>
          <a:p>
            <a:pPr algn="ctr"/>
            <a:endParaRPr lang="zh-CN" altLang="zh-CN">
              <a:solidFill>
                <a:srgbClr val="FFFFFF"/>
              </a:solidFill>
            </a:endParaRPr>
          </a:p>
        </p:txBody>
      </p:sp>
      <p:pic>
        <p:nvPicPr>
          <p:cNvPr id="19462" name="图片 9" descr="图片1.png"/>
          <p:cNvPicPr>
            <a:picLocks noChangeAspect="1"/>
          </p:cNvPicPr>
          <p:nvPr/>
        </p:nvPicPr>
        <p:blipFill>
          <a:blip r:embed="rId1" cstate="print"/>
          <a:srcRect/>
          <a:stretch>
            <a:fillRect/>
          </a:stretch>
        </p:blipFill>
        <p:spPr bwMode="auto">
          <a:xfrm>
            <a:off x="396875" y="354013"/>
            <a:ext cx="576263" cy="369887"/>
          </a:xfrm>
          <a:prstGeom prst="rect">
            <a:avLst/>
          </a:prstGeom>
          <a:noFill/>
          <a:ln w="9525">
            <a:noFill/>
            <a:miter lim="800000"/>
            <a:headEnd/>
            <a:tailEnd/>
          </a:ln>
        </p:spPr>
      </p:pic>
      <p:pic>
        <p:nvPicPr>
          <p:cNvPr id="19463" name="图片 10" descr="图片3.png"/>
          <p:cNvPicPr>
            <a:picLocks noChangeAspect="1"/>
          </p:cNvPicPr>
          <p:nvPr/>
        </p:nvPicPr>
        <p:blipFill>
          <a:blip r:embed="rId2" cstate="print"/>
          <a:srcRect/>
          <a:stretch>
            <a:fillRect/>
          </a:stretch>
        </p:blipFill>
        <p:spPr bwMode="auto">
          <a:xfrm>
            <a:off x="358775" y="765175"/>
            <a:ext cx="660400" cy="168275"/>
          </a:xfrm>
          <a:prstGeom prst="rect">
            <a:avLst/>
          </a:prstGeom>
          <a:noFill/>
          <a:ln w="9525">
            <a:noFill/>
            <a:miter lim="800000"/>
            <a:headEnd/>
            <a:tailEnd/>
          </a:ln>
        </p:spPr>
      </p:pic>
      <p:sp>
        <p:nvSpPr>
          <p:cNvPr id="19464" name="矩形 2"/>
          <p:cNvSpPr>
            <a:spLocks noChangeArrowheads="1"/>
          </p:cNvSpPr>
          <p:nvPr/>
        </p:nvSpPr>
        <p:spPr bwMode="auto">
          <a:xfrm>
            <a:off x="1441450" y="487363"/>
            <a:ext cx="1863725" cy="376237"/>
          </a:xfrm>
          <a:prstGeom prst="rect">
            <a:avLst/>
          </a:prstGeom>
          <a:solidFill>
            <a:srgbClr val="595959"/>
          </a:solidFill>
          <a:ln w="9525">
            <a:noFill/>
            <a:miter lim="800000"/>
          </a:ln>
        </p:spPr>
        <p:txBody>
          <a:bodyPr anchor="ctr"/>
          <a:lstStyle/>
          <a:p>
            <a:pPr algn="ctr"/>
            <a:endParaRPr lang="zh-CN" altLang="zh-CN">
              <a:solidFill>
                <a:srgbClr val="FFFFFF"/>
              </a:solidFill>
            </a:endParaRPr>
          </a:p>
        </p:txBody>
      </p:sp>
      <p:sp>
        <p:nvSpPr>
          <p:cNvPr id="19465" name="文本框 90"/>
          <p:cNvSpPr>
            <a:spLocks noChangeArrowheads="1"/>
          </p:cNvSpPr>
          <p:nvPr/>
        </p:nvSpPr>
        <p:spPr bwMode="auto">
          <a:xfrm>
            <a:off x="1484313" y="501650"/>
            <a:ext cx="1818126" cy="400110"/>
          </a:xfrm>
          <a:prstGeom prst="rect">
            <a:avLst/>
          </a:prstGeom>
          <a:noFill/>
          <a:ln w="9525">
            <a:noFill/>
            <a:miter lim="800000"/>
          </a:ln>
        </p:spPr>
        <p:txBody>
          <a:bodyPr wrap="none">
            <a:spAutoFit/>
          </a:bodyPr>
          <a:lstStyle/>
          <a:p>
            <a:r>
              <a:rPr lang="zh-CN" altLang="en-US" sz="2000" b="1" dirty="0" smtClean="0">
                <a:solidFill>
                  <a:schemeClr val="bg1"/>
                </a:solidFill>
              </a:rPr>
              <a:t>骆氏股份</a:t>
            </a:r>
            <a:r>
              <a:rPr lang="en-US" altLang="zh-CN" sz="2000" b="1" dirty="0" smtClean="0">
                <a:solidFill>
                  <a:schemeClr val="bg1"/>
                </a:solidFill>
              </a:rPr>
              <a:t>-</a:t>
            </a:r>
            <a:r>
              <a:rPr lang="zh-CN" altLang="en-US" sz="2000" b="1" dirty="0" smtClean="0">
                <a:solidFill>
                  <a:schemeClr val="bg1"/>
                </a:solidFill>
              </a:rPr>
              <a:t>研发</a:t>
            </a:r>
            <a:endParaRPr lang="zh-CN" altLang="en-US" sz="2000" b="1" dirty="0">
              <a:solidFill>
                <a:schemeClr val="bg1"/>
              </a:solidFill>
            </a:endParaRPr>
          </a:p>
        </p:txBody>
      </p:sp>
      <p:sp>
        <p:nvSpPr>
          <p:cNvPr id="19466" name="矩形 3"/>
          <p:cNvSpPr>
            <a:spLocks noChangeArrowheads="1"/>
          </p:cNvSpPr>
          <p:nvPr/>
        </p:nvSpPr>
        <p:spPr bwMode="auto">
          <a:xfrm>
            <a:off x="1612900" y="1423988"/>
            <a:ext cx="2887663" cy="476250"/>
          </a:xfrm>
          <a:prstGeom prst="rect">
            <a:avLst/>
          </a:prstGeom>
          <a:noFill/>
          <a:ln w="9525">
            <a:noFill/>
            <a:miter lim="800000"/>
          </a:ln>
        </p:spPr>
        <p:txBody>
          <a:bodyPr>
            <a:spAutoFit/>
          </a:bodyPr>
          <a:lstStyle/>
          <a:p>
            <a:pPr>
              <a:lnSpc>
                <a:spcPct val="112000"/>
              </a:lnSpc>
            </a:pPr>
            <a:r>
              <a:rPr lang="en-US" altLang="zh-CN" sz="2400" b="1" i="1">
                <a:solidFill>
                  <a:srgbClr val="1D8DE5"/>
                </a:solidFill>
                <a:latin typeface="微软雅黑" panose="020B0503020204020204" pitchFamily="34" charset="-122"/>
                <a:ea typeface="微软雅黑" panose="020B0503020204020204" pitchFamily="34" charset="-122"/>
                <a:sym typeface="微软雅黑" panose="020B0503020204020204" pitchFamily="34" charset="-122"/>
              </a:rPr>
              <a:t>NVH</a:t>
            </a:r>
            <a:r>
              <a:rPr lang="zh-CN" altLang="en-US" sz="2400" b="1" i="1">
                <a:solidFill>
                  <a:srgbClr val="1D8DE5"/>
                </a:solidFill>
                <a:latin typeface="微软雅黑" panose="020B0503020204020204" pitchFamily="34" charset="-122"/>
                <a:ea typeface="微软雅黑" panose="020B0503020204020204" pitchFamily="34" charset="-122"/>
                <a:sym typeface="微软雅黑" panose="020B0503020204020204" pitchFamily="34" charset="-122"/>
              </a:rPr>
              <a:t>匹配</a:t>
            </a:r>
            <a:endParaRPr lang="zh-CN" altLang="en-US"/>
          </a:p>
        </p:txBody>
      </p:sp>
      <p:sp>
        <p:nvSpPr>
          <p:cNvPr id="19467" name="Freeform 60"/>
          <p:cNvSpPr>
            <a:spLocks noChangeArrowheads="1"/>
          </p:cNvSpPr>
          <p:nvPr/>
        </p:nvSpPr>
        <p:spPr bwMode="auto">
          <a:xfrm>
            <a:off x="1078155" y="3547988"/>
            <a:ext cx="555625" cy="596900"/>
          </a:xfrm>
          <a:custGeom>
            <a:avLst/>
            <a:gdLst>
              <a:gd name="T0" fmla="*/ 2147483647 w 437"/>
              <a:gd name="T1" fmla="*/ 2147483647 h 470"/>
              <a:gd name="T2" fmla="*/ 2147483647 w 437"/>
              <a:gd name="T3" fmla="*/ 2147483647 h 470"/>
              <a:gd name="T4" fmla="*/ 2147483647 w 437"/>
              <a:gd name="T5" fmla="*/ 2147483647 h 470"/>
              <a:gd name="T6" fmla="*/ 2147483647 w 437"/>
              <a:gd name="T7" fmla="*/ 2147483647 h 470"/>
              <a:gd name="T8" fmla="*/ 2147483647 w 437"/>
              <a:gd name="T9" fmla="*/ 2147483647 h 470"/>
              <a:gd name="T10" fmla="*/ 2147483647 w 437"/>
              <a:gd name="T11" fmla="*/ 2147483647 h 470"/>
              <a:gd name="T12" fmla="*/ 2147483647 w 437"/>
              <a:gd name="T13" fmla="*/ 2147483647 h 470"/>
              <a:gd name="T14" fmla="*/ 2147483647 w 437"/>
              <a:gd name="T15" fmla="*/ 2147483647 h 470"/>
              <a:gd name="T16" fmla="*/ 2147483647 w 437"/>
              <a:gd name="T17" fmla="*/ 2147483647 h 470"/>
              <a:gd name="T18" fmla="*/ 2147483647 w 437"/>
              <a:gd name="T19" fmla="*/ 2147483647 h 470"/>
              <a:gd name="T20" fmla="*/ 2147483647 w 437"/>
              <a:gd name="T21" fmla="*/ 2147483647 h 470"/>
              <a:gd name="T22" fmla="*/ 2147483647 w 437"/>
              <a:gd name="T23" fmla="*/ 2147483647 h 470"/>
              <a:gd name="T24" fmla="*/ 2147483647 w 437"/>
              <a:gd name="T25" fmla="*/ 2147483647 h 470"/>
              <a:gd name="T26" fmla="*/ 2147483647 w 437"/>
              <a:gd name="T27" fmla="*/ 2147483647 h 470"/>
              <a:gd name="T28" fmla="*/ 2147483647 w 437"/>
              <a:gd name="T29" fmla="*/ 2147483647 h 470"/>
              <a:gd name="T30" fmla="*/ 2147483647 w 437"/>
              <a:gd name="T31" fmla="*/ 2147483647 h 470"/>
              <a:gd name="T32" fmla="*/ 2147483647 w 437"/>
              <a:gd name="T33" fmla="*/ 2147483647 h 470"/>
              <a:gd name="T34" fmla="*/ 2147483647 w 437"/>
              <a:gd name="T35" fmla="*/ 2147483647 h 470"/>
              <a:gd name="T36" fmla="*/ 2147483647 w 437"/>
              <a:gd name="T37" fmla="*/ 2147483647 h 470"/>
              <a:gd name="T38" fmla="*/ 2147483647 w 437"/>
              <a:gd name="T39" fmla="*/ 2147483647 h 470"/>
              <a:gd name="T40" fmla="*/ 2147483647 w 437"/>
              <a:gd name="T41" fmla="*/ 2147483647 h 470"/>
              <a:gd name="T42" fmla="*/ 2147483647 w 437"/>
              <a:gd name="T43" fmla="*/ 2147483647 h 470"/>
              <a:gd name="T44" fmla="*/ 0 w 437"/>
              <a:gd name="T45" fmla="*/ 2147483647 h 470"/>
              <a:gd name="T46" fmla="*/ 0 w 437"/>
              <a:gd name="T47" fmla="*/ 2147483647 h 470"/>
              <a:gd name="T48" fmla="*/ 2147483647 w 437"/>
              <a:gd name="T49" fmla="*/ 2147483647 h 470"/>
              <a:gd name="T50" fmla="*/ 2147483647 w 437"/>
              <a:gd name="T51" fmla="*/ 2147483647 h 470"/>
              <a:gd name="T52" fmla="*/ 2147483647 w 437"/>
              <a:gd name="T53" fmla="*/ 2147483647 h 47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37"/>
              <a:gd name="T82" fmla="*/ 0 h 470"/>
              <a:gd name="T83" fmla="*/ 437 w 437"/>
              <a:gd name="T84" fmla="*/ 470 h 47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37" h="470">
                <a:moveTo>
                  <a:pt x="415" y="364"/>
                </a:moveTo>
                <a:cubicBezTo>
                  <a:pt x="415" y="364"/>
                  <a:pt x="422" y="351"/>
                  <a:pt x="388" y="335"/>
                </a:cubicBezTo>
                <a:cubicBezTo>
                  <a:pt x="307" y="291"/>
                  <a:pt x="307" y="291"/>
                  <a:pt x="307" y="291"/>
                </a:cubicBezTo>
                <a:cubicBezTo>
                  <a:pt x="273" y="257"/>
                  <a:pt x="273" y="257"/>
                  <a:pt x="273" y="257"/>
                </a:cubicBezTo>
                <a:cubicBezTo>
                  <a:pt x="256" y="248"/>
                  <a:pt x="246" y="251"/>
                  <a:pt x="262" y="240"/>
                </a:cubicBezTo>
                <a:cubicBezTo>
                  <a:pt x="274" y="230"/>
                  <a:pt x="282" y="216"/>
                  <a:pt x="288" y="199"/>
                </a:cubicBezTo>
                <a:cubicBezTo>
                  <a:pt x="289" y="198"/>
                  <a:pt x="292" y="194"/>
                  <a:pt x="294" y="185"/>
                </a:cubicBezTo>
                <a:cubicBezTo>
                  <a:pt x="294" y="185"/>
                  <a:pt x="325" y="148"/>
                  <a:pt x="298" y="147"/>
                </a:cubicBezTo>
                <a:cubicBezTo>
                  <a:pt x="298" y="147"/>
                  <a:pt x="326" y="96"/>
                  <a:pt x="285" y="57"/>
                </a:cubicBezTo>
                <a:cubicBezTo>
                  <a:pt x="285" y="57"/>
                  <a:pt x="283" y="55"/>
                  <a:pt x="280" y="52"/>
                </a:cubicBezTo>
                <a:cubicBezTo>
                  <a:pt x="271" y="42"/>
                  <a:pt x="262" y="37"/>
                  <a:pt x="262" y="37"/>
                </a:cubicBezTo>
                <a:cubicBezTo>
                  <a:pt x="203" y="0"/>
                  <a:pt x="155" y="50"/>
                  <a:pt x="155" y="50"/>
                </a:cubicBezTo>
                <a:cubicBezTo>
                  <a:pt x="113" y="88"/>
                  <a:pt x="140" y="140"/>
                  <a:pt x="140" y="140"/>
                </a:cubicBezTo>
                <a:cubicBezTo>
                  <a:pt x="112" y="140"/>
                  <a:pt x="142" y="179"/>
                  <a:pt x="142" y="179"/>
                </a:cubicBezTo>
                <a:cubicBezTo>
                  <a:pt x="146" y="197"/>
                  <a:pt x="150" y="195"/>
                  <a:pt x="150" y="195"/>
                </a:cubicBezTo>
                <a:cubicBezTo>
                  <a:pt x="152" y="195"/>
                  <a:pt x="152" y="198"/>
                  <a:pt x="153" y="202"/>
                </a:cubicBezTo>
                <a:cubicBezTo>
                  <a:pt x="154" y="201"/>
                  <a:pt x="154" y="201"/>
                  <a:pt x="155" y="201"/>
                </a:cubicBezTo>
                <a:cubicBezTo>
                  <a:pt x="160" y="216"/>
                  <a:pt x="168" y="229"/>
                  <a:pt x="178" y="239"/>
                </a:cubicBezTo>
                <a:cubicBezTo>
                  <a:pt x="187" y="251"/>
                  <a:pt x="163" y="251"/>
                  <a:pt x="159" y="256"/>
                </a:cubicBezTo>
                <a:cubicBezTo>
                  <a:pt x="157" y="259"/>
                  <a:pt x="129" y="291"/>
                  <a:pt x="129" y="291"/>
                </a:cubicBezTo>
                <a:cubicBezTo>
                  <a:pt x="48" y="335"/>
                  <a:pt x="48" y="335"/>
                  <a:pt x="48" y="335"/>
                </a:cubicBezTo>
                <a:cubicBezTo>
                  <a:pt x="15" y="351"/>
                  <a:pt x="21" y="364"/>
                  <a:pt x="21" y="364"/>
                </a:cubicBezTo>
                <a:cubicBezTo>
                  <a:pt x="0" y="451"/>
                  <a:pt x="0" y="451"/>
                  <a:pt x="0" y="451"/>
                </a:cubicBezTo>
                <a:cubicBezTo>
                  <a:pt x="0" y="470"/>
                  <a:pt x="0" y="470"/>
                  <a:pt x="0" y="470"/>
                </a:cubicBezTo>
                <a:cubicBezTo>
                  <a:pt x="437" y="470"/>
                  <a:pt x="437" y="470"/>
                  <a:pt x="437" y="470"/>
                </a:cubicBezTo>
                <a:cubicBezTo>
                  <a:pt x="437" y="451"/>
                  <a:pt x="437" y="451"/>
                  <a:pt x="437" y="451"/>
                </a:cubicBezTo>
                <a:lnTo>
                  <a:pt x="415" y="364"/>
                </a:lnTo>
                <a:close/>
              </a:path>
            </a:pathLst>
          </a:custGeom>
          <a:solidFill>
            <a:srgbClr val="3B4449"/>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9468" name="文本框 86"/>
          <p:cNvSpPr>
            <a:spLocks noChangeArrowheads="1"/>
          </p:cNvSpPr>
          <p:nvPr/>
        </p:nvSpPr>
        <p:spPr bwMode="auto">
          <a:xfrm>
            <a:off x="1013068" y="4297288"/>
            <a:ext cx="10139362" cy="1421928"/>
          </a:xfrm>
          <a:prstGeom prst="rect">
            <a:avLst/>
          </a:prstGeom>
          <a:noFill/>
          <a:ln w="9525">
            <a:noFill/>
            <a:miter lim="800000"/>
          </a:ln>
        </p:spPr>
        <p:txBody>
          <a:bodyPr>
            <a:spAutoFit/>
          </a:bodyPr>
          <a:lstStyle/>
          <a:p>
            <a:pPr marL="285750" indent="-285750">
              <a:lnSpc>
                <a:spcPct val="120000"/>
              </a:lnSpc>
              <a:buFont typeface="Wingdings" panose="05000000000000000000" pitchFamily="2" charset="2"/>
              <a:buChar char="n"/>
            </a:pP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振动测试</a:t>
            </a:r>
            <a:endParaRPr lang="en-US" altLang="zh-CN"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buFont typeface="Wingdings" panose="05000000000000000000" pitchFamily="2" charset="2"/>
              <a:buChar char="n"/>
            </a:pP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噪音测试</a:t>
            </a:r>
            <a:endParaRPr lang="en-US" altLang="zh-CN"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buFont typeface="Wingdings" panose="05000000000000000000" pitchFamily="2" charset="2"/>
              <a:buChar char="n"/>
            </a:pPr>
            <a:r>
              <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NVH</a:t>
            </a: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匹配</a:t>
            </a:r>
            <a:endPar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pPr>
            <a:endParaRPr lang="zh-CN" altLang="en-US"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469" name="圆角矩形 87"/>
          <p:cNvSpPr>
            <a:spLocks noChangeArrowheads="1"/>
          </p:cNvSpPr>
          <p:nvPr/>
        </p:nvSpPr>
        <p:spPr bwMode="auto">
          <a:xfrm>
            <a:off x="1746493" y="3706738"/>
            <a:ext cx="1201737" cy="438150"/>
          </a:xfrm>
          <a:prstGeom prst="roundRect">
            <a:avLst>
              <a:gd name="adj" fmla="val 9935"/>
            </a:avLst>
          </a:prstGeom>
          <a:solidFill>
            <a:srgbClr val="ED4137"/>
          </a:solidFill>
          <a:ln w="9525">
            <a:noFill/>
            <a:round/>
          </a:ln>
        </p:spPr>
        <p:txBody>
          <a:bodyPr lIns="0" tIns="0" rIns="0" bIns="0" anchor="ctr"/>
          <a:lstStyle/>
          <a:p>
            <a:pPr algn="ctr"/>
            <a:r>
              <a:rPr lang="zh-CN" altLang="en-US">
                <a:solidFill>
                  <a:srgbClr val="FFFFFF"/>
                </a:solidFill>
                <a:latin typeface="微软雅黑" panose="020B0503020204020204" pitchFamily="34" charset="-122"/>
                <a:ea typeface="微软雅黑" panose="020B0503020204020204" pitchFamily="34" charset="-122"/>
                <a:sym typeface="Arial Unicode MS" panose="020B0604020202020204" pitchFamily="34" charset="-122"/>
              </a:rPr>
              <a:t>简要说明</a:t>
            </a:r>
            <a:endParaRPr lang="zh-CN" altLang="en-US">
              <a:solidFill>
                <a:srgbClr val="FFFFFF"/>
              </a:solidFill>
              <a:latin typeface="微软雅黑" panose="020B0503020204020204" pitchFamily="34" charset="-122"/>
              <a:ea typeface="微软雅黑" panose="020B0503020204020204" pitchFamily="34" charset="-122"/>
              <a:sym typeface="Arial Unicode MS" panose="020B0604020202020204" pitchFamily="34" charset="-122"/>
            </a:endParaRPr>
          </a:p>
        </p:txBody>
      </p:sp>
      <p:pic>
        <p:nvPicPr>
          <p:cNvPr id="16" name="图片 15" descr="图片2.png"/>
          <p:cNvPicPr>
            <a:picLocks noChangeAspect="1"/>
          </p:cNvPicPr>
          <p:nvPr/>
        </p:nvPicPr>
        <p:blipFill>
          <a:blip r:embed="rId3" cstate="print"/>
          <a:stretch>
            <a:fillRect/>
          </a:stretch>
        </p:blipFill>
        <p:spPr>
          <a:xfrm>
            <a:off x="4003390" y="1507484"/>
            <a:ext cx="7423519" cy="4504234"/>
          </a:xfrm>
          <a:prstGeom prst="rect">
            <a:avLst/>
          </a:prstGeom>
        </p:spPr>
      </p:pic>
      <p:cxnSp>
        <p:nvCxnSpPr>
          <p:cNvPr id="14" name="直接连接符 13"/>
          <p:cNvCxnSpPr/>
          <p:nvPr/>
        </p:nvCxnSpPr>
        <p:spPr>
          <a:xfrm rot="16200000" flipH="1">
            <a:off x="6698875" y="4969347"/>
            <a:ext cx="2003251" cy="1107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7337780" y="2545647"/>
            <a:ext cx="2297286" cy="395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矩形 17"/>
          <p:cNvSpPr/>
          <p:nvPr/>
        </p:nvSpPr>
        <p:spPr bwMode="auto">
          <a:xfrm>
            <a:off x="3968044" y="1365956"/>
            <a:ext cx="7512756" cy="2359378"/>
          </a:xfrm>
          <a:prstGeom prst="rect">
            <a:avLst/>
          </a:prstGeom>
          <a:noFill/>
          <a:ln w="9525" cap="flat" cmpd="sng" algn="ctr">
            <a:solidFill>
              <a:schemeClr val="bg1">
                <a:lumMod val="85000"/>
              </a:schemeClr>
            </a:solidFill>
            <a:prstDash val="solid"/>
            <a:round/>
            <a:headEnd type="none" w="med" len="med"/>
            <a:tailEnd type="none" w="med" len="med"/>
          </a:ln>
          <a:effectLst/>
          <a:scene3d>
            <a:camera prst="perspectiveFront"/>
            <a:lightRig rig="threePt" dir="t"/>
          </a:scene3d>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Oval 5"/>
          <p:cNvSpPr>
            <a:spLocks noChangeAspect="1"/>
          </p:cNvSpPr>
          <p:nvPr/>
        </p:nvSpPr>
        <p:spPr bwMode="auto">
          <a:xfrm>
            <a:off x="8762772" y="2276547"/>
            <a:ext cx="641350" cy="639762"/>
          </a:xfrm>
          <a:prstGeom prst="ellipse">
            <a:avLst/>
          </a:prstGeom>
          <a:solidFill>
            <a:srgbClr val="0067B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rial" panose="020B0604020202020204" pitchFamily="34" charset="0"/>
              <a:ea typeface="微软雅黑" panose="020B0503020204020204" pitchFamily="34" charset="-122"/>
              <a:cs typeface="Roboto Condensed" panose="02000000000000000000"/>
              <a:sym typeface="Arial" panose="020B0604020202020204" pitchFamily="34" charset="0"/>
            </a:endParaRPr>
          </a:p>
        </p:txBody>
      </p:sp>
      <p:cxnSp>
        <p:nvCxnSpPr>
          <p:cNvPr id="41" name="直接连接符 40"/>
          <p:cNvCxnSpPr/>
          <p:nvPr/>
        </p:nvCxnSpPr>
        <p:spPr bwMode="auto">
          <a:xfrm rot="5400000">
            <a:off x="6970889" y="1981201"/>
            <a:ext cx="4357513" cy="395112"/>
          </a:xfrm>
          <a:prstGeom prst="line">
            <a:avLst/>
          </a:prstGeom>
          <a:solidFill>
            <a:srgbClr val="7FB538"/>
          </a:solidFill>
          <a:ln w="66675" cap="flat" cmpd="sng" algn="ctr">
            <a:solidFill>
              <a:srgbClr val="F7F7F7"/>
            </a:solidFill>
            <a:prstDash val="solid"/>
            <a:round/>
            <a:headEnd type="none" w="med" len="med"/>
            <a:tailEnd type="none" w="med" len="med"/>
          </a:ln>
          <a:effectLst>
            <a:outerShdw blurRad="152400" dist="317500" dir="5400000" sx="90000" sy="-19000" rotWithShape="0">
              <a:prstClr val="black">
                <a:alpha val="15000"/>
              </a:prstClr>
            </a:outerShdw>
          </a:effectLst>
        </p:spPr>
      </p:cxnSp>
      <p:sp>
        <p:nvSpPr>
          <p:cNvPr id="20484" name="Freeform 60"/>
          <p:cNvSpPr>
            <a:spLocks noChangeArrowheads="1"/>
          </p:cNvSpPr>
          <p:nvPr/>
        </p:nvSpPr>
        <p:spPr bwMode="auto">
          <a:xfrm>
            <a:off x="1181188" y="2517034"/>
            <a:ext cx="555625" cy="596900"/>
          </a:xfrm>
          <a:custGeom>
            <a:avLst/>
            <a:gdLst>
              <a:gd name="T0" fmla="*/ 2147483647 w 437"/>
              <a:gd name="T1" fmla="*/ 2147483647 h 470"/>
              <a:gd name="T2" fmla="*/ 2147483647 w 437"/>
              <a:gd name="T3" fmla="*/ 2147483647 h 470"/>
              <a:gd name="T4" fmla="*/ 2147483647 w 437"/>
              <a:gd name="T5" fmla="*/ 2147483647 h 470"/>
              <a:gd name="T6" fmla="*/ 2147483647 w 437"/>
              <a:gd name="T7" fmla="*/ 2147483647 h 470"/>
              <a:gd name="T8" fmla="*/ 2147483647 w 437"/>
              <a:gd name="T9" fmla="*/ 2147483647 h 470"/>
              <a:gd name="T10" fmla="*/ 2147483647 w 437"/>
              <a:gd name="T11" fmla="*/ 2147483647 h 470"/>
              <a:gd name="T12" fmla="*/ 2147483647 w 437"/>
              <a:gd name="T13" fmla="*/ 2147483647 h 470"/>
              <a:gd name="T14" fmla="*/ 2147483647 w 437"/>
              <a:gd name="T15" fmla="*/ 2147483647 h 470"/>
              <a:gd name="T16" fmla="*/ 2147483647 w 437"/>
              <a:gd name="T17" fmla="*/ 2147483647 h 470"/>
              <a:gd name="T18" fmla="*/ 2147483647 w 437"/>
              <a:gd name="T19" fmla="*/ 2147483647 h 470"/>
              <a:gd name="T20" fmla="*/ 2147483647 w 437"/>
              <a:gd name="T21" fmla="*/ 2147483647 h 470"/>
              <a:gd name="T22" fmla="*/ 2147483647 w 437"/>
              <a:gd name="T23" fmla="*/ 2147483647 h 470"/>
              <a:gd name="T24" fmla="*/ 2147483647 w 437"/>
              <a:gd name="T25" fmla="*/ 2147483647 h 470"/>
              <a:gd name="T26" fmla="*/ 2147483647 w 437"/>
              <a:gd name="T27" fmla="*/ 2147483647 h 470"/>
              <a:gd name="T28" fmla="*/ 2147483647 w 437"/>
              <a:gd name="T29" fmla="*/ 2147483647 h 470"/>
              <a:gd name="T30" fmla="*/ 2147483647 w 437"/>
              <a:gd name="T31" fmla="*/ 2147483647 h 470"/>
              <a:gd name="T32" fmla="*/ 2147483647 w 437"/>
              <a:gd name="T33" fmla="*/ 2147483647 h 470"/>
              <a:gd name="T34" fmla="*/ 2147483647 w 437"/>
              <a:gd name="T35" fmla="*/ 2147483647 h 470"/>
              <a:gd name="T36" fmla="*/ 2147483647 w 437"/>
              <a:gd name="T37" fmla="*/ 2147483647 h 470"/>
              <a:gd name="T38" fmla="*/ 2147483647 w 437"/>
              <a:gd name="T39" fmla="*/ 2147483647 h 470"/>
              <a:gd name="T40" fmla="*/ 2147483647 w 437"/>
              <a:gd name="T41" fmla="*/ 2147483647 h 470"/>
              <a:gd name="T42" fmla="*/ 2147483647 w 437"/>
              <a:gd name="T43" fmla="*/ 2147483647 h 470"/>
              <a:gd name="T44" fmla="*/ 0 w 437"/>
              <a:gd name="T45" fmla="*/ 2147483647 h 470"/>
              <a:gd name="T46" fmla="*/ 0 w 437"/>
              <a:gd name="T47" fmla="*/ 2147483647 h 470"/>
              <a:gd name="T48" fmla="*/ 2147483647 w 437"/>
              <a:gd name="T49" fmla="*/ 2147483647 h 470"/>
              <a:gd name="T50" fmla="*/ 2147483647 w 437"/>
              <a:gd name="T51" fmla="*/ 2147483647 h 470"/>
              <a:gd name="T52" fmla="*/ 2147483647 w 437"/>
              <a:gd name="T53" fmla="*/ 2147483647 h 47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37"/>
              <a:gd name="T82" fmla="*/ 0 h 470"/>
              <a:gd name="T83" fmla="*/ 437 w 437"/>
              <a:gd name="T84" fmla="*/ 470 h 47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37" h="470">
                <a:moveTo>
                  <a:pt x="415" y="364"/>
                </a:moveTo>
                <a:cubicBezTo>
                  <a:pt x="415" y="364"/>
                  <a:pt x="422" y="351"/>
                  <a:pt x="388" y="335"/>
                </a:cubicBezTo>
                <a:cubicBezTo>
                  <a:pt x="307" y="291"/>
                  <a:pt x="307" y="291"/>
                  <a:pt x="307" y="291"/>
                </a:cubicBezTo>
                <a:cubicBezTo>
                  <a:pt x="273" y="257"/>
                  <a:pt x="273" y="257"/>
                  <a:pt x="273" y="257"/>
                </a:cubicBezTo>
                <a:cubicBezTo>
                  <a:pt x="256" y="248"/>
                  <a:pt x="246" y="251"/>
                  <a:pt x="262" y="240"/>
                </a:cubicBezTo>
                <a:cubicBezTo>
                  <a:pt x="274" y="230"/>
                  <a:pt x="282" y="216"/>
                  <a:pt x="288" y="199"/>
                </a:cubicBezTo>
                <a:cubicBezTo>
                  <a:pt x="289" y="198"/>
                  <a:pt x="292" y="194"/>
                  <a:pt x="294" y="185"/>
                </a:cubicBezTo>
                <a:cubicBezTo>
                  <a:pt x="294" y="185"/>
                  <a:pt x="325" y="148"/>
                  <a:pt x="298" y="147"/>
                </a:cubicBezTo>
                <a:cubicBezTo>
                  <a:pt x="298" y="147"/>
                  <a:pt x="326" y="96"/>
                  <a:pt x="285" y="57"/>
                </a:cubicBezTo>
                <a:cubicBezTo>
                  <a:pt x="285" y="57"/>
                  <a:pt x="283" y="55"/>
                  <a:pt x="280" y="52"/>
                </a:cubicBezTo>
                <a:cubicBezTo>
                  <a:pt x="271" y="42"/>
                  <a:pt x="262" y="37"/>
                  <a:pt x="262" y="37"/>
                </a:cubicBezTo>
                <a:cubicBezTo>
                  <a:pt x="203" y="0"/>
                  <a:pt x="155" y="50"/>
                  <a:pt x="155" y="50"/>
                </a:cubicBezTo>
                <a:cubicBezTo>
                  <a:pt x="113" y="88"/>
                  <a:pt x="140" y="140"/>
                  <a:pt x="140" y="140"/>
                </a:cubicBezTo>
                <a:cubicBezTo>
                  <a:pt x="112" y="140"/>
                  <a:pt x="142" y="179"/>
                  <a:pt x="142" y="179"/>
                </a:cubicBezTo>
                <a:cubicBezTo>
                  <a:pt x="146" y="197"/>
                  <a:pt x="150" y="195"/>
                  <a:pt x="150" y="195"/>
                </a:cubicBezTo>
                <a:cubicBezTo>
                  <a:pt x="152" y="195"/>
                  <a:pt x="152" y="198"/>
                  <a:pt x="153" y="202"/>
                </a:cubicBezTo>
                <a:cubicBezTo>
                  <a:pt x="154" y="201"/>
                  <a:pt x="154" y="201"/>
                  <a:pt x="155" y="201"/>
                </a:cubicBezTo>
                <a:cubicBezTo>
                  <a:pt x="160" y="216"/>
                  <a:pt x="168" y="229"/>
                  <a:pt x="178" y="239"/>
                </a:cubicBezTo>
                <a:cubicBezTo>
                  <a:pt x="187" y="251"/>
                  <a:pt x="163" y="251"/>
                  <a:pt x="159" y="256"/>
                </a:cubicBezTo>
                <a:cubicBezTo>
                  <a:pt x="157" y="259"/>
                  <a:pt x="129" y="291"/>
                  <a:pt x="129" y="291"/>
                </a:cubicBezTo>
                <a:cubicBezTo>
                  <a:pt x="48" y="335"/>
                  <a:pt x="48" y="335"/>
                  <a:pt x="48" y="335"/>
                </a:cubicBezTo>
                <a:cubicBezTo>
                  <a:pt x="15" y="351"/>
                  <a:pt x="21" y="364"/>
                  <a:pt x="21" y="364"/>
                </a:cubicBezTo>
                <a:cubicBezTo>
                  <a:pt x="0" y="451"/>
                  <a:pt x="0" y="451"/>
                  <a:pt x="0" y="451"/>
                </a:cubicBezTo>
                <a:cubicBezTo>
                  <a:pt x="0" y="470"/>
                  <a:pt x="0" y="470"/>
                  <a:pt x="0" y="470"/>
                </a:cubicBezTo>
                <a:cubicBezTo>
                  <a:pt x="437" y="470"/>
                  <a:pt x="437" y="470"/>
                  <a:pt x="437" y="470"/>
                </a:cubicBezTo>
                <a:cubicBezTo>
                  <a:pt x="437" y="451"/>
                  <a:pt x="437" y="451"/>
                  <a:pt x="437" y="451"/>
                </a:cubicBezTo>
                <a:lnTo>
                  <a:pt x="415" y="364"/>
                </a:lnTo>
                <a:close/>
              </a:path>
            </a:pathLst>
          </a:custGeom>
          <a:solidFill>
            <a:srgbClr val="3B4449"/>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0485" name="文本框 95"/>
          <p:cNvSpPr>
            <a:spLocks noChangeArrowheads="1"/>
          </p:cNvSpPr>
          <p:nvPr/>
        </p:nvSpPr>
        <p:spPr bwMode="auto">
          <a:xfrm>
            <a:off x="506502" y="3469277"/>
            <a:ext cx="5036344" cy="3083921"/>
          </a:xfrm>
          <a:prstGeom prst="rect">
            <a:avLst/>
          </a:prstGeom>
          <a:noFill/>
          <a:ln w="9525">
            <a:noFill/>
            <a:miter lim="800000"/>
          </a:ln>
        </p:spPr>
        <p:txBody>
          <a:bodyPr wrap="square">
            <a:spAutoFit/>
          </a:bodyPr>
          <a:lstStyle/>
          <a:p>
            <a:pPr marL="285750" indent="-285750">
              <a:lnSpc>
                <a:spcPct val="120000"/>
              </a:lnSpc>
              <a:buFont typeface="Wingdings" panose="05000000000000000000" pitchFamily="2" charset="2"/>
              <a:buChar char="n"/>
            </a:pP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工装摸具的设计和生产自主化</a:t>
            </a:r>
            <a:endParaRPr lang="en-US"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buFont typeface="Wingdings" panose="05000000000000000000" pitchFamily="2" charset="2"/>
              <a:buChar char="n"/>
            </a:pPr>
            <a:r>
              <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dirty="0" err="1"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ProE</a:t>
            </a:r>
            <a:r>
              <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设计</a:t>
            </a:r>
            <a:r>
              <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和</a:t>
            </a:r>
            <a:r>
              <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dirty="0" err="1">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Cimatron</a:t>
            </a:r>
            <a:r>
              <a:rPr lang="en-US" altLang="zh-CN"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编程</a:t>
            </a:r>
            <a:endParaRPr lang="en-US" altLang="zh-CN"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buFont typeface="Wingdings" panose="05000000000000000000" pitchFamily="2" charset="2"/>
              <a:buChar char="n"/>
            </a:pP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模具创新</a:t>
            </a:r>
            <a:r>
              <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冷流道模具、发泡模具、旋转模具、抽真空模具</a:t>
            </a:r>
            <a:endPar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buFont typeface="Wingdings" panose="05000000000000000000" pitchFamily="2" charset="2"/>
              <a:buChar char="n"/>
            </a:pPr>
            <a:r>
              <a:rPr lang="zh-CN" altLang="en-US" dirty="0" smtClean="0">
                <a:solidFill>
                  <a:srgbClr val="595959"/>
                </a:solidFill>
                <a:latin typeface="微软雅黑" panose="020B0503020204020204" pitchFamily="34" charset="-122"/>
                <a:ea typeface="微软雅黑" panose="020B0503020204020204" pitchFamily="34" charset="-122"/>
                <a:sym typeface="Arial" panose="020B0604020202020204" pitchFamily="34" charset="0"/>
              </a:rPr>
              <a:t>车间面积：1000平方米</a:t>
            </a:r>
            <a:endParaRPr lang="zh-CN" altLang="en-US" dirty="0" smtClean="0">
              <a:solidFill>
                <a:srgbClr val="595959"/>
              </a:solidFill>
              <a:latin typeface="微软雅黑" panose="020B0503020204020204" pitchFamily="34" charset="-122"/>
              <a:ea typeface="微软雅黑" panose="020B0503020204020204" pitchFamily="34" charset="-122"/>
              <a:sym typeface="Arial" panose="020B0604020202020204" pitchFamily="34" charset="0"/>
            </a:endParaRPr>
          </a:p>
          <a:p>
            <a:pPr marL="285750" indent="-285750">
              <a:lnSpc>
                <a:spcPct val="120000"/>
              </a:lnSpc>
              <a:buFont typeface="Wingdings" panose="05000000000000000000" pitchFamily="2" charset="2"/>
              <a:buChar char="n"/>
            </a:pPr>
            <a:r>
              <a:rPr lang="zh-CN" altLang="en-US" dirty="0" smtClean="0">
                <a:solidFill>
                  <a:srgbClr val="595959"/>
                </a:solidFill>
                <a:latin typeface="微软雅黑" panose="020B0503020204020204" pitchFamily="34" charset="-122"/>
                <a:ea typeface="微软雅黑" panose="020B0503020204020204" pitchFamily="34" charset="-122"/>
                <a:sym typeface="Arial" panose="020B0604020202020204" pitchFamily="34" charset="0"/>
              </a:rPr>
              <a:t>设计人员 ：10人、工装设计人员 5人、CAM人员  6人</a:t>
            </a:r>
            <a:endParaRPr lang="zh-CN" altLang="en-US" dirty="0" smtClean="0">
              <a:solidFill>
                <a:srgbClr val="595959"/>
              </a:solidFill>
              <a:latin typeface="微软雅黑" panose="020B0503020204020204" pitchFamily="34" charset="-122"/>
              <a:ea typeface="微软雅黑" panose="020B0503020204020204" pitchFamily="34" charset="-122"/>
              <a:sym typeface="Arial" panose="020B0604020202020204" pitchFamily="34" charset="0"/>
            </a:endParaRPr>
          </a:p>
          <a:p>
            <a:pPr marL="285750" indent="-285750">
              <a:lnSpc>
                <a:spcPct val="120000"/>
              </a:lnSpc>
              <a:buFont typeface="Wingdings" panose="05000000000000000000" pitchFamily="2" charset="2"/>
              <a:buChar char="n"/>
            </a:pPr>
            <a:r>
              <a:rPr lang="zh-CN" altLang="en-US" dirty="0" smtClean="0">
                <a:solidFill>
                  <a:srgbClr val="595959"/>
                </a:solidFill>
                <a:latin typeface="微软雅黑" panose="020B0503020204020204" pitchFamily="34" charset="-122"/>
                <a:ea typeface="微软雅黑" panose="020B0503020204020204" pitchFamily="34" charset="-122"/>
                <a:sym typeface="Arial" panose="020B0604020202020204" pitchFamily="34" charset="0"/>
              </a:rPr>
              <a:t>年生产能力：500套</a:t>
            </a:r>
            <a:endParaRPr lang="zh-CN" altLang="en-US" dirty="0" smtClean="0">
              <a:solidFill>
                <a:srgbClr val="595959"/>
              </a:solidFill>
              <a:latin typeface="微软雅黑" panose="020B0503020204020204" pitchFamily="34" charset="-122"/>
              <a:ea typeface="微软雅黑" panose="020B0503020204020204" pitchFamily="34" charset="-122"/>
              <a:sym typeface="Arial" panose="020B0604020202020204" pitchFamily="34" charset="0"/>
            </a:endParaRPr>
          </a:p>
          <a:p>
            <a:pPr marL="285750" indent="-285750">
              <a:lnSpc>
                <a:spcPct val="120000"/>
              </a:lnSpc>
              <a:buFont typeface="Wingdings" panose="05000000000000000000" pitchFamily="2" charset="2"/>
              <a:buNone/>
            </a:pPr>
            <a:endParaRPr lang="en-US" altLang="zh-CN"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486" name="圆角矩形 96"/>
          <p:cNvSpPr>
            <a:spLocks noChangeArrowheads="1"/>
          </p:cNvSpPr>
          <p:nvPr/>
        </p:nvSpPr>
        <p:spPr bwMode="auto">
          <a:xfrm>
            <a:off x="1849525" y="2641917"/>
            <a:ext cx="1201738" cy="438150"/>
          </a:xfrm>
          <a:prstGeom prst="roundRect">
            <a:avLst>
              <a:gd name="adj" fmla="val 9935"/>
            </a:avLst>
          </a:prstGeom>
          <a:solidFill>
            <a:srgbClr val="ED4137"/>
          </a:solidFill>
          <a:ln w="9525">
            <a:noFill/>
            <a:round/>
          </a:ln>
        </p:spPr>
        <p:txBody>
          <a:bodyPr lIns="0" tIns="0" rIns="0" bIns="0" anchor="ctr"/>
          <a:lstStyle/>
          <a:p>
            <a:pPr algn="ctr"/>
            <a:r>
              <a:rPr lang="zh-CN" altLang="en-US">
                <a:solidFill>
                  <a:srgbClr val="FFFFFF"/>
                </a:solidFill>
                <a:latin typeface="微软雅黑" panose="020B0503020204020204" pitchFamily="34" charset="-122"/>
                <a:ea typeface="微软雅黑" panose="020B0503020204020204" pitchFamily="34" charset="-122"/>
                <a:sym typeface="Arial Unicode MS" panose="020B0604020202020204" pitchFamily="34" charset="-122"/>
              </a:rPr>
              <a:t>简要说明</a:t>
            </a:r>
            <a:endParaRPr lang="zh-CN" altLang="en-US">
              <a:solidFill>
                <a:srgbClr val="FFFFFF"/>
              </a:solidFill>
              <a:latin typeface="微软雅黑" panose="020B0503020204020204" pitchFamily="34" charset="-122"/>
              <a:ea typeface="微软雅黑" panose="020B0503020204020204" pitchFamily="34" charset="-122"/>
              <a:sym typeface="Arial Unicode MS" panose="020B0604020202020204" pitchFamily="34" charset="-122"/>
            </a:endParaRPr>
          </a:p>
        </p:txBody>
      </p:sp>
      <p:pic>
        <p:nvPicPr>
          <p:cNvPr id="20488" name="Picture 2"/>
          <p:cNvPicPr>
            <a:picLocks noChangeAspect="1" noChangeArrowheads="1"/>
          </p:cNvPicPr>
          <p:nvPr/>
        </p:nvPicPr>
        <p:blipFill>
          <a:blip r:embed="rId1"/>
          <a:srcRect/>
          <a:stretch>
            <a:fillRect/>
          </a:stretch>
        </p:blipFill>
        <p:spPr bwMode="auto">
          <a:xfrm>
            <a:off x="6084711" y="606814"/>
            <a:ext cx="2121791" cy="1520787"/>
          </a:xfrm>
          <a:prstGeom prst="rect">
            <a:avLst/>
          </a:prstGeom>
          <a:noFill/>
          <a:ln w="9525">
            <a:solidFill>
              <a:schemeClr val="bg1"/>
            </a:solidFill>
            <a:miter lim="800000"/>
            <a:headEnd/>
            <a:tailEnd/>
          </a:ln>
          <a:effectLst>
            <a:outerShdw blurRad="50800" dist="38100" algn="l" rotWithShape="0">
              <a:prstClr val="black">
                <a:alpha val="40000"/>
              </a:prstClr>
            </a:outerShdw>
          </a:effectLst>
        </p:spPr>
      </p:pic>
      <p:pic>
        <p:nvPicPr>
          <p:cNvPr id="20490" name="Picture 9" descr="http://www.dme.net/dme/news/docs/media_corner/DME%20Press%20Kit/Web%20ready%20images/Cold%20Runner.jpg"/>
          <p:cNvPicPr>
            <a:picLocks noChangeAspect="1" noChangeArrowheads="1"/>
          </p:cNvPicPr>
          <p:nvPr/>
        </p:nvPicPr>
        <p:blipFill>
          <a:blip r:embed="rId2"/>
          <a:srcRect/>
          <a:stretch>
            <a:fillRect/>
          </a:stretch>
        </p:blipFill>
        <p:spPr bwMode="auto">
          <a:xfrm>
            <a:off x="9532581" y="892747"/>
            <a:ext cx="2401888" cy="1485900"/>
          </a:xfrm>
          <a:prstGeom prst="rect">
            <a:avLst/>
          </a:prstGeom>
          <a:noFill/>
          <a:ln w="9525">
            <a:noFill/>
            <a:miter lim="800000"/>
            <a:headEnd/>
            <a:tailEnd/>
          </a:ln>
        </p:spPr>
      </p:pic>
      <p:pic>
        <p:nvPicPr>
          <p:cNvPr id="20491" name="Picture 11" descr="plastic mold"/>
          <p:cNvPicPr>
            <a:picLocks noChangeAspect="1" noChangeArrowheads="1"/>
          </p:cNvPicPr>
          <p:nvPr/>
        </p:nvPicPr>
        <p:blipFill>
          <a:blip r:embed="rId3"/>
          <a:srcRect/>
          <a:stretch>
            <a:fillRect/>
          </a:stretch>
        </p:blipFill>
        <p:spPr bwMode="auto">
          <a:xfrm>
            <a:off x="6062132" y="2859420"/>
            <a:ext cx="2402373" cy="1364594"/>
          </a:xfrm>
          <a:prstGeom prst="rect">
            <a:avLst/>
          </a:prstGeom>
          <a:noFill/>
          <a:ln w="9525">
            <a:noFill/>
            <a:miter lim="800000"/>
            <a:headEnd/>
            <a:tailEnd/>
          </a:ln>
        </p:spPr>
      </p:pic>
      <p:sp>
        <p:nvSpPr>
          <p:cNvPr id="20496" name="矩形 1"/>
          <p:cNvSpPr>
            <a:spLocks noChangeArrowheads="1"/>
          </p:cNvSpPr>
          <p:nvPr/>
        </p:nvSpPr>
        <p:spPr bwMode="auto">
          <a:xfrm>
            <a:off x="1249363" y="0"/>
            <a:ext cx="139700" cy="1922463"/>
          </a:xfrm>
          <a:prstGeom prst="rect">
            <a:avLst/>
          </a:prstGeom>
          <a:solidFill>
            <a:srgbClr val="D8D8D8"/>
          </a:solidFill>
          <a:ln w="9525">
            <a:noFill/>
            <a:miter lim="800000"/>
          </a:ln>
        </p:spPr>
        <p:txBody>
          <a:bodyPr anchor="ctr"/>
          <a:lstStyle/>
          <a:p>
            <a:pPr algn="ctr"/>
            <a:endParaRPr lang="zh-CN" altLang="zh-CN">
              <a:solidFill>
                <a:srgbClr val="FFFFFF"/>
              </a:solidFill>
            </a:endParaRPr>
          </a:p>
        </p:txBody>
      </p:sp>
      <p:sp>
        <p:nvSpPr>
          <p:cNvPr id="20497" name="矩形 2"/>
          <p:cNvSpPr>
            <a:spLocks noChangeArrowheads="1"/>
          </p:cNvSpPr>
          <p:nvPr/>
        </p:nvSpPr>
        <p:spPr bwMode="auto">
          <a:xfrm>
            <a:off x="1450975" y="1317625"/>
            <a:ext cx="161925" cy="604838"/>
          </a:xfrm>
          <a:prstGeom prst="rect">
            <a:avLst/>
          </a:prstGeom>
          <a:solidFill>
            <a:srgbClr val="1D8DE5"/>
          </a:solidFill>
          <a:ln w="9525">
            <a:noFill/>
            <a:miter lim="800000"/>
          </a:ln>
        </p:spPr>
        <p:txBody>
          <a:bodyPr anchor="ctr"/>
          <a:lstStyle/>
          <a:p>
            <a:pPr algn="ctr"/>
            <a:endParaRPr lang="zh-CN" altLang="zh-CN"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498" name="矩形 1"/>
          <p:cNvSpPr>
            <a:spLocks noChangeArrowheads="1"/>
          </p:cNvSpPr>
          <p:nvPr/>
        </p:nvSpPr>
        <p:spPr bwMode="auto">
          <a:xfrm>
            <a:off x="1044575" y="484188"/>
            <a:ext cx="614363" cy="377825"/>
          </a:xfrm>
          <a:prstGeom prst="rect">
            <a:avLst/>
          </a:prstGeom>
          <a:solidFill>
            <a:srgbClr val="1D8DE5"/>
          </a:solidFill>
          <a:ln w="9525">
            <a:noFill/>
            <a:miter lim="800000"/>
          </a:ln>
        </p:spPr>
        <p:txBody>
          <a:bodyPr anchor="ctr"/>
          <a:lstStyle/>
          <a:p>
            <a:pPr algn="ctr"/>
            <a:endParaRPr lang="zh-CN" altLang="zh-CN">
              <a:solidFill>
                <a:srgbClr val="FFFFFF"/>
              </a:solidFill>
            </a:endParaRPr>
          </a:p>
        </p:txBody>
      </p:sp>
      <p:pic>
        <p:nvPicPr>
          <p:cNvPr id="20499" name="图片 22" descr="图片1.png"/>
          <p:cNvPicPr>
            <a:picLocks noChangeAspect="1"/>
          </p:cNvPicPr>
          <p:nvPr/>
        </p:nvPicPr>
        <p:blipFill>
          <a:blip r:embed="rId4"/>
          <a:srcRect/>
          <a:stretch>
            <a:fillRect/>
          </a:stretch>
        </p:blipFill>
        <p:spPr bwMode="auto">
          <a:xfrm>
            <a:off x="396875" y="354013"/>
            <a:ext cx="576263" cy="369887"/>
          </a:xfrm>
          <a:prstGeom prst="rect">
            <a:avLst/>
          </a:prstGeom>
          <a:noFill/>
          <a:ln w="9525">
            <a:noFill/>
            <a:miter lim="800000"/>
            <a:headEnd/>
            <a:tailEnd/>
          </a:ln>
        </p:spPr>
      </p:pic>
      <p:pic>
        <p:nvPicPr>
          <p:cNvPr id="20500" name="图片 23" descr="图片3.png"/>
          <p:cNvPicPr>
            <a:picLocks noChangeAspect="1"/>
          </p:cNvPicPr>
          <p:nvPr/>
        </p:nvPicPr>
        <p:blipFill>
          <a:blip r:embed="rId5"/>
          <a:srcRect/>
          <a:stretch>
            <a:fillRect/>
          </a:stretch>
        </p:blipFill>
        <p:spPr bwMode="auto">
          <a:xfrm>
            <a:off x="358775" y="765175"/>
            <a:ext cx="660400" cy="168275"/>
          </a:xfrm>
          <a:prstGeom prst="rect">
            <a:avLst/>
          </a:prstGeom>
          <a:noFill/>
          <a:ln w="9525">
            <a:noFill/>
            <a:miter lim="800000"/>
            <a:headEnd/>
            <a:tailEnd/>
          </a:ln>
        </p:spPr>
      </p:pic>
      <p:sp>
        <p:nvSpPr>
          <p:cNvPr id="20501" name="矩形 2"/>
          <p:cNvSpPr>
            <a:spLocks noChangeArrowheads="1"/>
          </p:cNvSpPr>
          <p:nvPr/>
        </p:nvSpPr>
        <p:spPr bwMode="auto">
          <a:xfrm>
            <a:off x="1441450" y="487363"/>
            <a:ext cx="1863725" cy="376237"/>
          </a:xfrm>
          <a:prstGeom prst="rect">
            <a:avLst/>
          </a:prstGeom>
          <a:solidFill>
            <a:srgbClr val="595959"/>
          </a:solidFill>
          <a:ln w="9525">
            <a:noFill/>
            <a:miter lim="800000"/>
          </a:ln>
        </p:spPr>
        <p:txBody>
          <a:bodyPr anchor="ctr"/>
          <a:lstStyle/>
          <a:p>
            <a:pPr algn="ctr"/>
            <a:endParaRPr lang="zh-CN" altLang="zh-CN">
              <a:solidFill>
                <a:srgbClr val="FFFFFF"/>
              </a:solidFill>
            </a:endParaRPr>
          </a:p>
        </p:txBody>
      </p:sp>
      <p:sp>
        <p:nvSpPr>
          <p:cNvPr id="20502" name="文本框 90"/>
          <p:cNvSpPr>
            <a:spLocks noChangeArrowheads="1"/>
          </p:cNvSpPr>
          <p:nvPr/>
        </p:nvSpPr>
        <p:spPr bwMode="auto">
          <a:xfrm>
            <a:off x="1484313" y="501650"/>
            <a:ext cx="1817687" cy="400050"/>
          </a:xfrm>
          <a:prstGeom prst="rect">
            <a:avLst/>
          </a:prstGeom>
          <a:noFill/>
          <a:ln w="9525">
            <a:noFill/>
            <a:miter lim="800000"/>
          </a:ln>
        </p:spPr>
        <p:txBody>
          <a:bodyPr wrap="none">
            <a:spAutoFit/>
          </a:bodyPr>
          <a:lstStyle/>
          <a:p>
            <a:r>
              <a:rPr lang="zh-CN" altLang="en-US" sz="2000" b="1" dirty="0" smtClean="0">
                <a:solidFill>
                  <a:schemeClr val="bg1"/>
                </a:solidFill>
              </a:rPr>
              <a:t>骆氏股份</a:t>
            </a:r>
            <a:r>
              <a:rPr lang="en-US" altLang="zh-CN" sz="2000" b="1" dirty="0" smtClean="0">
                <a:solidFill>
                  <a:schemeClr val="bg1"/>
                </a:solidFill>
              </a:rPr>
              <a:t>-</a:t>
            </a:r>
            <a:r>
              <a:rPr lang="zh-CN" altLang="en-US" sz="2000" b="1" dirty="0" smtClean="0">
                <a:solidFill>
                  <a:schemeClr val="bg1"/>
                </a:solidFill>
              </a:rPr>
              <a:t>研发</a:t>
            </a:r>
            <a:endParaRPr lang="zh-CN" altLang="en-US" sz="2000" b="1" dirty="0">
              <a:solidFill>
                <a:schemeClr val="bg1"/>
              </a:solidFill>
            </a:endParaRPr>
          </a:p>
        </p:txBody>
      </p:sp>
      <p:sp>
        <p:nvSpPr>
          <p:cNvPr id="20503" name="矩形 3"/>
          <p:cNvSpPr>
            <a:spLocks noChangeArrowheads="1"/>
          </p:cNvSpPr>
          <p:nvPr/>
        </p:nvSpPr>
        <p:spPr bwMode="auto">
          <a:xfrm>
            <a:off x="1612900" y="1423988"/>
            <a:ext cx="2887663" cy="475195"/>
          </a:xfrm>
          <a:prstGeom prst="rect">
            <a:avLst/>
          </a:prstGeom>
          <a:noFill/>
          <a:ln w="9525">
            <a:noFill/>
            <a:miter lim="800000"/>
          </a:ln>
        </p:spPr>
        <p:txBody>
          <a:bodyPr>
            <a:spAutoFit/>
          </a:bodyPr>
          <a:lstStyle/>
          <a:p>
            <a:pPr>
              <a:lnSpc>
                <a:spcPct val="112000"/>
              </a:lnSpc>
            </a:pPr>
            <a:r>
              <a:rPr lang="zh-CN" altLang="en-US" sz="2400" b="1" i="1" dirty="0">
                <a:solidFill>
                  <a:srgbClr val="1D8DE5"/>
                </a:solidFill>
                <a:latin typeface="微软雅黑" panose="020B0503020204020204" pitchFamily="34" charset="-122"/>
                <a:ea typeface="微软雅黑" panose="020B0503020204020204" pitchFamily="34" charset="-122"/>
                <a:sym typeface="微软雅黑" panose="020B0503020204020204" pitchFamily="34" charset="-122"/>
              </a:rPr>
              <a:t>模具</a:t>
            </a:r>
            <a:r>
              <a:rPr lang="zh-CN" altLang="en-US" sz="2400" b="1" i="1" dirty="0" smtClean="0">
                <a:solidFill>
                  <a:srgbClr val="1D8DE5"/>
                </a:solidFill>
                <a:latin typeface="微软雅黑" panose="020B0503020204020204" pitchFamily="34" charset="-122"/>
                <a:ea typeface="微软雅黑" panose="020B0503020204020204" pitchFamily="34" charset="-122"/>
                <a:sym typeface="微软雅黑" panose="020B0503020204020204" pitchFamily="34" charset="-122"/>
              </a:rPr>
              <a:t>开发与制造</a:t>
            </a:r>
            <a:endParaRPr lang="zh-CN" altLang="en-US" dirty="0"/>
          </a:p>
        </p:txBody>
      </p:sp>
      <p:sp>
        <p:nvSpPr>
          <p:cNvPr id="21" name="矩形 20"/>
          <p:cNvSpPr/>
          <p:nvPr/>
        </p:nvSpPr>
        <p:spPr bwMode="auto">
          <a:xfrm>
            <a:off x="5983110" y="4323644"/>
            <a:ext cx="5181601" cy="2534356"/>
          </a:xfrm>
          <a:prstGeom prst="rect">
            <a:avLst/>
          </a:prstGeom>
          <a:noFill/>
          <a:ln w="9525" cap="flat" cmpd="sng" algn="ctr">
            <a:solidFill>
              <a:srgbClr val="F7F7F7"/>
            </a:solidFill>
            <a:prstDash val="solid"/>
            <a:round/>
            <a:headEnd type="none" w="med" len="med"/>
            <a:tailEnd type="none" w="med" len="med"/>
          </a:ln>
          <a:effectLst>
            <a:outerShdw blurRad="50800" dist="38100" algn="l" rotWithShape="0">
              <a:prstClr val="black">
                <a:alpha val="40000"/>
              </a:prstClr>
            </a:outerShdw>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pic>
        <p:nvPicPr>
          <p:cNvPr id="22" name="图片 8" descr="566.png"/>
          <p:cNvPicPr>
            <a:picLocks noChangeAspect="1"/>
          </p:cNvPicPr>
          <p:nvPr/>
        </p:nvPicPr>
        <p:blipFill>
          <a:blip r:embed="rId6" cstate="print"/>
          <a:srcRect/>
          <a:stretch>
            <a:fillRect/>
          </a:stretch>
        </p:blipFill>
        <p:spPr bwMode="auto">
          <a:xfrm>
            <a:off x="6028267" y="3831077"/>
            <a:ext cx="6163732" cy="3011936"/>
          </a:xfrm>
          <a:prstGeom prst="rect">
            <a:avLst/>
          </a:prstGeom>
          <a:noFill/>
          <a:ln w="9525">
            <a:noFill/>
            <a:miter lim="800000"/>
            <a:headEnd/>
            <a:tailEnd/>
          </a:ln>
        </p:spPr>
      </p:pic>
      <p:cxnSp>
        <p:nvCxnSpPr>
          <p:cNvPr id="38" name="直接连接符 37"/>
          <p:cNvCxnSpPr/>
          <p:nvPr/>
        </p:nvCxnSpPr>
        <p:spPr bwMode="auto">
          <a:xfrm>
            <a:off x="5463822" y="2596444"/>
            <a:ext cx="6728178" cy="11289"/>
          </a:xfrm>
          <a:prstGeom prst="line">
            <a:avLst/>
          </a:prstGeom>
          <a:solidFill>
            <a:srgbClr val="7FB538"/>
          </a:solidFill>
          <a:ln w="66675" cap="flat" cmpd="sng" algn="ctr">
            <a:solidFill>
              <a:srgbClr val="F7F7F7"/>
            </a:solidFill>
            <a:prstDash val="solid"/>
            <a:round/>
            <a:headEnd type="none" w="med" len="med"/>
            <a:tailEnd type="none" w="med" len="med"/>
          </a:ln>
          <a:effectLst>
            <a:outerShdw blurRad="152400" dist="317500" dir="5400000" sx="90000" sy="-19000" rotWithShape="0">
              <a:prstClr val="black">
                <a:alpha val="15000"/>
              </a:prstClr>
            </a:outerShdw>
          </a:effectLst>
        </p:spPr>
      </p:cxn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bwMode="auto">
          <a:xfrm rot="12812493">
            <a:off x="8616405" y="4886905"/>
            <a:ext cx="2410346" cy="1023216"/>
          </a:xfrm>
          <a:prstGeom prst="rect">
            <a:avLst/>
          </a:prstGeom>
          <a:solidFill>
            <a:schemeClr val="bg1"/>
          </a:solidFill>
          <a:ln w="9525" cap="flat" cmpd="sng" algn="ctr">
            <a:solidFill>
              <a:srgbClr val="F7F7F7"/>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18" name="矩形 17"/>
          <p:cNvSpPr/>
          <p:nvPr/>
        </p:nvSpPr>
        <p:spPr bwMode="auto">
          <a:xfrm rot="12812493">
            <a:off x="4936629" y="4900481"/>
            <a:ext cx="2553671" cy="1138666"/>
          </a:xfrm>
          <a:prstGeom prst="rect">
            <a:avLst/>
          </a:prstGeom>
          <a:solidFill>
            <a:schemeClr val="bg1"/>
          </a:solidFill>
          <a:ln w="9525" cap="flat" cmpd="sng" algn="ctr">
            <a:solidFill>
              <a:srgbClr val="F7F7F7"/>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17" name="矩形 16"/>
          <p:cNvSpPr/>
          <p:nvPr/>
        </p:nvSpPr>
        <p:spPr bwMode="auto">
          <a:xfrm>
            <a:off x="4718756" y="654751"/>
            <a:ext cx="6457244" cy="3567289"/>
          </a:xfrm>
          <a:prstGeom prst="rect">
            <a:avLst/>
          </a:prstGeom>
          <a:ln>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22530" name="Freeform 60"/>
          <p:cNvSpPr>
            <a:spLocks noChangeArrowheads="1"/>
          </p:cNvSpPr>
          <p:nvPr/>
        </p:nvSpPr>
        <p:spPr bwMode="auto">
          <a:xfrm>
            <a:off x="1243975" y="2789930"/>
            <a:ext cx="555625" cy="596900"/>
          </a:xfrm>
          <a:custGeom>
            <a:avLst/>
            <a:gdLst>
              <a:gd name="T0" fmla="*/ 2147483647 w 437"/>
              <a:gd name="T1" fmla="*/ 2147483647 h 470"/>
              <a:gd name="T2" fmla="*/ 2147483647 w 437"/>
              <a:gd name="T3" fmla="*/ 2147483647 h 470"/>
              <a:gd name="T4" fmla="*/ 2147483647 w 437"/>
              <a:gd name="T5" fmla="*/ 2147483647 h 470"/>
              <a:gd name="T6" fmla="*/ 2147483647 w 437"/>
              <a:gd name="T7" fmla="*/ 2147483647 h 470"/>
              <a:gd name="T8" fmla="*/ 2147483647 w 437"/>
              <a:gd name="T9" fmla="*/ 2147483647 h 470"/>
              <a:gd name="T10" fmla="*/ 2147483647 w 437"/>
              <a:gd name="T11" fmla="*/ 2147483647 h 470"/>
              <a:gd name="T12" fmla="*/ 2147483647 w 437"/>
              <a:gd name="T13" fmla="*/ 2147483647 h 470"/>
              <a:gd name="T14" fmla="*/ 2147483647 w 437"/>
              <a:gd name="T15" fmla="*/ 2147483647 h 470"/>
              <a:gd name="T16" fmla="*/ 2147483647 w 437"/>
              <a:gd name="T17" fmla="*/ 2147483647 h 470"/>
              <a:gd name="T18" fmla="*/ 2147483647 w 437"/>
              <a:gd name="T19" fmla="*/ 2147483647 h 470"/>
              <a:gd name="T20" fmla="*/ 2147483647 w 437"/>
              <a:gd name="T21" fmla="*/ 2147483647 h 470"/>
              <a:gd name="T22" fmla="*/ 2147483647 w 437"/>
              <a:gd name="T23" fmla="*/ 2147483647 h 470"/>
              <a:gd name="T24" fmla="*/ 2147483647 w 437"/>
              <a:gd name="T25" fmla="*/ 2147483647 h 470"/>
              <a:gd name="T26" fmla="*/ 2147483647 w 437"/>
              <a:gd name="T27" fmla="*/ 2147483647 h 470"/>
              <a:gd name="T28" fmla="*/ 2147483647 w 437"/>
              <a:gd name="T29" fmla="*/ 2147483647 h 470"/>
              <a:gd name="T30" fmla="*/ 2147483647 w 437"/>
              <a:gd name="T31" fmla="*/ 2147483647 h 470"/>
              <a:gd name="T32" fmla="*/ 2147483647 w 437"/>
              <a:gd name="T33" fmla="*/ 2147483647 h 470"/>
              <a:gd name="T34" fmla="*/ 2147483647 w 437"/>
              <a:gd name="T35" fmla="*/ 2147483647 h 470"/>
              <a:gd name="T36" fmla="*/ 2147483647 w 437"/>
              <a:gd name="T37" fmla="*/ 2147483647 h 470"/>
              <a:gd name="T38" fmla="*/ 2147483647 w 437"/>
              <a:gd name="T39" fmla="*/ 2147483647 h 470"/>
              <a:gd name="T40" fmla="*/ 2147483647 w 437"/>
              <a:gd name="T41" fmla="*/ 2147483647 h 470"/>
              <a:gd name="T42" fmla="*/ 2147483647 w 437"/>
              <a:gd name="T43" fmla="*/ 2147483647 h 470"/>
              <a:gd name="T44" fmla="*/ 0 w 437"/>
              <a:gd name="T45" fmla="*/ 2147483647 h 470"/>
              <a:gd name="T46" fmla="*/ 0 w 437"/>
              <a:gd name="T47" fmla="*/ 2147483647 h 470"/>
              <a:gd name="T48" fmla="*/ 2147483647 w 437"/>
              <a:gd name="T49" fmla="*/ 2147483647 h 470"/>
              <a:gd name="T50" fmla="*/ 2147483647 w 437"/>
              <a:gd name="T51" fmla="*/ 2147483647 h 470"/>
              <a:gd name="T52" fmla="*/ 2147483647 w 437"/>
              <a:gd name="T53" fmla="*/ 2147483647 h 47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37"/>
              <a:gd name="T82" fmla="*/ 0 h 470"/>
              <a:gd name="T83" fmla="*/ 437 w 437"/>
              <a:gd name="T84" fmla="*/ 470 h 47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37" h="470">
                <a:moveTo>
                  <a:pt x="415" y="364"/>
                </a:moveTo>
                <a:cubicBezTo>
                  <a:pt x="415" y="364"/>
                  <a:pt x="422" y="351"/>
                  <a:pt x="388" y="335"/>
                </a:cubicBezTo>
                <a:cubicBezTo>
                  <a:pt x="307" y="291"/>
                  <a:pt x="307" y="291"/>
                  <a:pt x="307" y="291"/>
                </a:cubicBezTo>
                <a:cubicBezTo>
                  <a:pt x="273" y="257"/>
                  <a:pt x="273" y="257"/>
                  <a:pt x="273" y="257"/>
                </a:cubicBezTo>
                <a:cubicBezTo>
                  <a:pt x="256" y="248"/>
                  <a:pt x="246" y="251"/>
                  <a:pt x="262" y="240"/>
                </a:cubicBezTo>
                <a:cubicBezTo>
                  <a:pt x="274" y="230"/>
                  <a:pt x="282" y="216"/>
                  <a:pt x="288" y="199"/>
                </a:cubicBezTo>
                <a:cubicBezTo>
                  <a:pt x="289" y="198"/>
                  <a:pt x="292" y="194"/>
                  <a:pt x="294" y="185"/>
                </a:cubicBezTo>
                <a:cubicBezTo>
                  <a:pt x="294" y="185"/>
                  <a:pt x="325" y="148"/>
                  <a:pt x="298" y="147"/>
                </a:cubicBezTo>
                <a:cubicBezTo>
                  <a:pt x="298" y="147"/>
                  <a:pt x="326" y="96"/>
                  <a:pt x="285" y="57"/>
                </a:cubicBezTo>
                <a:cubicBezTo>
                  <a:pt x="285" y="57"/>
                  <a:pt x="283" y="55"/>
                  <a:pt x="280" y="52"/>
                </a:cubicBezTo>
                <a:cubicBezTo>
                  <a:pt x="271" y="42"/>
                  <a:pt x="262" y="37"/>
                  <a:pt x="262" y="37"/>
                </a:cubicBezTo>
                <a:cubicBezTo>
                  <a:pt x="203" y="0"/>
                  <a:pt x="155" y="50"/>
                  <a:pt x="155" y="50"/>
                </a:cubicBezTo>
                <a:cubicBezTo>
                  <a:pt x="113" y="88"/>
                  <a:pt x="140" y="140"/>
                  <a:pt x="140" y="140"/>
                </a:cubicBezTo>
                <a:cubicBezTo>
                  <a:pt x="112" y="140"/>
                  <a:pt x="142" y="179"/>
                  <a:pt x="142" y="179"/>
                </a:cubicBezTo>
                <a:cubicBezTo>
                  <a:pt x="146" y="197"/>
                  <a:pt x="150" y="195"/>
                  <a:pt x="150" y="195"/>
                </a:cubicBezTo>
                <a:cubicBezTo>
                  <a:pt x="152" y="195"/>
                  <a:pt x="152" y="198"/>
                  <a:pt x="153" y="202"/>
                </a:cubicBezTo>
                <a:cubicBezTo>
                  <a:pt x="154" y="201"/>
                  <a:pt x="154" y="201"/>
                  <a:pt x="155" y="201"/>
                </a:cubicBezTo>
                <a:cubicBezTo>
                  <a:pt x="160" y="216"/>
                  <a:pt x="168" y="229"/>
                  <a:pt x="178" y="239"/>
                </a:cubicBezTo>
                <a:cubicBezTo>
                  <a:pt x="187" y="251"/>
                  <a:pt x="163" y="251"/>
                  <a:pt x="159" y="256"/>
                </a:cubicBezTo>
                <a:cubicBezTo>
                  <a:pt x="157" y="259"/>
                  <a:pt x="129" y="291"/>
                  <a:pt x="129" y="291"/>
                </a:cubicBezTo>
                <a:cubicBezTo>
                  <a:pt x="48" y="335"/>
                  <a:pt x="48" y="335"/>
                  <a:pt x="48" y="335"/>
                </a:cubicBezTo>
                <a:cubicBezTo>
                  <a:pt x="15" y="351"/>
                  <a:pt x="21" y="364"/>
                  <a:pt x="21" y="364"/>
                </a:cubicBezTo>
                <a:cubicBezTo>
                  <a:pt x="0" y="451"/>
                  <a:pt x="0" y="451"/>
                  <a:pt x="0" y="451"/>
                </a:cubicBezTo>
                <a:cubicBezTo>
                  <a:pt x="0" y="470"/>
                  <a:pt x="0" y="470"/>
                  <a:pt x="0" y="470"/>
                </a:cubicBezTo>
                <a:cubicBezTo>
                  <a:pt x="437" y="470"/>
                  <a:pt x="437" y="470"/>
                  <a:pt x="437" y="470"/>
                </a:cubicBezTo>
                <a:cubicBezTo>
                  <a:pt x="437" y="451"/>
                  <a:pt x="437" y="451"/>
                  <a:pt x="437" y="451"/>
                </a:cubicBezTo>
                <a:lnTo>
                  <a:pt x="415" y="364"/>
                </a:lnTo>
                <a:close/>
              </a:path>
            </a:pathLst>
          </a:custGeom>
          <a:solidFill>
            <a:srgbClr val="3B4449"/>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2531" name="文本框 86"/>
          <p:cNvSpPr>
            <a:spLocks noChangeArrowheads="1"/>
          </p:cNvSpPr>
          <p:nvPr/>
        </p:nvSpPr>
        <p:spPr bwMode="auto">
          <a:xfrm>
            <a:off x="1177300" y="3590030"/>
            <a:ext cx="3360833" cy="1089529"/>
          </a:xfrm>
          <a:prstGeom prst="rect">
            <a:avLst/>
          </a:prstGeom>
          <a:noFill/>
          <a:ln w="9525">
            <a:noFill/>
            <a:miter lim="800000"/>
          </a:ln>
        </p:spPr>
        <p:txBody>
          <a:bodyPr wrap="square">
            <a:spAutoFit/>
          </a:bodyPr>
          <a:lstStyle/>
          <a:p>
            <a:pPr marL="285750" indent="-285750">
              <a:lnSpc>
                <a:spcPct val="120000"/>
              </a:lnSpc>
              <a:buFont typeface="Wingdings" panose="05000000000000000000" pitchFamily="2" charset="2"/>
              <a:buChar char="n"/>
            </a:pP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检具的设计、加工</a:t>
            </a:r>
            <a:endPar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pPr>
            <a:r>
              <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认可一体化</a:t>
            </a:r>
            <a:endParaRPr lang="en-US"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buFont typeface="Wingdings" panose="05000000000000000000" pitchFamily="2" charset="2"/>
              <a:buChar char="n"/>
            </a:pP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检验工装</a:t>
            </a:r>
            <a:endParaRPr lang="en-US"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532" name="圆角矩形 87"/>
          <p:cNvSpPr>
            <a:spLocks noChangeArrowheads="1"/>
          </p:cNvSpPr>
          <p:nvPr/>
        </p:nvSpPr>
        <p:spPr bwMode="auto">
          <a:xfrm>
            <a:off x="1912313" y="2948680"/>
            <a:ext cx="1201737" cy="438150"/>
          </a:xfrm>
          <a:prstGeom prst="roundRect">
            <a:avLst>
              <a:gd name="adj" fmla="val 9935"/>
            </a:avLst>
          </a:prstGeom>
          <a:solidFill>
            <a:srgbClr val="ED4137"/>
          </a:solidFill>
          <a:ln w="9525">
            <a:noFill/>
            <a:round/>
          </a:ln>
        </p:spPr>
        <p:txBody>
          <a:bodyPr lIns="0" tIns="0" rIns="0" bIns="0" anchor="ctr"/>
          <a:lstStyle/>
          <a:p>
            <a:pPr algn="ctr"/>
            <a:r>
              <a:rPr lang="zh-CN" altLang="en-US" dirty="0">
                <a:solidFill>
                  <a:srgbClr val="FFFFFF"/>
                </a:solidFill>
                <a:latin typeface="微软雅黑" panose="020B0503020204020204" pitchFamily="34" charset="-122"/>
                <a:ea typeface="微软雅黑" panose="020B0503020204020204" pitchFamily="34" charset="-122"/>
                <a:sym typeface="Arial Unicode MS" panose="020B0604020202020204" pitchFamily="34" charset="-122"/>
              </a:rPr>
              <a:t>简要说明</a:t>
            </a:r>
            <a:endParaRPr lang="zh-CN" altLang="en-US" dirty="0">
              <a:solidFill>
                <a:srgbClr val="FFFFFF"/>
              </a:solidFill>
              <a:latin typeface="微软雅黑" panose="020B0503020204020204" pitchFamily="34" charset="-122"/>
              <a:ea typeface="微软雅黑" panose="020B0503020204020204" pitchFamily="34" charset="-122"/>
              <a:sym typeface="Arial Unicode MS" panose="020B0604020202020204" pitchFamily="34" charset="-122"/>
            </a:endParaRPr>
          </a:p>
        </p:txBody>
      </p:sp>
      <p:sp>
        <p:nvSpPr>
          <p:cNvPr id="22534" name="矩形 1"/>
          <p:cNvSpPr>
            <a:spLocks noChangeArrowheads="1"/>
          </p:cNvSpPr>
          <p:nvPr/>
        </p:nvSpPr>
        <p:spPr bwMode="auto">
          <a:xfrm>
            <a:off x="1249363" y="0"/>
            <a:ext cx="139700" cy="1922463"/>
          </a:xfrm>
          <a:prstGeom prst="rect">
            <a:avLst/>
          </a:prstGeom>
          <a:solidFill>
            <a:srgbClr val="D8D8D8"/>
          </a:solidFill>
          <a:ln w="9525">
            <a:noFill/>
            <a:miter lim="800000"/>
          </a:ln>
        </p:spPr>
        <p:txBody>
          <a:bodyPr anchor="ctr"/>
          <a:lstStyle/>
          <a:p>
            <a:pPr algn="ctr"/>
            <a:endParaRPr lang="zh-CN" altLang="zh-CN">
              <a:solidFill>
                <a:srgbClr val="FFFFFF"/>
              </a:solidFill>
            </a:endParaRPr>
          </a:p>
        </p:txBody>
      </p:sp>
      <p:sp>
        <p:nvSpPr>
          <p:cNvPr id="22535" name="矩形 2"/>
          <p:cNvSpPr>
            <a:spLocks noChangeArrowheads="1"/>
          </p:cNvSpPr>
          <p:nvPr/>
        </p:nvSpPr>
        <p:spPr bwMode="auto">
          <a:xfrm>
            <a:off x="1450975" y="1317625"/>
            <a:ext cx="161925" cy="604838"/>
          </a:xfrm>
          <a:prstGeom prst="rect">
            <a:avLst/>
          </a:prstGeom>
          <a:solidFill>
            <a:srgbClr val="1D8DE5"/>
          </a:solidFill>
          <a:ln w="9525">
            <a:noFill/>
            <a:miter lim="800000"/>
          </a:ln>
        </p:spPr>
        <p:txBody>
          <a:bodyPr anchor="ctr"/>
          <a:lstStyle/>
          <a:p>
            <a:pPr algn="ctr"/>
            <a:endParaRPr lang="zh-CN" altLang="zh-CN"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536" name="矩形 1"/>
          <p:cNvSpPr>
            <a:spLocks noChangeArrowheads="1"/>
          </p:cNvSpPr>
          <p:nvPr/>
        </p:nvSpPr>
        <p:spPr bwMode="auto">
          <a:xfrm>
            <a:off x="1044575" y="484188"/>
            <a:ext cx="614363" cy="377825"/>
          </a:xfrm>
          <a:prstGeom prst="rect">
            <a:avLst/>
          </a:prstGeom>
          <a:solidFill>
            <a:srgbClr val="1D8DE5"/>
          </a:solidFill>
          <a:ln w="9525">
            <a:noFill/>
            <a:miter lim="800000"/>
          </a:ln>
        </p:spPr>
        <p:txBody>
          <a:bodyPr anchor="ctr"/>
          <a:lstStyle/>
          <a:p>
            <a:pPr algn="ctr"/>
            <a:endParaRPr lang="zh-CN" altLang="zh-CN">
              <a:solidFill>
                <a:srgbClr val="FFFFFF"/>
              </a:solidFill>
            </a:endParaRPr>
          </a:p>
        </p:txBody>
      </p:sp>
      <p:pic>
        <p:nvPicPr>
          <p:cNvPr id="22537" name="图片 26" descr="图片1.png"/>
          <p:cNvPicPr>
            <a:picLocks noChangeAspect="1"/>
          </p:cNvPicPr>
          <p:nvPr/>
        </p:nvPicPr>
        <p:blipFill>
          <a:blip r:embed="rId1" cstate="print"/>
          <a:srcRect/>
          <a:stretch>
            <a:fillRect/>
          </a:stretch>
        </p:blipFill>
        <p:spPr bwMode="auto">
          <a:xfrm>
            <a:off x="396875" y="354013"/>
            <a:ext cx="576263" cy="369887"/>
          </a:xfrm>
          <a:prstGeom prst="rect">
            <a:avLst/>
          </a:prstGeom>
          <a:noFill/>
          <a:ln w="9525">
            <a:noFill/>
            <a:miter lim="800000"/>
            <a:headEnd/>
            <a:tailEnd/>
          </a:ln>
        </p:spPr>
      </p:pic>
      <p:pic>
        <p:nvPicPr>
          <p:cNvPr id="22538" name="图片 27" descr="图片3.png"/>
          <p:cNvPicPr>
            <a:picLocks noChangeAspect="1"/>
          </p:cNvPicPr>
          <p:nvPr/>
        </p:nvPicPr>
        <p:blipFill>
          <a:blip r:embed="rId2" cstate="print"/>
          <a:srcRect/>
          <a:stretch>
            <a:fillRect/>
          </a:stretch>
        </p:blipFill>
        <p:spPr bwMode="auto">
          <a:xfrm>
            <a:off x="358775" y="765175"/>
            <a:ext cx="660400" cy="168275"/>
          </a:xfrm>
          <a:prstGeom prst="rect">
            <a:avLst/>
          </a:prstGeom>
          <a:noFill/>
          <a:ln w="9525">
            <a:noFill/>
            <a:miter lim="800000"/>
            <a:headEnd/>
            <a:tailEnd/>
          </a:ln>
        </p:spPr>
      </p:pic>
      <p:sp>
        <p:nvSpPr>
          <p:cNvPr id="22539" name="矩形 2"/>
          <p:cNvSpPr>
            <a:spLocks noChangeArrowheads="1"/>
          </p:cNvSpPr>
          <p:nvPr/>
        </p:nvSpPr>
        <p:spPr bwMode="auto">
          <a:xfrm>
            <a:off x="1441450" y="487363"/>
            <a:ext cx="1863725" cy="376237"/>
          </a:xfrm>
          <a:prstGeom prst="rect">
            <a:avLst/>
          </a:prstGeom>
          <a:solidFill>
            <a:srgbClr val="595959"/>
          </a:solidFill>
          <a:ln w="9525">
            <a:noFill/>
            <a:miter lim="800000"/>
          </a:ln>
        </p:spPr>
        <p:txBody>
          <a:bodyPr anchor="ctr"/>
          <a:lstStyle/>
          <a:p>
            <a:pPr algn="ctr"/>
            <a:endParaRPr lang="zh-CN" altLang="zh-CN">
              <a:solidFill>
                <a:srgbClr val="FFFFFF"/>
              </a:solidFill>
            </a:endParaRPr>
          </a:p>
        </p:txBody>
      </p:sp>
      <p:sp>
        <p:nvSpPr>
          <p:cNvPr id="22540" name="文本框 90"/>
          <p:cNvSpPr>
            <a:spLocks noChangeArrowheads="1"/>
          </p:cNvSpPr>
          <p:nvPr/>
        </p:nvSpPr>
        <p:spPr bwMode="auto">
          <a:xfrm>
            <a:off x="1484313" y="501650"/>
            <a:ext cx="1817687" cy="400050"/>
          </a:xfrm>
          <a:prstGeom prst="rect">
            <a:avLst/>
          </a:prstGeom>
          <a:noFill/>
          <a:ln w="9525">
            <a:noFill/>
            <a:miter lim="800000"/>
          </a:ln>
        </p:spPr>
        <p:txBody>
          <a:bodyPr wrap="none">
            <a:spAutoFit/>
          </a:bodyPr>
          <a:lstStyle/>
          <a:p>
            <a:r>
              <a:rPr lang="zh-CN" altLang="en-US" sz="2000" b="1">
                <a:solidFill>
                  <a:schemeClr val="bg1"/>
                </a:solidFill>
              </a:rPr>
              <a:t>骆氏股份</a:t>
            </a:r>
            <a:r>
              <a:rPr lang="en-US" altLang="zh-CN" sz="2000" b="1">
                <a:solidFill>
                  <a:schemeClr val="bg1"/>
                </a:solidFill>
              </a:rPr>
              <a:t>-</a:t>
            </a:r>
            <a:r>
              <a:rPr lang="zh-CN" altLang="en-US" sz="2000" b="1">
                <a:solidFill>
                  <a:schemeClr val="bg1"/>
                </a:solidFill>
              </a:rPr>
              <a:t>研发</a:t>
            </a:r>
            <a:endParaRPr lang="zh-CN" altLang="en-US" sz="2000" b="1">
              <a:solidFill>
                <a:schemeClr val="bg1"/>
              </a:solidFill>
            </a:endParaRPr>
          </a:p>
        </p:txBody>
      </p:sp>
      <p:sp>
        <p:nvSpPr>
          <p:cNvPr id="22541" name="矩形 3"/>
          <p:cNvSpPr>
            <a:spLocks noChangeArrowheads="1"/>
          </p:cNvSpPr>
          <p:nvPr/>
        </p:nvSpPr>
        <p:spPr bwMode="auto">
          <a:xfrm>
            <a:off x="1612900" y="1423988"/>
            <a:ext cx="2887663" cy="476250"/>
          </a:xfrm>
          <a:prstGeom prst="rect">
            <a:avLst/>
          </a:prstGeom>
          <a:noFill/>
          <a:ln w="9525">
            <a:noFill/>
            <a:miter lim="800000"/>
          </a:ln>
        </p:spPr>
        <p:txBody>
          <a:bodyPr>
            <a:spAutoFit/>
          </a:bodyPr>
          <a:lstStyle/>
          <a:p>
            <a:pPr>
              <a:lnSpc>
                <a:spcPct val="112000"/>
              </a:lnSpc>
            </a:pPr>
            <a:r>
              <a:rPr lang="zh-CN" altLang="en-US" sz="2400" b="1" i="1" dirty="0">
                <a:solidFill>
                  <a:srgbClr val="1D8DE5"/>
                </a:solidFill>
                <a:latin typeface="微软雅黑" panose="020B0503020204020204" pitchFamily="34" charset="-122"/>
                <a:ea typeface="微软雅黑" panose="020B0503020204020204" pitchFamily="34" charset="-122"/>
                <a:sym typeface="微软雅黑" panose="020B0503020204020204" pitchFamily="34" charset="-122"/>
              </a:rPr>
              <a:t>工装设计</a:t>
            </a:r>
            <a:endParaRPr lang="zh-CN" altLang="en-US" dirty="0"/>
          </a:p>
        </p:txBody>
      </p:sp>
      <p:pic>
        <p:nvPicPr>
          <p:cNvPr id="22552" name="Picture 19"/>
          <p:cNvPicPr>
            <a:picLocks noChangeAspect="1" noChangeArrowheads="1"/>
          </p:cNvPicPr>
          <p:nvPr/>
        </p:nvPicPr>
        <p:blipFill>
          <a:blip r:embed="rId3" cstate="print"/>
          <a:srcRect l="55034" t="11528" r="1183" b="6863"/>
          <a:stretch>
            <a:fillRect/>
          </a:stretch>
        </p:blipFill>
        <p:spPr bwMode="auto">
          <a:xfrm>
            <a:off x="4762005" y="4723739"/>
            <a:ext cx="3135923" cy="1440524"/>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a:stretch>
            <a:fillRect/>
          </a:stretch>
        </p:blipFill>
        <p:spPr bwMode="auto">
          <a:xfrm>
            <a:off x="8422097" y="4734460"/>
            <a:ext cx="2698419" cy="1414385"/>
          </a:xfrm>
          <a:prstGeom prst="rect">
            <a:avLst/>
          </a:prstGeom>
          <a:noFill/>
          <a:ln w="9525">
            <a:noFill/>
            <a:miter lim="800000"/>
            <a:headEnd/>
            <a:tailEnd/>
          </a:ln>
          <a:effectLst/>
        </p:spPr>
      </p:pic>
      <p:pic>
        <p:nvPicPr>
          <p:cNvPr id="2051" name="Picture 3"/>
          <p:cNvPicPr>
            <a:picLocks noChangeAspect="1" noChangeArrowheads="1"/>
          </p:cNvPicPr>
          <p:nvPr/>
        </p:nvPicPr>
        <p:blipFill>
          <a:blip r:embed="rId5" cstate="print"/>
          <a:srcRect/>
          <a:stretch>
            <a:fillRect/>
          </a:stretch>
        </p:blipFill>
        <p:spPr bwMode="auto">
          <a:xfrm>
            <a:off x="4762004" y="703323"/>
            <a:ext cx="6377051" cy="3498219"/>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reeform 60"/>
          <p:cNvSpPr>
            <a:spLocks noChangeArrowheads="1"/>
          </p:cNvSpPr>
          <p:nvPr/>
        </p:nvSpPr>
        <p:spPr bwMode="auto">
          <a:xfrm>
            <a:off x="1243975" y="3026999"/>
            <a:ext cx="555625" cy="596900"/>
          </a:xfrm>
          <a:custGeom>
            <a:avLst/>
            <a:gdLst>
              <a:gd name="T0" fmla="*/ 2147483647 w 437"/>
              <a:gd name="T1" fmla="*/ 2147483647 h 470"/>
              <a:gd name="T2" fmla="*/ 2147483647 w 437"/>
              <a:gd name="T3" fmla="*/ 2147483647 h 470"/>
              <a:gd name="T4" fmla="*/ 2147483647 w 437"/>
              <a:gd name="T5" fmla="*/ 2147483647 h 470"/>
              <a:gd name="T6" fmla="*/ 2147483647 w 437"/>
              <a:gd name="T7" fmla="*/ 2147483647 h 470"/>
              <a:gd name="T8" fmla="*/ 2147483647 w 437"/>
              <a:gd name="T9" fmla="*/ 2147483647 h 470"/>
              <a:gd name="T10" fmla="*/ 2147483647 w 437"/>
              <a:gd name="T11" fmla="*/ 2147483647 h 470"/>
              <a:gd name="T12" fmla="*/ 2147483647 w 437"/>
              <a:gd name="T13" fmla="*/ 2147483647 h 470"/>
              <a:gd name="T14" fmla="*/ 2147483647 w 437"/>
              <a:gd name="T15" fmla="*/ 2147483647 h 470"/>
              <a:gd name="T16" fmla="*/ 2147483647 w 437"/>
              <a:gd name="T17" fmla="*/ 2147483647 h 470"/>
              <a:gd name="T18" fmla="*/ 2147483647 w 437"/>
              <a:gd name="T19" fmla="*/ 2147483647 h 470"/>
              <a:gd name="T20" fmla="*/ 2147483647 w 437"/>
              <a:gd name="T21" fmla="*/ 2147483647 h 470"/>
              <a:gd name="T22" fmla="*/ 2147483647 w 437"/>
              <a:gd name="T23" fmla="*/ 2147483647 h 470"/>
              <a:gd name="T24" fmla="*/ 2147483647 w 437"/>
              <a:gd name="T25" fmla="*/ 2147483647 h 470"/>
              <a:gd name="T26" fmla="*/ 2147483647 w 437"/>
              <a:gd name="T27" fmla="*/ 2147483647 h 470"/>
              <a:gd name="T28" fmla="*/ 2147483647 w 437"/>
              <a:gd name="T29" fmla="*/ 2147483647 h 470"/>
              <a:gd name="T30" fmla="*/ 2147483647 w 437"/>
              <a:gd name="T31" fmla="*/ 2147483647 h 470"/>
              <a:gd name="T32" fmla="*/ 2147483647 w 437"/>
              <a:gd name="T33" fmla="*/ 2147483647 h 470"/>
              <a:gd name="T34" fmla="*/ 2147483647 w 437"/>
              <a:gd name="T35" fmla="*/ 2147483647 h 470"/>
              <a:gd name="T36" fmla="*/ 2147483647 w 437"/>
              <a:gd name="T37" fmla="*/ 2147483647 h 470"/>
              <a:gd name="T38" fmla="*/ 2147483647 w 437"/>
              <a:gd name="T39" fmla="*/ 2147483647 h 470"/>
              <a:gd name="T40" fmla="*/ 2147483647 w 437"/>
              <a:gd name="T41" fmla="*/ 2147483647 h 470"/>
              <a:gd name="T42" fmla="*/ 2147483647 w 437"/>
              <a:gd name="T43" fmla="*/ 2147483647 h 470"/>
              <a:gd name="T44" fmla="*/ 0 w 437"/>
              <a:gd name="T45" fmla="*/ 2147483647 h 470"/>
              <a:gd name="T46" fmla="*/ 0 w 437"/>
              <a:gd name="T47" fmla="*/ 2147483647 h 470"/>
              <a:gd name="T48" fmla="*/ 2147483647 w 437"/>
              <a:gd name="T49" fmla="*/ 2147483647 h 470"/>
              <a:gd name="T50" fmla="*/ 2147483647 w 437"/>
              <a:gd name="T51" fmla="*/ 2147483647 h 470"/>
              <a:gd name="T52" fmla="*/ 2147483647 w 437"/>
              <a:gd name="T53" fmla="*/ 2147483647 h 47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37"/>
              <a:gd name="T82" fmla="*/ 0 h 470"/>
              <a:gd name="T83" fmla="*/ 437 w 437"/>
              <a:gd name="T84" fmla="*/ 470 h 47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37" h="470">
                <a:moveTo>
                  <a:pt x="415" y="364"/>
                </a:moveTo>
                <a:cubicBezTo>
                  <a:pt x="415" y="364"/>
                  <a:pt x="422" y="351"/>
                  <a:pt x="388" y="335"/>
                </a:cubicBezTo>
                <a:cubicBezTo>
                  <a:pt x="307" y="291"/>
                  <a:pt x="307" y="291"/>
                  <a:pt x="307" y="291"/>
                </a:cubicBezTo>
                <a:cubicBezTo>
                  <a:pt x="273" y="257"/>
                  <a:pt x="273" y="257"/>
                  <a:pt x="273" y="257"/>
                </a:cubicBezTo>
                <a:cubicBezTo>
                  <a:pt x="256" y="248"/>
                  <a:pt x="246" y="251"/>
                  <a:pt x="262" y="240"/>
                </a:cubicBezTo>
                <a:cubicBezTo>
                  <a:pt x="274" y="230"/>
                  <a:pt x="282" y="216"/>
                  <a:pt x="288" y="199"/>
                </a:cubicBezTo>
                <a:cubicBezTo>
                  <a:pt x="289" y="198"/>
                  <a:pt x="292" y="194"/>
                  <a:pt x="294" y="185"/>
                </a:cubicBezTo>
                <a:cubicBezTo>
                  <a:pt x="294" y="185"/>
                  <a:pt x="325" y="148"/>
                  <a:pt x="298" y="147"/>
                </a:cubicBezTo>
                <a:cubicBezTo>
                  <a:pt x="298" y="147"/>
                  <a:pt x="326" y="96"/>
                  <a:pt x="285" y="57"/>
                </a:cubicBezTo>
                <a:cubicBezTo>
                  <a:pt x="285" y="57"/>
                  <a:pt x="283" y="55"/>
                  <a:pt x="280" y="52"/>
                </a:cubicBezTo>
                <a:cubicBezTo>
                  <a:pt x="271" y="42"/>
                  <a:pt x="262" y="37"/>
                  <a:pt x="262" y="37"/>
                </a:cubicBezTo>
                <a:cubicBezTo>
                  <a:pt x="203" y="0"/>
                  <a:pt x="155" y="50"/>
                  <a:pt x="155" y="50"/>
                </a:cubicBezTo>
                <a:cubicBezTo>
                  <a:pt x="113" y="88"/>
                  <a:pt x="140" y="140"/>
                  <a:pt x="140" y="140"/>
                </a:cubicBezTo>
                <a:cubicBezTo>
                  <a:pt x="112" y="140"/>
                  <a:pt x="142" y="179"/>
                  <a:pt x="142" y="179"/>
                </a:cubicBezTo>
                <a:cubicBezTo>
                  <a:pt x="146" y="197"/>
                  <a:pt x="150" y="195"/>
                  <a:pt x="150" y="195"/>
                </a:cubicBezTo>
                <a:cubicBezTo>
                  <a:pt x="152" y="195"/>
                  <a:pt x="152" y="198"/>
                  <a:pt x="153" y="202"/>
                </a:cubicBezTo>
                <a:cubicBezTo>
                  <a:pt x="154" y="201"/>
                  <a:pt x="154" y="201"/>
                  <a:pt x="155" y="201"/>
                </a:cubicBezTo>
                <a:cubicBezTo>
                  <a:pt x="160" y="216"/>
                  <a:pt x="168" y="229"/>
                  <a:pt x="178" y="239"/>
                </a:cubicBezTo>
                <a:cubicBezTo>
                  <a:pt x="187" y="251"/>
                  <a:pt x="163" y="251"/>
                  <a:pt x="159" y="256"/>
                </a:cubicBezTo>
                <a:cubicBezTo>
                  <a:pt x="157" y="259"/>
                  <a:pt x="129" y="291"/>
                  <a:pt x="129" y="291"/>
                </a:cubicBezTo>
                <a:cubicBezTo>
                  <a:pt x="48" y="335"/>
                  <a:pt x="48" y="335"/>
                  <a:pt x="48" y="335"/>
                </a:cubicBezTo>
                <a:cubicBezTo>
                  <a:pt x="15" y="351"/>
                  <a:pt x="21" y="364"/>
                  <a:pt x="21" y="364"/>
                </a:cubicBezTo>
                <a:cubicBezTo>
                  <a:pt x="0" y="451"/>
                  <a:pt x="0" y="451"/>
                  <a:pt x="0" y="451"/>
                </a:cubicBezTo>
                <a:cubicBezTo>
                  <a:pt x="0" y="470"/>
                  <a:pt x="0" y="470"/>
                  <a:pt x="0" y="470"/>
                </a:cubicBezTo>
                <a:cubicBezTo>
                  <a:pt x="437" y="470"/>
                  <a:pt x="437" y="470"/>
                  <a:pt x="437" y="470"/>
                </a:cubicBezTo>
                <a:cubicBezTo>
                  <a:pt x="437" y="451"/>
                  <a:pt x="437" y="451"/>
                  <a:pt x="437" y="451"/>
                </a:cubicBezTo>
                <a:lnTo>
                  <a:pt x="415" y="364"/>
                </a:lnTo>
                <a:close/>
              </a:path>
            </a:pathLst>
          </a:custGeom>
          <a:solidFill>
            <a:srgbClr val="3B4449"/>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2531" name="文本框 86"/>
          <p:cNvSpPr>
            <a:spLocks noChangeArrowheads="1"/>
          </p:cNvSpPr>
          <p:nvPr/>
        </p:nvSpPr>
        <p:spPr bwMode="auto">
          <a:xfrm>
            <a:off x="1177300" y="3917411"/>
            <a:ext cx="2886700" cy="1089529"/>
          </a:xfrm>
          <a:prstGeom prst="rect">
            <a:avLst/>
          </a:prstGeom>
          <a:noFill/>
          <a:ln w="9525">
            <a:noFill/>
            <a:miter lim="800000"/>
          </a:ln>
        </p:spPr>
        <p:txBody>
          <a:bodyPr wrap="square">
            <a:spAutoFit/>
          </a:bodyPr>
          <a:lstStyle/>
          <a:p>
            <a:pPr marL="285750" indent="-285750">
              <a:lnSpc>
                <a:spcPct val="120000"/>
              </a:lnSpc>
              <a:buFont typeface="Wingdings" panose="05000000000000000000" pitchFamily="2" charset="2"/>
              <a:buChar char="n"/>
            </a:pP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发明专利授权</a:t>
            </a:r>
            <a:r>
              <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11</a:t>
            </a: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项</a:t>
            </a:r>
            <a:endPar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buFont typeface="Wingdings" panose="05000000000000000000" pitchFamily="2" charset="2"/>
              <a:buChar char="n"/>
            </a:pP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实用新型授权</a:t>
            </a:r>
            <a:r>
              <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42</a:t>
            </a: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项</a:t>
            </a:r>
            <a:endPar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buFont typeface="Wingdings" panose="05000000000000000000" pitchFamily="2" charset="2"/>
              <a:buChar char="n"/>
            </a:pPr>
            <a:endParaRPr lang="en-US"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532" name="圆角矩形 87"/>
          <p:cNvSpPr>
            <a:spLocks noChangeArrowheads="1"/>
          </p:cNvSpPr>
          <p:nvPr/>
        </p:nvSpPr>
        <p:spPr bwMode="auto">
          <a:xfrm>
            <a:off x="1912313" y="3185749"/>
            <a:ext cx="1201737" cy="438150"/>
          </a:xfrm>
          <a:prstGeom prst="roundRect">
            <a:avLst>
              <a:gd name="adj" fmla="val 9935"/>
            </a:avLst>
          </a:prstGeom>
          <a:solidFill>
            <a:srgbClr val="ED4137"/>
          </a:solidFill>
          <a:ln w="9525">
            <a:noFill/>
            <a:round/>
          </a:ln>
        </p:spPr>
        <p:txBody>
          <a:bodyPr lIns="0" tIns="0" rIns="0" bIns="0" anchor="ctr"/>
          <a:lstStyle/>
          <a:p>
            <a:pPr algn="ctr"/>
            <a:r>
              <a:rPr lang="zh-CN" altLang="en-US" dirty="0">
                <a:solidFill>
                  <a:srgbClr val="FFFFFF"/>
                </a:solidFill>
                <a:latin typeface="微软雅黑" panose="020B0503020204020204" pitchFamily="34" charset="-122"/>
                <a:ea typeface="微软雅黑" panose="020B0503020204020204" pitchFamily="34" charset="-122"/>
                <a:sym typeface="Arial Unicode MS" panose="020B0604020202020204" pitchFamily="34" charset="-122"/>
              </a:rPr>
              <a:t>简要说明</a:t>
            </a:r>
            <a:endParaRPr lang="zh-CN" altLang="en-US" dirty="0">
              <a:solidFill>
                <a:srgbClr val="FFFFFF"/>
              </a:solidFill>
              <a:latin typeface="微软雅黑" panose="020B0503020204020204" pitchFamily="34" charset="-122"/>
              <a:ea typeface="微软雅黑" panose="020B0503020204020204" pitchFamily="34" charset="-122"/>
              <a:sym typeface="Arial Unicode MS" panose="020B0604020202020204" pitchFamily="34" charset="-122"/>
            </a:endParaRPr>
          </a:p>
        </p:txBody>
      </p:sp>
      <p:sp>
        <p:nvSpPr>
          <p:cNvPr id="22534" name="矩形 1"/>
          <p:cNvSpPr>
            <a:spLocks noChangeArrowheads="1"/>
          </p:cNvSpPr>
          <p:nvPr/>
        </p:nvSpPr>
        <p:spPr bwMode="auto">
          <a:xfrm>
            <a:off x="1249363" y="0"/>
            <a:ext cx="139700" cy="1922463"/>
          </a:xfrm>
          <a:prstGeom prst="rect">
            <a:avLst/>
          </a:prstGeom>
          <a:solidFill>
            <a:srgbClr val="D8D8D8"/>
          </a:solidFill>
          <a:ln w="9525">
            <a:noFill/>
            <a:miter lim="800000"/>
          </a:ln>
        </p:spPr>
        <p:txBody>
          <a:bodyPr anchor="ctr"/>
          <a:lstStyle/>
          <a:p>
            <a:pPr algn="ctr"/>
            <a:endParaRPr lang="zh-CN" altLang="zh-CN">
              <a:solidFill>
                <a:srgbClr val="FFFFFF"/>
              </a:solidFill>
            </a:endParaRPr>
          </a:p>
        </p:txBody>
      </p:sp>
      <p:sp>
        <p:nvSpPr>
          <p:cNvPr id="22535" name="矩形 2"/>
          <p:cNvSpPr>
            <a:spLocks noChangeArrowheads="1"/>
          </p:cNvSpPr>
          <p:nvPr/>
        </p:nvSpPr>
        <p:spPr bwMode="auto">
          <a:xfrm>
            <a:off x="1450975" y="1317625"/>
            <a:ext cx="161925" cy="604838"/>
          </a:xfrm>
          <a:prstGeom prst="rect">
            <a:avLst/>
          </a:prstGeom>
          <a:solidFill>
            <a:srgbClr val="1D8DE5"/>
          </a:solidFill>
          <a:ln w="9525">
            <a:noFill/>
            <a:miter lim="800000"/>
          </a:ln>
        </p:spPr>
        <p:txBody>
          <a:bodyPr anchor="ctr"/>
          <a:lstStyle/>
          <a:p>
            <a:pPr algn="ctr"/>
            <a:endParaRPr lang="zh-CN" altLang="zh-CN"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536" name="矩形 1"/>
          <p:cNvSpPr>
            <a:spLocks noChangeArrowheads="1"/>
          </p:cNvSpPr>
          <p:nvPr/>
        </p:nvSpPr>
        <p:spPr bwMode="auto">
          <a:xfrm>
            <a:off x="1044575" y="484188"/>
            <a:ext cx="614363" cy="377825"/>
          </a:xfrm>
          <a:prstGeom prst="rect">
            <a:avLst/>
          </a:prstGeom>
          <a:solidFill>
            <a:srgbClr val="1D8DE5"/>
          </a:solidFill>
          <a:ln w="9525">
            <a:noFill/>
            <a:miter lim="800000"/>
          </a:ln>
        </p:spPr>
        <p:txBody>
          <a:bodyPr anchor="ctr"/>
          <a:lstStyle/>
          <a:p>
            <a:pPr algn="ctr"/>
            <a:endParaRPr lang="zh-CN" altLang="zh-CN">
              <a:solidFill>
                <a:srgbClr val="FFFFFF"/>
              </a:solidFill>
            </a:endParaRPr>
          </a:p>
        </p:txBody>
      </p:sp>
      <p:pic>
        <p:nvPicPr>
          <p:cNvPr id="22537" name="图片 26" descr="图片1.png"/>
          <p:cNvPicPr>
            <a:picLocks noChangeAspect="1"/>
          </p:cNvPicPr>
          <p:nvPr/>
        </p:nvPicPr>
        <p:blipFill>
          <a:blip r:embed="rId1" cstate="print"/>
          <a:srcRect/>
          <a:stretch>
            <a:fillRect/>
          </a:stretch>
        </p:blipFill>
        <p:spPr bwMode="auto">
          <a:xfrm>
            <a:off x="396875" y="354013"/>
            <a:ext cx="576263" cy="369887"/>
          </a:xfrm>
          <a:prstGeom prst="rect">
            <a:avLst/>
          </a:prstGeom>
          <a:noFill/>
          <a:ln w="9525">
            <a:noFill/>
            <a:miter lim="800000"/>
            <a:headEnd/>
            <a:tailEnd/>
          </a:ln>
        </p:spPr>
      </p:pic>
      <p:pic>
        <p:nvPicPr>
          <p:cNvPr id="22538" name="图片 27" descr="图片3.png"/>
          <p:cNvPicPr>
            <a:picLocks noChangeAspect="1"/>
          </p:cNvPicPr>
          <p:nvPr/>
        </p:nvPicPr>
        <p:blipFill>
          <a:blip r:embed="rId2" cstate="print"/>
          <a:srcRect/>
          <a:stretch>
            <a:fillRect/>
          </a:stretch>
        </p:blipFill>
        <p:spPr bwMode="auto">
          <a:xfrm>
            <a:off x="358775" y="765175"/>
            <a:ext cx="660400" cy="168275"/>
          </a:xfrm>
          <a:prstGeom prst="rect">
            <a:avLst/>
          </a:prstGeom>
          <a:noFill/>
          <a:ln w="9525">
            <a:noFill/>
            <a:miter lim="800000"/>
            <a:headEnd/>
            <a:tailEnd/>
          </a:ln>
        </p:spPr>
      </p:pic>
      <p:sp>
        <p:nvSpPr>
          <p:cNvPr id="22539" name="矩形 2"/>
          <p:cNvSpPr>
            <a:spLocks noChangeArrowheads="1"/>
          </p:cNvSpPr>
          <p:nvPr/>
        </p:nvSpPr>
        <p:spPr bwMode="auto">
          <a:xfrm>
            <a:off x="1441450" y="487363"/>
            <a:ext cx="1863725" cy="376237"/>
          </a:xfrm>
          <a:prstGeom prst="rect">
            <a:avLst/>
          </a:prstGeom>
          <a:solidFill>
            <a:srgbClr val="595959"/>
          </a:solidFill>
          <a:ln w="9525">
            <a:noFill/>
            <a:miter lim="800000"/>
          </a:ln>
        </p:spPr>
        <p:txBody>
          <a:bodyPr anchor="ctr"/>
          <a:lstStyle/>
          <a:p>
            <a:pPr algn="ctr"/>
            <a:endParaRPr lang="zh-CN" altLang="zh-CN">
              <a:solidFill>
                <a:srgbClr val="FFFFFF"/>
              </a:solidFill>
            </a:endParaRPr>
          </a:p>
        </p:txBody>
      </p:sp>
      <p:sp>
        <p:nvSpPr>
          <p:cNvPr id="22540" name="文本框 90"/>
          <p:cNvSpPr>
            <a:spLocks noChangeArrowheads="1"/>
          </p:cNvSpPr>
          <p:nvPr/>
        </p:nvSpPr>
        <p:spPr bwMode="auto">
          <a:xfrm>
            <a:off x="1484313" y="501650"/>
            <a:ext cx="1817687" cy="400050"/>
          </a:xfrm>
          <a:prstGeom prst="rect">
            <a:avLst/>
          </a:prstGeom>
          <a:noFill/>
          <a:ln w="9525">
            <a:noFill/>
            <a:miter lim="800000"/>
          </a:ln>
        </p:spPr>
        <p:txBody>
          <a:bodyPr wrap="none">
            <a:spAutoFit/>
          </a:bodyPr>
          <a:lstStyle/>
          <a:p>
            <a:r>
              <a:rPr lang="zh-CN" altLang="en-US" sz="2000" b="1">
                <a:solidFill>
                  <a:schemeClr val="bg1"/>
                </a:solidFill>
              </a:rPr>
              <a:t>骆氏股份</a:t>
            </a:r>
            <a:r>
              <a:rPr lang="en-US" altLang="zh-CN" sz="2000" b="1">
                <a:solidFill>
                  <a:schemeClr val="bg1"/>
                </a:solidFill>
              </a:rPr>
              <a:t>-</a:t>
            </a:r>
            <a:r>
              <a:rPr lang="zh-CN" altLang="en-US" sz="2000" b="1">
                <a:solidFill>
                  <a:schemeClr val="bg1"/>
                </a:solidFill>
              </a:rPr>
              <a:t>研发</a:t>
            </a:r>
            <a:endParaRPr lang="zh-CN" altLang="en-US" sz="2000" b="1">
              <a:solidFill>
                <a:schemeClr val="bg1"/>
              </a:solidFill>
            </a:endParaRPr>
          </a:p>
        </p:txBody>
      </p:sp>
      <p:sp>
        <p:nvSpPr>
          <p:cNvPr id="22541" name="矩形 3"/>
          <p:cNvSpPr>
            <a:spLocks noChangeArrowheads="1"/>
          </p:cNvSpPr>
          <p:nvPr/>
        </p:nvSpPr>
        <p:spPr bwMode="auto">
          <a:xfrm>
            <a:off x="1612901" y="1423988"/>
            <a:ext cx="1660877" cy="379527"/>
          </a:xfrm>
          <a:prstGeom prst="rect">
            <a:avLst/>
          </a:prstGeom>
          <a:noFill/>
          <a:ln w="9525">
            <a:noFill/>
            <a:miter lim="800000"/>
          </a:ln>
        </p:spPr>
        <p:txBody>
          <a:bodyPr wrap="square">
            <a:spAutoFit/>
          </a:bodyPr>
          <a:lstStyle/>
          <a:p>
            <a:pPr>
              <a:lnSpc>
                <a:spcPct val="112000"/>
              </a:lnSpc>
            </a:pPr>
            <a:r>
              <a:rPr lang="zh-CN" altLang="en-US" b="1" i="1" dirty="0" smtClean="0">
                <a:solidFill>
                  <a:srgbClr val="1D8DE5"/>
                </a:solidFill>
                <a:latin typeface="微软雅黑" panose="020B0503020204020204" pitchFamily="34" charset="-122"/>
                <a:ea typeface="微软雅黑" panose="020B0503020204020204" pitchFamily="34" charset="-122"/>
                <a:sym typeface="微软雅黑" panose="020B0503020204020204" pitchFamily="34" charset="-122"/>
              </a:rPr>
              <a:t>创新成果</a:t>
            </a:r>
            <a:endParaRPr lang="en-US" altLang="zh-CN" dirty="0" smtClean="0"/>
          </a:p>
        </p:txBody>
      </p:sp>
      <p:pic>
        <p:nvPicPr>
          <p:cNvPr id="2050" name="Picture 2" descr="C:\Users\rl-003\Desktop\屏风5.tif"/>
          <p:cNvPicPr>
            <a:picLocks noChangeAspect="1" noChangeArrowheads="1"/>
          </p:cNvPicPr>
          <p:nvPr/>
        </p:nvPicPr>
        <p:blipFill>
          <a:blip r:embed="rId3"/>
          <a:srcRect/>
          <a:stretch>
            <a:fillRect/>
          </a:stretch>
        </p:blipFill>
        <p:spPr bwMode="auto">
          <a:xfrm>
            <a:off x="3544710" y="390875"/>
            <a:ext cx="8011096" cy="5985941"/>
          </a:xfrm>
          <a:prstGeom prst="rect">
            <a:avLst/>
          </a:prstGeom>
          <a:noFill/>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组合 27"/>
          <p:cNvGrpSpPr/>
          <p:nvPr/>
        </p:nvGrpSpPr>
        <p:grpSpPr bwMode="auto">
          <a:xfrm>
            <a:off x="3499537" y="1615515"/>
            <a:ext cx="8089213" cy="4364793"/>
            <a:chOff x="1176338" y="693279"/>
            <a:chExt cx="10526712" cy="5678976"/>
          </a:xfrm>
        </p:grpSpPr>
        <p:pic>
          <p:nvPicPr>
            <p:cNvPr id="23566" name="Picture 5" descr="照片 077a - 副本"/>
            <p:cNvPicPr>
              <a:picLocks noChangeAspect="1" noChangeArrowheads="1"/>
            </p:cNvPicPr>
            <p:nvPr/>
          </p:nvPicPr>
          <p:blipFill>
            <a:blip r:embed="rId1" cstate="print"/>
            <a:srcRect l="10728" t="3473" b="23123"/>
            <a:stretch>
              <a:fillRect/>
            </a:stretch>
          </p:blipFill>
          <p:spPr bwMode="auto">
            <a:xfrm>
              <a:off x="4302124" y="706400"/>
              <a:ext cx="4329113" cy="5654814"/>
            </a:xfrm>
            <a:prstGeom prst="rect">
              <a:avLst/>
            </a:prstGeom>
            <a:noFill/>
            <a:ln w="9525">
              <a:noFill/>
              <a:miter lim="800000"/>
              <a:headEnd/>
              <a:tailEnd/>
            </a:ln>
          </p:spPr>
        </p:pic>
        <p:pic>
          <p:nvPicPr>
            <p:cNvPr id="23567" name="Picture 6" descr="照片 087a - 副本"/>
            <p:cNvPicPr>
              <a:picLocks noChangeAspect="1" noChangeArrowheads="1"/>
            </p:cNvPicPr>
            <p:nvPr/>
          </p:nvPicPr>
          <p:blipFill>
            <a:blip r:embed="rId2" cstate="print"/>
            <a:srcRect l="-381" t="6427" r="8226" b="14610"/>
            <a:stretch>
              <a:fillRect/>
            </a:stretch>
          </p:blipFill>
          <p:spPr bwMode="auto">
            <a:xfrm>
              <a:off x="1204913" y="693279"/>
              <a:ext cx="2919412" cy="1587501"/>
            </a:xfrm>
            <a:prstGeom prst="rect">
              <a:avLst/>
            </a:prstGeom>
            <a:noFill/>
            <a:ln w="9525">
              <a:noFill/>
              <a:miter lim="800000"/>
              <a:headEnd/>
              <a:tailEnd/>
            </a:ln>
          </p:spPr>
        </p:pic>
        <p:pic>
          <p:nvPicPr>
            <p:cNvPr id="23568" name="Picture 7" descr="照片 082a"/>
            <p:cNvPicPr>
              <a:picLocks noChangeAspect="1" noChangeArrowheads="1"/>
            </p:cNvPicPr>
            <p:nvPr/>
          </p:nvPicPr>
          <p:blipFill>
            <a:blip r:embed="rId3" cstate="print"/>
            <a:srcRect l="2588" t="16708" r="-3661" b="3070"/>
            <a:stretch>
              <a:fillRect/>
            </a:stretch>
          </p:blipFill>
          <p:spPr bwMode="auto">
            <a:xfrm>
              <a:off x="1214438" y="2526485"/>
              <a:ext cx="3016250" cy="1671637"/>
            </a:xfrm>
            <a:prstGeom prst="rect">
              <a:avLst/>
            </a:prstGeom>
            <a:noFill/>
            <a:ln w="9525">
              <a:noFill/>
              <a:miter lim="800000"/>
              <a:headEnd/>
              <a:tailEnd/>
            </a:ln>
          </p:spPr>
        </p:pic>
        <p:pic>
          <p:nvPicPr>
            <p:cNvPr id="23569" name="Picture 8"/>
            <p:cNvPicPr>
              <a:picLocks noChangeAspect="1" noChangeArrowheads="1"/>
            </p:cNvPicPr>
            <p:nvPr/>
          </p:nvPicPr>
          <p:blipFill>
            <a:blip r:embed="rId4" cstate="print"/>
            <a:srcRect l="1294" t="420" r="-5220" b="15192"/>
            <a:stretch>
              <a:fillRect/>
            </a:stretch>
          </p:blipFill>
          <p:spPr bwMode="auto">
            <a:xfrm>
              <a:off x="1176338" y="4506943"/>
              <a:ext cx="3100387" cy="1865312"/>
            </a:xfrm>
            <a:prstGeom prst="rect">
              <a:avLst/>
            </a:prstGeom>
            <a:noFill/>
            <a:ln w="9525">
              <a:noFill/>
              <a:miter lim="800000"/>
              <a:headEnd/>
              <a:tailEnd/>
            </a:ln>
          </p:spPr>
        </p:pic>
        <p:pic>
          <p:nvPicPr>
            <p:cNvPr id="23570" name="Picture 9"/>
            <p:cNvPicPr>
              <a:picLocks noChangeAspect="1" noChangeArrowheads="1"/>
            </p:cNvPicPr>
            <p:nvPr/>
          </p:nvPicPr>
          <p:blipFill>
            <a:blip r:embed="rId5" cstate="print"/>
            <a:srcRect t="15300" r="1711" b="575"/>
            <a:stretch>
              <a:fillRect/>
            </a:stretch>
          </p:blipFill>
          <p:spPr bwMode="auto">
            <a:xfrm>
              <a:off x="8791575" y="4561703"/>
              <a:ext cx="2911475" cy="1766888"/>
            </a:xfrm>
            <a:prstGeom prst="rect">
              <a:avLst/>
            </a:prstGeom>
            <a:noFill/>
            <a:ln w="9525">
              <a:noFill/>
              <a:miter lim="800000"/>
              <a:headEnd/>
              <a:tailEnd/>
            </a:ln>
          </p:spPr>
        </p:pic>
        <p:pic>
          <p:nvPicPr>
            <p:cNvPr id="23571" name="Picture 10" descr="照片 084a"/>
            <p:cNvPicPr>
              <a:picLocks noChangeAspect="1" noChangeArrowheads="1"/>
            </p:cNvPicPr>
            <p:nvPr/>
          </p:nvPicPr>
          <p:blipFill>
            <a:blip r:embed="rId6" cstate="print"/>
            <a:srcRect l="-420" t="8870" r="27" b="14268"/>
            <a:stretch>
              <a:fillRect/>
            </a:stretch>
          </p:blipFill>
          <p:spPr bwMode="auto">
            <a:xfrm>
              <a:off x="8791575" y="2747147"/>
              <a:ext cx="2884488" cy="1527174"/>
            </a:xfrm>
            <a:prstGeom prst="rect">
              <a:avLst/>
            </a:prstGeom>
            <a:noFill/>
            <a:ln w="9525">
              <a:noFill/>
              <a:miter lim="800000"/>
              <a:headEnd/>
              <a:tailEnd/>
            </a:ln>
          </p:spPr>
        </p:pic>
        <p:pic>
          <p:nvPicPr>
            <p:cNvPr id="23572" name="Picture 11" descr="照片 072a"/>
            <p:cNvPicPr>
              <a:picLocks noChangeAspect="1" noChangeArrowheads="1"/>
            </p:cNvPicPr>
            <p:nvPr/>
          </p:nvPicPr>
          <p:blipFill>
            <a:blip r:embed="rId7" cstate="print"/>
            <a:srcRect l="1759" t="3969" r="1309" b="5222"/>
            <a:stretch>
              <a:fillRect/>
            </a:stretch>
          </p:blipFill>
          <p:spPr bwMode="auto">
            <a:xfrm>
              <a:off x="8794751" y="697642"/>
              <a:ext cx="2860675" cy="1793875"/>
            </a:xfrm>
            <a:prstGeom prst="rect">
              <a:avLst/>
            </a:prstGeom>
            <a:noFill/>
            <a:ln w="9525">
              <a:noFill/>
              <a:miter lim="800000"/>
              <a:headEnd/>
              <a:tailEnd/>
            </a:ln>
          </p:spPr>
        </p:pic>
      </p:grpSp>
      <p:sp>
        <p:nvSpPr>
          <p:cNvPr id="23555" name="矩形 1"/>
          <p:cNvSpPr>
            <a:spLocks noChangeArrowheads="1"/>
          </p:cNvSpPr>
          <p:nvPr/>
        </p:nvSpPr>
        <p:spPr bwMode="auto">
          <a:xfrm>
            <a:off x="1249363" y="0"/>
            <a:ext cx="139700" cy="1922463"/>
          </a:xfrm>
          <a:prstGeom prst="rect">
            <a:avLst/>
          </a:prstGeom>
          <a:solidFill>
            <a:srgbClr val="D8D8D8"/>
          </a:solidFill>
          <a:ln w="9525">
            <a:noFill/>
            <a:miter lim="800000"/>
          </a:ln>
        </p:spPr>
        <p:txBody>
          <a:bodyPr anchor="ctr"/>
          <a:lstStyle/>
          <a:p>
            <a:pPr algn="ctr"/>
            <a:endParaRPr lang="zh-CN" altLang="zh-CN">
              <a:solidFill>
                <a:srgbClr val="FFFFFF"/>
              </a:solidFill>
            </a:endParaRPr>
          </a:p>
        </p:txBody>
      </p:sp>
      <p:sp>
        <p:nvSpPr>
          <p:cNvPr id="23556" name="矩形 2"/>
          <p:cNvSpPr>
            <a:spLocks noChangeArrowheads="1"/>
          </p:cNvSpPr>
          <p:nvPr/>
        </p:nvSpPr>
        <p:spPr bwMode="auto">
          <a:xfrm>
            <a:off x="1450975" y="1317625"/>
            <a:ext cx="161925" cy="604838"/>
          </a:xfrm>
          <a:prstGeom prst="rect">
            <a:avLst/>
          </a:prstGeom>
          <a:solidFill>
            <a:srgbClr val="1D8DE5"/>
          </a:solidFill>
          <a:ln w="9525">
            <a:noFill/>
            <a:miter lim="800000"/>
          </a:ln>
        </p:spPr>
        <p:txBody>
          <a:bodyPr anchor="ctr"/>
          <a:lstStyle/>
          <a:p>
            <a:pPr algn="ctr"/>
            <a:endParaRPr lang="zh-CN" altLang="zh-CN"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557" name="矩形 1"/>
          <p:cNvSpPr>
            <a:spLocks noChangeArrowheads="1"/>
          </p:cNvSpPr>
          <p:nvPr/>
        </p:nvSpPr>
        <p:spPr bwMode="auto">
          <a:xfrm>
            <a:off x="1044575" y="484188"/>
            <a:ext cx="614363" cy="377825"/>
          </a:xfrm>
          <a:prstGeom prst="rect">
            <a:avLst/>
          </a:prstGeom>
          <a:solidFill>
            <a:srgbClr val="1D8DE5"/>
          </a:solidFill>
          <a:ln w="9525">
            <a:noFill/>
            <a:miter lim="800000"/>
          </a:ln>
        </p:spPr>
        <p:txBody>
          <a:bodyPr anchor="ctr"/>
          <a:lstStyle/>
          <a:p>
            <a:pPr algn="ctr"/>
            <a:endParaRPr lang="zh-CN" altLang="zh-CN">
              <a:solidFill>
                <a:srgbClr val="FFFFFF"/>
              </a:solidFill>
            </a:endParaRPr>
          </a:p>
        </p:txBody>
      </p:sp>
      <p:pic>
        <p:nvPicPr>
          <p:cNvPr id="23558" name="图片 22" descr="图片1.png"/>
          <p:cNvPicPr>
            <a:picLocks noChangeAspect="1"/>
          </p:cNvPicPr>
          <p:nvPr/>
        </p:nvPicPr>
        <p:blipFill>
          <a:blip r:embed="rId8" cstate="print"/>
          <a:srcRect/>
          <a:stretch>
            <a:fillRect/>
          </a:stretch>
        </p:blipFill>
        <p:spPr bwMode="auto">
          <a:xfrm>
            <a:off x="396875" y="354013"/>
            <a:ext cx="576263" cy="369887"/>
          </a:xfrm>
          <a:prstGeom prst="rect">
            <a:avLst/>
          </a:prstGeom>
          <a:noFill/>
          <a:ln w="9525">
            <a:noFill/>
            <a:miter lim="800000"/>
            <a:headEnd/>
            <a:tailEnd/>
          </a:ln>
        </p:spPr>
      </p:pic>
      <p:pic>
        <p:nvPicPr>
          <p:cNvPr id="23559" name="图片 23" descr="图片3.png"/>
          <p:cNvPicPr>
            <a:picLocks noChangeAspect="1"/>
          </p:cNvPicPr>
          <p:nvPr/>
        </p:nvPicPr>
        <p:blipFill>
          <a:blip r:embed="rId9" cstate="print"/>
          <a:srcRect/>
          <a:stretch>
            <a:fillRect/>
          </a:stretch>
        </p:blipFill>
        <p:spPr bwMode="auto">
          <a:xfrm>
            <a:off x="358775" y="765175"/>
            <a:ext cx="660400" cy="168275"/>
          </a:xfrm>
          <a:prstGeom prst="rect">
            <a:avLst/>
          </a:prstGeom>
          <a:noFill/>
          <a:ln w="9525">
            <a:noFill/>
            <a:miter lim="800000"/>
            <a:headEnd/>
            <a:tailEnd/>
          </a:ln>
        </p:spPr>
      </p:pic>
      <p:sp>
        <p:nvSpPr>
          <p:cNvPr id="23560" name="矩形 2"/>
          <p:cNvSpPr>
            <a:spLocks noChangeArrowheads="1"/>
          </p:cNvSpPr>
          <p:nvPr/>
        </p:nvSpPr>
        <p:spPr bwMode="auto">
          <a:xfrm>
            <a:off x="1441450" y="487363"/>
            <a:ext cx="1863725" cy="376237"/>
          </a:xfrm>
          <a:prstGeom prst="rect">
            <a:avLst/>
          </a:prstGeom>
          <a:solidFill>
            <a:srgbClr val="595959"/>
          </a:solidFill>
          <a:ln w="9525">
            <a:noFill/>
            <a:miter lim="800000"/>
          </a:ln>
        </p:spPr>
        <p:txBody>
          <a:bodyPr anchor="ctr"/>
          <a:lstStyle/>
          <a:p>
            <a:pPr algn="ctr"/>
            <a:endParaRPr lang="zh-CN" altLang="zh-CN">
              <a:solidFill>
                <a:srgbClr val="FFFFFF"/>
              </a:solidFill>
            </a:endParaRPr>
          </a:p>
        </p:txBody>
      </p:sp>
      <p:sp>
        <p:nvSpPr>
          <p:cNvPr id="23561" name="文本框 90"/>
          <p:cNvSpPr>
            <a:spLocks noChangeArrowheads="1"/>
          </p:cNvSpPr>
          <p:nvPr/>
        </p:nvSpPr>
        <p:spPr bwMode="auto">
          <a:xfrm>
            <a:off x="1484313" y="501650"/>
            <a:ext cx="1817687" cy="400050"/>
          </a:xfrm>
          <a:prstGeom prst="rect">
            <a:avLst/>
          </a:prstGeom>
          <a:noFill/>
          <a:ln w="9525">
            <a:noFill/>
            <a:miter lim="800000"/>
          </a:ln>
        </p:spPr>
        <p:txBody>
          <a:bodyPr wrap="none">
            <a:spAutoFit/>
          </a:bodyPr>
          <a:lstStyle/>
          <a:p>
            <a:r>
              <a:rPr lang="zh-CN" altLang="en-US" sz="2000" b="1">
                <a:solidFill>
                  <a:schemeClr val="bg1"/>
                </a:solidFill>
              </a:rPr>
              <a:t>骆氏股份</a:t>
            </a:r>
            <a:r>
              <a:rPr lang="en-US" altLang="zh-CN" sz="2000" b="1">
                <a:solidFill>
                  <a:schemeClr val="bg1"/>
                </a:solidFill>
              </a:rPr>
              <a:t>-</a:t>
            </a:r>
            <a:r>
              <a:rPr lang="zh-CN" altLang="en-US" sz="2000" b="1">
                <a:solidFill>
                  <a:schemeClr val="bg1"/>
                </a:solidFill>
              </a:rPr>
              <a:t>生产</a:t>
            </a:r>
            <a:endParaRPr lang="zh-CN" altLang="en-US" sz="2000" b="1">
              <a:solidFill>
                <a:schemeClr val="bg1"/>
              </a:solidFill>
            </a:endParaRPr>
          </a:p>
        </p:txBody>
      </p:sp>
      <p:sp>
        <p:nvSpPr>
          <p:cNvPr id="23562" name="矩形 3"/>
          <p:cNvSpPr>
            <a:spLocks noChangeArrowheads="1"/>
          </p:cNvSpPr>
          <p:nvPr/>
        </p:nvSpPr>
        <p:spPr bwMode="auto">
          <a:xfrm>
            <a:off x="1612900" y="1423988"/>
            <a:ext cx="2887663" cy="506412"/>
          </a:xfrm>
          <a:prstGeom prst="rect">
            <a:avLst/>
          </a:prstGeom>
          <a:noFill/>
          <a:ln w="9525">
            <a:noFill/>
            <a:miter lim="800000"/>
          </a:ln>
        </p:spPr>
        <p:txBody>
          <a:bodyPr>
            <a:spAutoFit/>
          </a:bodyPr>
          <a:lstStyle/>
          <a:p>
            <a:pPr>
              <a:lnSpc>
                <a:spcPct val="112000"/>
              </a:lnSpc>
            </a:pPr>
            <a:r>
              <a:rPr lang="zh-CN" altLang="en-US" sz="2400" b="1" i="1" dirty="0">
                <a:solidFill>
                  <a:srgbClr val="1D8DE5"/>
                </a:solidFill>
                <a:latin typeface="微软雅黑" panose="020B0503020204020204" pitchFamily="34" charset="-122"/>
                <a:ea typeface="微软雅黑" panose="020B0503020204020204" pitchFamily="34" charset="-122"/>
                <a:sym typeface="微软雅黑" panose="020B0503020204020204" pitchFamily="34" charset="-122"/>
              </a:rPr>
              <a:t>密炼中心</a:t>
            </a:r>
            <a:endParaRPr lang="zh-CN" altLang="en-US" dirty="0"/>
          </a:p>
        </p:txBody>
      </p:sp>
      <p:sp>
        <p:nvSpPr>
          <p:cNvPr id="23563" name="Freeform 60"/>
          <p:cNvSpPr>
            <a:spLocks noChangeArrowheads="1"/>
          </p:cNvSpPr>
          <p:nvPr/>
        </p:nvSpPr>
        <p:spPr bwMode="auto">
          <a:xfrm>
            <a:off x="960171" y="3835861"/>
            <a:ext cx="555625" cy="596900"/>
          </a:xfrm>
          <a:custGeom>
            <a:avLst/>
            <a:gdLst>
              <a:gd name="T0" fmla="*/ 2147483647 w 437"/>
              <a:gd name="T1" fmla="*/ 2147483647 h 470"/>
              <a:gd name="T2" fmla="*/ 2147483647 w 437"/>
              <a:gd name="T3" fmla="*/ 2147483647 h 470"/>
              <a:gd name="T4" fmla="*/ 2147483647 w 437"/>
              <a:gd name="T5" fmla="*/ 2147483647 h 470"/>
              <a:gd name="T6" fmla="*/ 2147483647 w 437"/>
              <a:gd name="T7" fmla="*/ 2147483647 h 470"/>
              <a:gd name="T8" fmla="*/ 2147483647 w 437"/>
              <a:gd name="T9" fmla="*/ 2147483647 h 470"/>
              <a:gd name="T10" fmla="*/ 2147483647 w 437"/>
              <a:gd name="T11" fmla="*/ 2147483647 h 470"/>
              <a:gd name="T12" fmla="*/ 2147483647 w 437"/>
              <a:gd name="T13" fmla="*/ 2147483647 h 470"/>
              <a:gd name="T14" fmla="*/ 2147483647 w 437"/>
              <a:gd name="T15" fmla="*/ 2147483647 h 470"/>
              <a:gd name="T16" fmla="*/ 2147483647 w 437"/>
              <a:gd name="T17" fmla="*/ 2147483647 h 470"/>
              <a:gd name="T18" fmla="*/ 2147483647 w 437"/>
              <a:gd name="T19" fmla="*/ 2147483647 h 470"/>
              <a:gd name="T20" fmla="*/ 2147483647 w 437"/>
              <a:gd name="T21" fmla="*/ 2147483647 h 470"/>
              <a:gd name="T22" fmla="*/ 2147483647 w 437"/>
              <a:gd name="T23" fmla="*/ 2147483647 h 470"/>
              <a:gd name="T24" fmla="*/ 2147483647 w 437"/>
              <a:gd name="T25" fmla="*/ 2147483647 h 470"/>
              <a:gd name="T26" fmla="*/ 2147483647 w 437"/>
              <a:gd name="T27" fmla="*/ 2147483647 h 470"/>
              <a:gd name="T28" fmla="*/ 2147483647 w 437"/>
              <a:gd name="T29" fmla="*/ 2147483647 h 470"/>
              <a:gd name="T30" fmla="*/ 2147483647 w 437"/>
              <a:gd name="T31" fmla="*/ 2147483647 h 470"/>
              <a:gd name="T32" fmla="*/ 2147483647 w 437"/>
              <a:gd name="T33" fmla="*/ 2147483647 h 470"/>
              <a:gd name="T34" fmla="*/ 2147483647 w 437"/>
              <a:gd name="T35" fmla="*/ 2147483647 h 470"/>
              <a:gd name="T36" fmla="*/ 2147483647 w 437"/>
              <a:gd name="T37" fmla="*/ 2147483647 h 470"/>
              <a:gd name="T38" fmla="*/ 2147483647 w 437"/>
              <a:gd name="T39" fmla="*/ 2147483647 h 470"/>
              <a:gd name="T40" fmla="*/ 2147483647 w 437"/>
              <a:gd name="T41" fmla="*/ 2147483647 h 470"/>
              <a:gd name="T42" fmla="*/ 2147483647 w 437"/>
              <a:gd name="T43" fmla="*/ 2147483647 h 470"/>
              <a:gd name="T44" fmla="*/ 0 w 437"/>
              <a:gd name="T45" fmla="*/ 2147483647 h 470"/>
              <a:gd name="T46" fmla="*/ 0 w 437"/>
              <a:gd name="T47" fmla="*/ 2147483647 h 470"/>
              <a:gd name="T48" fmla="*/ 2147483647 w 437"/>
              <a:gd name="T49" fmla="*/ 2147483647 h 470"/>
              <a:gd name="T50" fmla="*/ 2147483647 w 437"/>
              <a:gd name="T51" fmla="*/ 2147483647 h 470"/>
              <a:gd name="T52" fmla="*/ 2147483647 w 437"/>
              <a:gd name="T53" fmla="*/ 2147483647 h 47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37"/>
              <a:gd name="T82" fmla="*/ 0 h 470"/>
              <a:gd name="T83" fmla="*/ 437 w 437"/>
              <a:gd name="T84" fmla="*/ 470 h 47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37" h="470">
                <a:moveTo>
                  <a:pt x="415" y="364"/>
                </a:moveTo>
                <a:cubicBezTo>
                  <a:pt x="415" y="364"/>
                  <a:pt x="422" y="351"/>
                  <a:pt x="388" y="335"/>
                </a:cubicBezTo>
                <a:cubicBezTo>
                  <a:pt x="307" y="291"/>
                  <a:pt x="307" y="291"/>
                  <a:pt x="307" y="291"/>
                </a:cubicBezTo>
                <a:cubicBezTo>
                  <a:pt x="273" y="257"/>
                  <a:pt x="273" y="257"/>
                  <a:pt x="273" y="257"/>
                </a:cubicBezTo>
                <a:cubicBezTo>
                  <a:pt x="256" y="248"/>
                  <a:pt x="246" y="251"/>
                  <a:pt x="262" y="240"/>
                </a:cubicBezTo>
                <a:cubicBezTo>
                  <a:pt x="274" y="230"/>
                  <a:pt x="282" y="216"/>
                  <a:pt x="288" y="199"/>
                </a:cubicBezTo>
                <a:cubicBezTo>
                  <a:pt x="289" y="198"/>
                  <a:pt x="292" y="194"/>
                  <a:pt x="294" y="185"/>
                </a:cubicBezTo>
                <a:cubicBezTo>
                  <a:pt x="294" y="185"/>
                  <a:pt x="325" y="148"/>
                  <a:pt x="298" y="147"/>
                </a:cubicBezTo>
                <a:cubicBezTo>
                  <a:pt x="298" y="147"/>
                  <a:pt x="326" y="96"/>
                  <a:pt x="285" y="57"/>
                </a:cubicBezTo>
                <a:cubicBezTo>
                  <a:pt x="285" y="57"/>
                  <a:pt x="283" y="55"/>
                  <a:pt x="280" y="52"/>
                </a:cubicBezTo>
                <a:cubicBezTo>
                  <a:pt x="271" y="42"/>
                  <a:pt x="262" y="37"/>
                  <a:pt x="262" y="37"/>
                </a:cubicBezTo>
                <a:cubicBezTo>
                  <a:pt x="203" y="0"/>
                  <a:pt x="155" y="50"/>
                  <a:pt x="155" y="50"/>
                </a:cubicBezTo>
                <a:cubicBezTo>
                  <a:pt x="113" y="88"/>
                  <a:pt x="140" y="140"/>
                  <a:pt x="140" y="140"/>
                </a:cubicBezTo>
                <a:cubicBezTo>
                  <a:pt x="112" y="140"/>
                  <a:pt x="142" y="179"/>
                  <a:pt x="142" y="179"/>
                </a:cubicBezTo>
                <a:cubicBezTo>
                  <a:pt x="146" y="197"/>
                  <a:pt x="150" y="195"/>
                  <a:pt x="150" y="195"/>
                </a:cubicBezTo>
                <a:cubicBezTo>
                  <a:pt x="152" y="195"/>
                  <a:pt x="152" y="198"/>
                  <a:pt x="153" y="202"/>
                </a:cubicBezTo>
                <a:cubicBezTo>
                  <a:pt x="154" y="201"/>
                  <a:pt x="154" y="201"/>
                  <a:pt x="155" y="201"/>
                </a:cubicBezTo>
                <a:cubicBezTo>
                  <a:pt x="160" y="216"/>
                  <a:pt x="168" y="229"/>
                  <a:pt x="178" y="239"/>
                </a:cubicBezTo>
                <a:cubicBezTo>
                  <a:pt x="187" y="251"/>
                  <a:pt x="163" y="251"/>
                  <a:pt x="159" y="256"/>
                </a:cubicBezTo>
                <a:cubicBezTo>
                  <a:pt x="157" y="259"/>
                  <a:pt x="129" y="291"/>
                  <a:pt x="129" y="291"/>
                </a:cubicBezTo>
                <a:cubicBezTo>
                  <a:pt x="48" y="335"/>
                  <a:pt x="48" y="335"/>
                  <a:pt x="48" y="335"/>
                </a:cubicBezTo>
                <a:cubicBezTo>
                  <a:pt x="15" y="351"/>
                  <a:pt x="21" y="364"/>
                  <a:pt x="21" y="364"/>
                </a:cubicBezTo>
                <a:cubicBezTo>
                  <a:pt x="0" y="451"/>
                  <a:pt x="0" y="451"/>
                  <a:pt x="0" y="451"/>
                </a:cubicBezTo>
                <a:cubicBezTo>
                  <a:pt x="0" y="470"/>
                  <a:pt x="0" y="470"/>
                  <a:pt x="0" y="470"/>
                </a:cubicBezTo>
                <a:cubicBezTo>
                  <a:pt x="437" y="470"/>
                  <a:pt x="437" y="470"/>
                  <a:pt x="437" y="470"/>
                </a:cubicBezTo>
                <a:cubicBezTo>
                  <a:pt x="437" y="451"/>
                  <a:pt x="437" y="451"/>
                  <a:pt x="437" y="451"/>
                </a:cubicBezTo>
                <a:lnTo>
                  <a:pt x="415" y="364"/>
                </a:lnTo>
                <a:close/>
              </a:path>
            </a:pathLst>
          </a:custGeom>
          <a:solidFill>
            <a:srgbClr val="3B4449"/>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3564" name="文本框 86"/>
          <p:cNvSpPr>
            <a:spLocks noChangeArrowheads="1"/>
          </p:cNvSpPr>
          <p:nvPr/>
        </p:nvSpPr>
        <p:spPr bwMode="auto">
          <a:xfrm>
            <a:off x="895084" y="4585161"/>
            <a:ext cx="10139362" cy="1089529"/>
          </a:xfrm>
          <a:prstGeom prst="rect">
            <a:avLst/>
          </a:prstGeom>
          <a:noFill/>
          <a:ln w="9525">
            <a:noFill/>
            <a:miter lim="800000"/>
          </a:ln>
        </p:spPr>
        <p:txBody>
          <a:bodyPr>
            <a:spAutoFit/>
          </a:bodyPr>
          <a:lstStyle/>
          <a:p>
            <a:pPr marL="285750" indent="-285750">
              <a:lnSpc>
                <a:spcPct val="120000"/>
              </a:lnSpc>
              <a:buFont typeface="Wingdings" panose="05000000000000000000" pitchFamily="2" charset="2"/>
              <a:buChar char="n"/>
            </a:pP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自动化生产</a:t>
            </a:r>
            <a:endParaRPr lang="en-US" altLang="zh-CN"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buFont typeface="Wingdings" panose="05000000000000000000" pitchFamily="2" charset="2"/>
              <a:buChar char="n"/>
            </a:pP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防纠错功能</a:t>
            </a:r>
            <a:endPar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buFont typeface="Wingdings" panose="05000000000000000000" pitchFamily="2" charset="2"/>
              <a:buChar char="n"/>
            </a:pP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条形码全过程追溯</a:t>
            </a:r>
            <a:endPar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565" name="圆角矩形 87"/>
          <p:cNvSpPr>
            <a:spLocks noChangeArrowheads="1"/>
          </p:cNvSpPr>
          <p:nvPr/>
        </p:nvSpPr>
        <p:spPr bwMode="auto">
          <a:xfrm>
            <a:off x="1628509" y="3994611"/>
            <a:ext cx="1201737" cy="438150"/>
          </a:xfrm>
          <a:prstGeom prst="roundRect">
            <a:avLst>
              <a:gd name="adj" fmla="val 9935"/>
            </a:avLst>
          </a:prstGeom>
          <a:solidFill>
            <a:srgbClr val="ED4137"/>
          </a:solidFill>
          <a:ln w="9525">
            <a:noFill/>
            <a:round/>
          </a:ln>
        </p:spPr>
        <p:txBody>
          <a:bodyPr lIns="0" tIns="0" rIns="0" bIns="0" anchor="ctr"/>
          <a:lstStyle/>
          <a:p>
            <a:pPr algn="ctr"/>
            <a:r>
              <a:rPr lang="zh-CN" altLang="en-US">
                <a:solidFill>
                  <a:srgbClr val="FFFFFF"/>
                </a:solidFill>
                <a:latin typeface="微软雅黑" panose="020B0503020204020204" pitchFamily="34" charset="-122"/>
                <a:ea typeface="微软雅黑" panose="020B0503020204020204" pitchFamily="34" charset="-122"/>
                <a:sym typeface="Arial Unicode MS" panose="020B0604020202020204" pitchFamily="34" charset="-122"/>
              </a:rPr>
              <a:t>简要说明</a:t>
            </a:r>
            <a:endParaRPr lang="zh-CN" altLang="en-US">
              <a:solidFill>
                <a:srgbClr val="FFFFFF"/>
              </a:solidFill>
              <a:latin typeface="微软雅黑" panose="020B0503020204020204" pitchFamily="34" charset="-122"/>
              <a:ea typeface="微软雅黑" panose="020B0503020204020204" pitchFamily="34" charset="-122"/>
              <a:sym typeface="Arial Unicode MS" panose="020B0604020202020204" pitchFamily="34" charset="-122"/>
            </a:endParaRPr>
          </a:p>
        </p:txBody>
      </p:sp>
      <p:cxnSp>
        <p:nvCxnSpPr>
          <p:cNvPr id="22" name="直接连接符 21"/>
          <p:cNvCxnSpPr/>
          <p:nvPr/>
        </p:nvCxnSpPr>
        <p:spPr bwMode="auto">
          <a:xfrm rot="16200000" flipH="1">
            <a:off x="3674535" y="3753553"/>
            <a:ext cx="4312353" cy="33867"/>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bwMode="auto">
          <a:xfrm>
            <a:off x="3533422" y="2935110"/>
            <a:ext cx="2280356" cy="11289"/>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bwMode="auto">
          <a:xfrm>
            <a:off x="3561644" y="4397021"/>
            <a:ext cx="2280356" cy="11289"/>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bwMode="auto">
          <a:xfrm rot="16200000" flipH="1">
            <a:off x="7151513" y="3753554"/>
            <a:ext cx="4284130" cy="50800"/>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bwMode="auto">
          <a:xfrm>
            <a:off x="9285117" y="3098798"/>
            <a:ext cx="2280356" cy="11289"/>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bwMode="auto">
          <a:xfrm>
            <a:off x="9296400" y="4464755"/>
            <a:ext cx="2280356" cy="11289"/>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矩形 1"/>
          <p:cNvSpPr>
            <a:spLocks noChangeArrowheads="1"/>
          </p:cNvSpPr>
          <p:nvPr/>
        </p:nvSpPr>
        <p:spPr bwMode="auto">
          <a:xfrm>
            <a:off x="1249363" y="0"/>
            <a:ext cx="139700" cy="1922463"/>
          </a:xfrm>
          <a:prstGeom prst="rect">
            <a:avLst/>
          </a:prstGeom>
          <a:solidFill>
            <a:srgbClr val="D8D8D8"/>
          </a:solidFill>
          <a:ln w="9525">
            <a:noFill/>
            <a:miter lim="800000"/>
          </a:ln>
        </p:spPr>
        <p:txBody>
          <a:bodyPr anchor="ctr"/>
          <a:lstStyle/>
          <a:p>
            <a:pPr algn="ctr"/>
            <a:endParaRPr lang="zh-CN" altLang="zh-CN">
              <a:solidFill>
                <a:srgbClr val="FFFFFF"/>
              </a:solidFill>
            </a:endParaRPr>
          </a:p>
        </p:txBody>
      </p:sp>
      <p:sp>
        <p:nvSpPr>
          <p:cNvPr id="3075" name="矩形 2"/>
          <p:cNvSpPr>
            <a:spLocks noChangeArrowheads="1"/>
          </p:cNvSpPr>
          <p:nvPr/>
        </p:nvSpPr>
        <p:spPr bwMode="auto">
          <a:xfrm>
            <a:off x="1450975" y="1317625"/>
            <a:ext cx="161925" cy="604838"/>
          </a:xfrm>
          <a:prstGeom prst="rect">
            <a:avLst/>
          </a:prstGeom>
          <a:solidFill>
            <a:srgbClr val="1D8DE5"/>
          </a:solidFill>
          <a:ln w="9525">
            <a:noFill/>
            <a:miter lim="800000"/>
          </a:ln>
        </p:spPr>
        <p:txBody>
          <a:bodyPr anchor="ctr"/>
          <a:lstStyle/>
          <a:p>
            <a:pPr algn="ctr"/>
            <a:endParaRPr lang="zh-CN" altLang="zh-CN"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76" name="矩形 3"/>
          <p:cNvSpPr>
            <a:spLocks noChangeArrowheads="1"/>
          </p:cNvSpPr>
          <p:nvPr/>
        </p:nvSpPr>
        <p:spPr bwMode="auto">
          <a:xfrm>
            <a:off x="1625600" y="1420813"/>
            <a:ext cx="1289050" cy="568325"/>
          </a:xfrm>
          <a:prstGeom prst="rect">
            <a:avLst/>
          </a:prstGeom>
          <a:noFill/>
          <a:ln w="9525">
            <a:noFill/>
            <a:miter lim="800000"/>
          </a:ln>
        </p:spPr>
        <p:txBody>
          <a:bodyPr>
            <a:spAutoFit/>
          </a:bodyPr>
          <a:lstStyle/>
          <a:p>
            <a:pPr>
              <a:lnSpc>
                <a:spcPct val="112000"/>
              </a:lnSpc>
            </a:pPr>
            <a:r>
              <a:rPr lang="zh-CN" sz="2800" b="1" i="1">
                <a:solidFill>
                  <a:srgbClr val="1D8DE5"/>
                </a:solidFill>
                <a:latin typeface="微软雅黑" panose="020B0503020204020204" pitchFamily="34" charset="-122"/>
                <a:ea typeface="微软雅黑" panose="020B0503020204020204" pitchFamily="34" charset="-122"/>
                <a:sym typeface="微软雅黑" panose="020B0503020204020204" pitchFamily="34" charset="-122"/>
              </a:rPr>
              <a:t>目录</a:t>
            </a:r>
            <a:r>
              <a:rPr lang="zh-CN" sz="2800" b="1">
                <a:solidFill>
                  <a:srgbClr val="1D8DE5"/>
                </a:solidFill>
                <a:latin typeface="微软雅黑" panose="020B0503020204020204" pitchFamily="34" charset="-122"/>
                <a:ea typeface="微软雅黑" panose="020B0503020204020204" pitchFamily="34" charset="-122"/>
                <a:sym typeface="微软雅黑" panose="020B0503020204020204" pitchFamily="34" charset="-122"/>
              </a:rPr>
              <a:t>页</a:t>
            </a:r>
            <a:r>
              <a:rPr lang="zh-CN" sz="2400" b="1" i="1">
                <a:solidFill>
                  <a:srgbClr val="1D8DE5"/>
                </a:solidFill>
                <a:latin typeface="微软雅黑" panose="020B0503020204020204" pitchFamily="34" charset="-122"/>
                <a:ea typeface="微软雅黑" panose="020B0503020204020204" pitchFamily="34" charset="-122"/>
                <a:sym typeface="微软雅黑" panose="020B0503020204020204" pitchFamily="34" charset="-122"/>
              </a:rPr>
              <a:t>  </a:t>
            </a:r>
            <a:endParaRPr lang="zh-CN"/>
          </a:p>
        </p:txBody>
      </p:sp>
      <p:pic>
        <p:nvPicPr>
          <p:cNvPr id="3077" name="图片 5"/>
          <p:cNvPicPr>
            <a:picLocks noChangeAspect="1" noChangeArrowheads="1"/>
          </p:cNvPicPr>
          <p:nvPr/>
        </p:nvPicPr>
        <p:blipFill>
          <a:blip r:embed="rId1" cstate="print"/>
          <a:srcRect l="3134" t="-6238" r="3670" b="32512"/>
          <a:stretch>
            <a:fillRect/>
          </a:stretch>
        </p:blipFill>
        <p:spPr bwMode="auto">
          <a:xfrm>
            <a:off x="1958975" y="768351"/>
            <a:ext cx="10233025" cy="6089650"/>
          </a:xfrm>
          <a:prstGeom prst="rect">
            <a:avLst/>
          </a:prstGeom>
          <a:noFill/>
          <a:ln w="9525">
            <a:noFill/>
            <a:miter lim="800000"/>
            <a:headEnd/>
            <a:tailEnd/>
          </a:ln>
        </p:spPr>
      </p:pic>
      <p:sp>
        <p:nvSpPr>
          <p:cNvPr id="3078" name="文本框 6"/>
          <p:cNvSpPr>
            <a:spLocks noChangeArrowheads="1"/>
          </p:cNvSpPr>
          <p:nvPr/>
        </p:nvSpPr>
        <p:spPr bwMode="auto">
          <a:xfrm>
            <a:off x="4982280" y="2034999"/>
            <a:ext cx="1620957" cy="523220"/>
          </a:xfrm>
          <a:prstGeom prst="rect">
            <a:avLst/>
          </a:prstGeom>
          <a:noFill/>
          <a:ln w="9525">
            <a:noFill/>
            <a:miter lim="800000"/>
          </a:ln>
        </p:spPr>
        <p:txBody>
          <a:bodyPr wrap="none">
            <a:spAutoFit/>
          </a:bodyPr>
          <a:lstStyle/>
          <a:p>
            <a:pPr algn="ctr"/>
            <a:r>
              <a:rPr lang="zh-CN" altLang="en-US" sz="2800" b="1" dirty="0" smtClean="0">
                <a:solidFill>
                  <a:srgbClr val="003366"/>
                </a:solidFill>
                <a:latin typeface="Calibri" panose="020F0502020204030204" pitchFamily="34" charset="0"/>
                <a:ea typeface="微软雅黑" panose="020B0503020204020204" pitchFamily="34" charset="-122"/>
                <a:sym typeface="Calibri" panose="020F0502020204030204" pitchFamily="34" charset="0"/>
              </a:rPr>
              <a:t>集团</a:t>
            </a:r>
            <a:r>
              <a:rPr lang="zh-CN" altLang="en-US" sz="2800" b="1" dirty="0">
                <a:solidFill>
                  <a:srgbClr val="003366"/>
                </a:solidFill>
                <a:latin typeface="Calibri" panose="020F0502020204030204" pitchFamily="34" charset="0"/>
                <a:ea typeface="微软雅黑" panose="020B0503020204020204" pitchFamily="34" charset="-122"/>
                <a:sym typeface="Calibri" panose="020F0502020204030204" pitchFamily="34" charset="0"/>
              </a:rPr>
              <a:t>介绍</a:t>
            </a:r>
            <a:endParaRPr lang="zh-CN" altLang="en-US" sz="2800" b="1" dirty="0">
              <a:solidFill>
                <a:srgbClr val="003366"/>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079" name="文本框 7"/>
          <p:cNvSpPr>
            <a:spLocks noChangeArrowheads="1"/>
          </p:cNvSpPr>
          <p:nvPr/>
        </p:nvSpPr>
        <p:spPr bwMode="auto">
          <a:xfrm>
            <a:off x="4985280" y="2809169"/>
            <a:ext cx="1620958" cy="523220"/>
          </a:xfrm>
          <a:prstGeom prst="rect">
            <a:avLst/>
          </a:prstGeom>
          <a:noFill/>
          <a:ln w="9525">
            <a:noFill/>
            <a:miter lim="800000"/>
          </a:ln>
        </p:spPr>
        <p:txBody>
          <a:bodyPr wrap="none">
            <a:spAutoFit/>
          </a:bodyPr>
          <a:lstStyle/>
          <a:p>
            <a:pPr algn="ctr"/>
            <a:r>
              <a:rPr lang="zh-CN" altLang="en-US" sz="2800" b="1" dirty="0" smtClean="0">
                <a:solidFill>
                  <a:srgbClr val="003366"/>
                </a:solidFill>
                <a:latin typeface="Calibri" panose="020F0502020204030204" pitchFamily="34" charset="0"/>
                <a:ea typeface="微软雅黑" panose="020B0503020204020204" pitchFamily="34" charset="-122"/>
                <a:sym typeface="Calibri" panose="020F0502020204030204" pitchFamily="34" charset="0"/>
              </a:rPr>
              <a:t>发展历程</a:t>
            </a:r>
            <a:endParaRPr lang="zh-CN" altLang="en-US" sz="2800" b="1" dirty="0">
              <a:solidFill>
                <a:srgbClr val="2D509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080" name="文本框 8"/>
          <p:cNvSpPr>
            <a:spLocks noChangeArrowheads="1"/>
          </p:cNvSpPr>
          <p:nvPr/>
        </p:nvSpPr>
        <p:spPr bwMode="auto">
          <a:xfrm>
            <a:off x="4982282" y="3585280"/>
            <a:ext cx="1620958" cy="523220"/>
          </a:xfrm>
          <a:prstGeom prst="rect">
            <a:avLst/>
          </a:prstGeom>
          <a:noFill/>
          <a:ln w="9525">
            <a:noFill/>
            <a:miter lim="800000"/>
          </a:ln>
        </p:spPr>
        <p:txBody>
          <a:bodyPr wrap="none">
            <a:spAutoFit/>
          </a:bodyPr>
          <a:lstStyle/>
          <a:p>
            <a:pPr algn="ctr"/>
            <a:r>
              <a:rPr lang="zh-CN" altLang="en-US" sz="2800" b="1" dirty="0" smtClean="0">
                <a:solidFill>
                  <a:srgbClr val="003366"/>
                </a:solidFill>
                <a:latin typeface="Calibri" panose="020F0502020204030204" pitchFamily="34" charset="0"/>
                <a:ea typeface="微软雅黑" panose="020B0503020204020204" pitchFamily="34" charset="-122"/>
                <a:sym typeface="Calibri" panose="020F0502020204030204" pitchFamily="34" charset="0"/>
              </a:rPr>
              <a:t>产业分布</a:t>
            </a:r>
            <a:endParaRPr lang="zh-CN" altLang="en-US" sz="2800" b="1" dirty="0">
              <a:solidFill>
                <a:srgbClr val="003366"/>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081" name="文本框 9"/>
          <p:cNvSpPr>
            <a:spLocks noChangeArrowheads="1"/>
          </p:cNvSpPr>
          <p:nvPr/>
        </p:nvSpPr>
        <p:spPr bwMode="auto">
          <a:xfrm>
            <a:off x="5004859" y="4347986"/>
            <a:ext cx="1620958" cy="523220"/>
          </a:xfrm>
          <a:prstGeom prst="rect">
            <a:avLst/>
          </a:prstGeom>
          <a:noFill/>
          <a:ln w="9525">
            <a:noFill/>
            <a:miter lim="800000"/>
          </a:ln>
        </p:spPr>
        <p:txBody>
          <a:bodyPr wrap="none">
            <a:spAutoFit/>
          </a:bodyPr>
          <a:lstStyle/>
          <a:p>
            <a:pPr algn="ctr"/>
            <a:r>
              <a:rPr lang="zh-CN" altLang="en-US" sz="2800" b="1" dirty="0" smtClean="0">
                <a:solidFill>
                  <a:srgbClr val="003366"/>
                </a:solidFill>
                <a:latin typeface="Calibri" panose="020F0502020204030204" pitchFamily="34" charset="0"/>
                <a:ea typeface="微软雅黑" panose="020B0503020204020204" pitchFamily="34" charset="-122"/>
                <a:sym typeface="Calibri" panose="020F0502020204030204" pitchFamily="34" charset="0"/>
              </a:rPr>
              <a:t>荣誉证书</a:t>
            </a:r>
            <a:endParaRPr lang="zh-CN" altLang="en-US" sz="2800" b="1" dirty="0">
              <a:solidFill>
                <a:srgbClr val="003366"/>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082" name="矩形 1"/>
          <p:cNvSpPr>
            <a:spLocks noChangeArrowheads="1"/>
          </p:cNvSpPr>
          <p:nvPr/>
        </p:nvSpPr>
        <p:spPr bwMode="auto">
          <a:xfrm>
            <a:off x="1044575" y="484188"/>
            <a:ext cx="614363" cy="377825"/>
          </a:xfrm>
          <a:prstGeom prst="rect">
            <a:avLst/>
          </a:prstGeom>
          <a:solidFill>
            <a:srgbClr val="1D8DE5"/>
          </a:solidFill>
          <a:ln w="9525">
            <a:noFill/>
            <a:miter lim="800000"/>
          </a:ln>
        </p:spPr>
        <p:txBody>
          <a:bodyPr anchor="ctr"/>
          <a:lstStyle/>
          <a:p>
            <a:pPr algn="ctr"/>
            <a:endParaRPr lang="zh-CN" altLang="zh-CN">
              <a:solidFill>
                <a:srgbClr val="FFFFFF"/>
              </a:solidFill>
            </a:endParaRPr>
          </a:p>
        </p:txBody>
      </p:sp>
      <p:sp>
        <p:nvSpPr>
          <p:cNvPr id="3083" name="文本框 90"/>
          <p:cNvSpPr>
            <a:spLocks noChangeArrowheads="1"/>
          </p:cNvSpPr>
          <p:nvPr/>
        </p:nvSpPr>
        <p:spPr bwMode="auto">
          <a:xfrm>
            <a:off x="1473200" y="458788"/>
            <a:ext cx="1706563" cy="396875"/>
          </a:xfrm>
          <a:prstGeom prst="rect">
            <a:avLst/>
          </a:prstGeom>
          <a:noFill/>
          <a:ln w="9525">
            <a:noFill/>
            <a:miter lim="800000"/>
          </a:ln>
        </p:spPr>
        <p:txBody>
          <a:bodyPr wrap="none">
            <a:spAutoFit/>
          </a:bodyPr>
          <a:lstStyle/>
          <a:p>
            <a:r>
              <a:rPr lang="zh-CN" altLang="en-US" sz="2000" b="1">
                <a:solidFill>
                  <a:schemeClr val="bg1"/>
                </a:solidFill>
                <a:latin typeface="黑体" panose="02010609060101010101" pitchFamily="49" charset="-122"/>
                <a:ea typeface="黑体" panose="02010609060101010101" pitchFamily="49" charset="-122"/>
              </a:rPr>
              <a:t>集团核心工业</a:t>
            </a:r>
            <a:endParaRPr lang="zh-CN" altLang="en-US" sz="2000" b="1">
              <a:solidFill>
                <a:schemeClr val="bg1"/>
              </a:solidFill>
              <a:latin typeface="黑体" panose="02010609060101010101" pitchFamily="49" charset="-122"/>
              <a:ea typeface="黑体" panose="02010609060101010101" pitchFamily="49" charset="-122"/>
            </a:endParaRPr>
          </a:p>
        </p:txBody>
      </p:sp>
      <p:pic>
        <p:nvPicPr>
          <p:cNvPr id="3084" name="图片 28" descr="图片1.png"/>
          <p:cNvPicPr>
            <a:picLocks noChangeAspect="1"/>
          </p:cNvPicPr>
          <p:nvPr/>
        </p:nvPicPr>
        <p:blipFill>
          <a:blip r:embed="rId2" cstate="print"/>
          <a:srcRect/>
          <a:stretch>
            <a:fillRect/>
          </a:stretch>
        </p:blipFill>
        <p:spPr bwMode="auto">
          <a:xfrm>
            <a:off x="396875" y="354013"/>
            <a:ext cx="576263" cy="369887"/>
          </a:xfrm>
          <a:prstGeom prst="rect">
            <a:avLst/>
          </a:prstGeom>
          <a:noFill/>
          <a:ln w="9525">
            <a:noFill/>
            <a:miter lim="800000"/>
            <a:headEnd/>
            <a:tailEnd/>
          </a:ln>
        </p:spPr>
      </p:pic>
      <p:pic>
        <p:nvPicPr>
          <p:cNvPr id="3085" name="图片 29" descr="图片3.png"/>
          <p:cNvPicPr>
            <a:picLocks noChangeAspect="1"/>
          </p:cNvPicPr>
          <p:nvPr/>
        </p:nvPicPr>
        <p:blipFill>
          <a:blip r:embed="rId3" cstate="print"/>
          <a:srcRect/>
          <a:stretch>
            <a:fillRect/>
          </a:stretch>
        </p:blipFill>
        <p:spPr bwMode="auto">
          <a:xfrm>
            <a:off x="358775" y="765175"/>
            <a:ext cx="660400" cy="168275"/>
          </a:xfrm>
          <a:prstGeom prst="rect">
            <a:avLst/>
          </a:prstGeom>
          <a:noFill/>
          <a:ln w="9525">
            <a:noFill/>
            <a:miter lim="800000"/>
            <a:headEnd/>
            <a:tailEnd/>
          </a:ln>
        </p:spPr>
      </p:pic>
      <p:sp>
        <p:nvSpPr>
          <p:cNvPr id="3086" name="矩形 2"/>
          <p:cNvSpPr>
            <a:spLocks noChangeArrowheads="1"/>
          </p:cNvSpPr>
          <p:nvPr/>
        </p:nvSpPr>
        <p:spPr bwMode="auto">
          <a:xfrm>
            <a:off x="1441450" y="487363"/>
            <a:ext cx="1863725" cy="376237"/>
          </a:xfrm>
          <a:prstGeom prst="rect">
            <a:avLst/>
          </a:prstGeom>
          <a:solidFill>
            <a:srgbClr val="595959"/>
          </a:solidFill>
          <a:ln w="9525">
            <a:noFill/>
            <a:miter lim="800000"/>
          </a:ln>
        </p:spPr>
        <p:txBody>
          <a:bodyPr anchor="ctr"/>
          <a:lstStyle/>
          <a:p>
            <a:pPr algn="ctr"/>
            <a:endParaRPr lang="zh-CN" altLang="zh-CN">
              <a:solidFill>
                <a:srgbClr val="FFFFFF"/>
              </a:solidFill>
            </a:endParaRPr>
          </a:p>
        </p:txBody>
      </p:sp>
      <p:sp>
        <p:nvSpPr>
          <p:cNvPr id="3087" name="文本框 90"/>
          <p:cNvSpPr>
            <a:spLocks noChangeArrowheads="1"/>
          </p:cNvSpPr>
          <p:nvPr/>
        </p:nvSpPr>
        <p:spPr bwMode="auto">
          <a:xfrm>
            <a:off x="1484313" y="501650"/>
            <a:ext cx="1216025" cy="400050"/>
          </a:xfrm>
          <a:prstGeom prst="rect">
            <a:avLst/>
          </a:prstGeom>
          <a:noFill/>
          <a:ln w="9525">
            <a:noFill/>
            <a:miter lim="800000"/>
          </a:ln>
        </p:spPr>
        <p:txBody>
          <a:bodyPr wrap="none">
            <a:spAutoFit/>
          </a:bodyPr>
          <a:lstStyle/>
          <a:p>
            <a:r>
              <a:rPr lang="zh-CN" altLang="en-US" sz="2000" b="1" dirty="0">
                <a:solidFill>
                  <a:schemeClr val="bg1"/>
                </a:solidFill>
              </a:rPr>
              <a:t>骆氏集团</a:t>
            </a:r>
            <a:endParaRPr lang="zh-CN" altLang="en-US" sz="2000" b="1" dirty="0">
              <a:solidFill>
                <a:schemeClr val="bg1"/>
              </a:solidFill>
            </a:endParaRPr>
          </a:p>
        </p:txBody>
      </p:sp>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bwMode="auto">
          <a:xfrm rot="19229170">
            <a:off x="9719908" y="4939657"/>
            <a:ext cx="1450774" cy="880027"/>
          </a:xfrm>
          <a:prstGeom prst="rect">
            <a:avLst/>
          </a:prstGeom>
          <a:solidFill>
            <a:schemeClr val="bg1"/>
          </a:solidFill>
          <a:ln w="9525" cap="flat" cmpd="sng" algn="ctr">
            <a:solidFill>
              <a:srgbClr val="F7F7F7"/>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23" name="矩形 22"/>
          <p:cNvSpPr/>
          <p:nvPr/>
        </p:nvSpPr>
        <p:spPr bwMode="auto">
          <a:xfrm rot="19229170">
            <a:off x="7789508" y="4973524"/>
            <a:ext cx="1450774" cy="880027"/>
          </a:xfrm>
          <a:prstGeom prst="rect">
            <a:avLst/>
          </a:prstGeom>
          <a:solidFill>
            <a:schemeClr val="bg1"/>
          </a:solidFill>
          <a:ln w="9525" cap="flat" cmpd="sng" algn="ctr">
            <a:solidFill>
              <a:srgbClr val="F7F7F7"/>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22" name="矩形 21"/>
          <p:cNvSpPr/>
          <p:nvPr/>
        </p:nvSpPr>
        <p:spPr bwMode="auto">
          <a:xfrm rot="19229170">
            <a:off x="5892975" y="4962235"/>
            <a:ext cx="1450774" cy="880027"/>
          </a:xfrm>
          <a:prstGeom prst="rect">
            <a:avLst/>
          </a:prstGeom>
          <a:solidFill>
            <a:schemeClr val="bg1"/>
          </a:solidFill>
          <a:ln w="9525" cap="flat" cmpd="sng" algn="ctr">
            <a:solidFill>
              <a:srgbClr val="F7F7F7"/>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21" name="矩形 20"/>
          <p:cNvSpPr/>
          <p:nvPr/>
        </p:nvSpPr>
        <p:spPr bwMode="auto">
          <a:xfrm rot="19229170">
            <a:off x="3979508" y="4956591"/>
            <a:ext cx="1450774" cy="880027"/>
          </a:xfrm>
          <a:prstGeom prst="rect">
            <a:avLst/>
          </a:prstGeom>
          <a:solidFill>
            <a:schemeClr val="bg1"/>
          </a:solidFill>
          <a:ln w="9525" cap="flat" cmpd="sng" algn="ctr">
            <a:solidFill>
              <a:srgbClr val="F7F7F7"/>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20" name="矩形 19"/>
          <p:cNvSpPr/>
          <p:nvPr/>
        </p:nvSpPr>
        <p:spPr bwMode="auto">
          <a:xfrm>
            <a:off x="3826933" y="959556"/>
            <a:ext cx="7608711" cy="3465688"/>
          </a:xfrm>
          <a:prstGeom prst="rect">
            <a:avLst/>
          </a:prstGeom>
          <a:solidFill>
            <a:schemeClr val="bg1"/>
          </a:solidFill>
          <a:ln w="9525" cap="flat" cmpd="sng" algn="ctr">
            <a:solidFill>
              <a:srgbClr val="F7F7F7"/>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grpSp>
        <p:nvGrpSpPr>
          <p:cNvPr id="24578" name="组合 24"/>
          <p:cNvGrpSpPr/>
          <p:nvPr/>
        </p:nvGrpSpPr>
        <p:grpSpPr bwMode="auto">
          <a:xfrm>
            <a:off x="3867607" y="992535"/>
            <a:ext cx="7532231" cy="4914614"/>
            <a:chOff x="3823019" y="889085"/>
            <a:chExt cx="7792306" cy="5083399"/>
          </a:xfrm>
        </p:grpSpPr>
        <p:pic>
          <p:nvPicPr>
            <p:cNvPr id="24590" name="Picture 8" descr="照片 114a"/>
            <p:cNvPicPr>
              <a:picLocks noChangeAspect="1" noChangeArrowheads="1"/>
            </p:cNvPicPr>
            <p:nvPr/>
          </p:nvPicPr>
          <p:blipFill>
            <a:blip r:embed="rId1" cstate="print"/>
            <a:srcRect/>
            <a:stretch>
              <a:fillRect/>
            </a:stretch>
          </p:blipFill>
          <p:spPr bwMode="auto">
            <a:xfrm>
              <a:off x="7790211" y="4892634"/>
              <a:ext cx="1721923" cy="1075681"/>
            </a:xfrm>
            <a:prstGeom prst="rect">
              <a:avLst/>
            </a:prstGeom>
            <a:noFill/>
            <a:ln w="9525">
              <a:noFill/>
              <a:miter lim="800000"/>
              <a:headEnd/>
              <a:tailEnd/>
            </a:ln>
          </p:spPr>
        </p:pic>
        <p:grpSp>
          <p:nvGrpSpPr>
            <p:cNvPr id="24591" name="组合 23"/>
            <p:cNvGrpSpPr/>
            <p:nvPr/>
          </p:nvGrpSpPr>
          <p:grpSpPr bwMode="auto">
            <a:xfrm>
              <a:off x="3823019" y="889085"/>
              <a:ext cx="7792306" cy="5083399"/>
              <a:chOff x="2259013" y="275371"/>
              <a:chExt cx="8893175" cy="5801579"/>
            </a:xfrm>
          </p:grpSpPr>
          <p:pic>
            <p:nvPicPr>
              <p:cNvPr id="24592" name="Picture 5" descr="照片 098a"/>
              <p:cNvPicPr>
                <a:picLocks noChangeAspect="1" noChangeArrowheads="1"/>
              </p:cNvPicPr>
              <p:nvPr/>
            </p:nvPicPr>
            <p:blipFill>
              <a:blip r:embed="rId2" cstate="print"/>
              <a:srcRect/>
              <a:stretch>
                <a:fillRect/>
              </a:stretch>
            </p:blipFill>
            <p:spPr bwMode="auto">
              <a:xfrm>
                <a:off x="2262188" y="275371"/>
                <a:ext cx="8890000" cy="4025576"/>
              </a:xfrm>
              <a:prstGeom prst="rect">
                <a:avLst/>
              </a:prstGeom>
              <a:noFill/>
              <a:ln w="9525">
                <a:noFill/>
                <a:miter lim="800000"/>
                <a:headEnd/>
                <a:tailEnd/>
              </a:ln>
            </p:spPr>
          </p:pic>
          <p:pic>
            <p:nvPicPr>
              <p:cNvPr id="24593" name="Picture 6" descr="照片 095a - 副本"/>
              <p:cNvPicPr>
                <a:picLocks noChangeAspect="1" noChangeArrowheads="1"/>
              </p:cNvPicPr>
              <p:nvPr/>
            </p:nvPicPr>
            <p:blipFill>
              <a:blip r:embed="rId3" cstate="print"/>
              <a:srcRect/>
              <a:stretch>
                <a:fillRect/>
              </a:stretch>
            </p:blipFill>
            <p:spPr bwMode="auto">
              <a:xfrm>
                <a:off x="2259013" y="4848225"/>
                <a:ext cx="1963737" cy="1228725"/>
              </a:xfrm>
              <a:prstGeom prst="rect">
                <a:avLst/>
              </a:prstGeom>
              <a:noFill/>
              <a:ln w="9525">
                <a:noFill/>
                <a:miter lim="800000"/>
                <a:headEnd/>
                <a:tailEnd/>
              </a:ln>
            </p:spPr>
          </p:pic>
          <p:pic>
            <p:nvPicPr>
              <p:cNvPr id="24594" name="Picture 7" descr="照片 096a"/>
              <p:cNvPicPr>
                <a:picLocks noChangeAspect="1" noChangeArrowheads="1"/>
              </p:cNvPicPr>
              <p:nvPr/>
            </p:nvPicPr>
            <p:blipFill>
              <a:blip r:embed="rId4" cstate="print"/>
              <a:srcRect/>
              <a:stretch>
                <a:fillRect/>
              </a:stretch>
            </p:blipFill>
            <p:spPr bwMode="auto">
              <a:xfrm>
                <a:off x="4429125" y="4846638"/>
                <a:ext cx="2192338" cy="1230312"/>
              </a:xfrm>
              <a:prstGeom prst="rect">
                <a:avLst/>
              </a:prstGeom>
              <a:noFill/>
              <a:ln w="9525">
                <a:noFill/>
                <a:miter lim="800000"/>
                <a:headEnd/>
                <a:tailEnd/>
              </a:ln>
            </p:spPr>
          </p:pic>
          <p:pic>
            <p:nvPicPr>
              <p:cNvPr id="24595" name="Picture 9"/>
              <p:cNvPicPr>
                <a:picLocks noChangeAspect="1" noChangeArrowheads="1"/>
              </p:cNvPicPr>
              <p:nvPr/>
            </p:nvPicPr>
            <p:blipFill>
              <a:blip r:embed="rId5" cstate="print"/>
              <a:srcRect/>
              <a:stretch>
                <a:fillRect/>
              </a:stretch>
            </p:blipFill>
            <p:spPr bwMode="auto">
              <a:xfrm>
                <a:off x="8939213" y="4841875"/>
                <a:ext cx="2190750" cy="1228725"/>
              </a:xfrm>
              <a:prstGeom prst="rect">
                <a:avLst/>
              </a:prstGeom>
              <a:noFill/>
              <a:ln w="9525">
                <a:noFill/>
                <a:miter lim="800000"/>
                <a:headEnd/>
                <a:tailEnd/>
              </a:ln>
            </p:spPr>
          </p:pic>
        </p:grpSp>
      </p:grpSp>
      <p:sp>
        <p:nvSpPr>
          <p:cNvPr id="24579" name="Freeform 60"/>
          <p:cNvSpPr>
            <a:spLocks noChangeArrowheads="1"/>
          </p:cNvSpPr>
          <p:nvPr/>
        </p:nvSpPr>
        <p:spPr bwMode="auto">
          <a:xfrm>
            <a:off x="1006475" y="3368372"/>
            <a:ext cx="555625" cy="596900"/>
          </a:xfrm>
          <a:custGeom>
            <a:avLst/>
            <a:gdLst>
              <a:gd name="T0" fmla="*/ 2147483647 w 437"/>
              <a:gd name="T1" fmla="*/ 2147483647 h 470"/>
              <a:gd name="T2" fmla="*/ 2147483647 w 437"/>
              <a:gd name="T3" fmla="*/ 2147483647 h 470"/>
              <a:gd name="T4" fmla="*/ 2147483647 w 437"/>
              <a:gd name="T5" fmla="*/ 2147483647 h 470"/>
              <a:gd name="T6" fmla="*/ 2147483647 w 437"/>
              <a:gd name="T7" fmla="*/ 2147483647 h 470"/>
              <a:gd name="T8" fmla="*/ 2147483647 w 437"/>
              <a:gd name="T9" fmla="*/ 2147483647 h 470"/>
              <a:gd name="T10" fmla="*/ 2147483647 w 437"/>
              <a:gd name="T11" fmla="*/ 2147483647 h 470"/>
              <a:gd name="T12" fmla="*/ 2147483647 w 437"/>
              <a:gd name="T13" fmla="*/ 2147483647 h 470"/>
              <a:gd name="T14" fmla="*/ 2147483647 w 437"/>
              <a:gd name="T15" fmla="*/ 2147483647 h 470"/>
              <a:gd name="T16" fmla="*/ 2147483647 w 437"/>
              <a:gd name="T17" fmla="*/ 2147483647 h 470"/>
              <a:gd name="T18" fmla="*/ 2147483647 w 437"/>
              <a:gd name="T19" fmla="*/ 2147483647 h 470"/>
              <a:gd name="T20" fmla="*/ 2147483647 w 437"/>
              <a:gd name="T21" fmla="*/ 2147483647 h 470"/>
              <a:gd name="T22" fmla="*/ 2147483647 w 437"/>
              <a:gd name="T23" fmla="*/ 2147483647 h 470"/>
              <a:gd name="T24" fmla="*/ 2147483647 w 437"/>
              <a:gd name="T25" fmla="*/ 2147483647 h 470"/>
              <a:gd name="T26" fmla="*/ 2147483647 w 437"/>
              <a:gd name="T27" fmla="*/ 2147483647 h 470"/>
              <a:gd name="T28" fmla="*/ 2147483647 w 437"/>
              <a:gd name="T29" fmla="*/ 2147483647 h 470"/>
              <a:gd name="T30" fmla="*/ 2147483647 w 437"/>
              <a:gd name="T31" fmla="*/ 2147483647 h 470"/>
              <a:gd name="T32" fmla="*/ 2147483647 w 437"/>
              <a:gd name="T33" fmla="*/ 2147483647 h 470"/>
              <a:gd name="T34" fmla="*/ 2147483647 w 437"/>
              <a:gd name="T35" fmla="*/ 2147483647 h 470"/>
              <a:gd name="T36" fmla="*/ 2147483647 w 437"/>
              <a:gd name="T37" fmla="*/ 2147483647 h 470"/>
              <a:gd name="T38" fmla="*/ 2147483647 w 437"/>
              <a:gd name="T39" fmla="*/ 2147483647 h 470"/>
              <a:gd name="T40" fmla="*/ 2147483647 w 437"/>
              <a:gd name="T41" fmla="*/ 2147483647 h 470"/>
              <a:gd name="T42" fmla="*/ 2147483647 w 437"/>
              <a:gd name="T43" fmla="*/ 2147483647 h 470"/>
              <a:gd name="T44" fmla="*/ 0 w 437"/>
              <a:gd name="T45" fmla="*/ 2147483647 h 470"/>
              <a:gd name="T46" fmla="*/ 0 w 437"/>
              <a:gd name="T47" fmla="*/ 2147483647 h 470"/>
              <a:gd name="T48" fmla="*/ 2147483647 w 437"/>
              <a:gd name="T49" fmla="*/ 2147483647 h 470"/>
              <a:gd name="T50" fmla="*/ 2147483647 w 437"/>
              <a:gd name="T51" fmla="*/ 2147483647 h 470"/>
              <a:gd name="T52" fmla="*/ 2147483647 w 437"/>
              <a:gd name="T53" fmla="*/ 2147483647 h 47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37"/>
              <a:gd name="T82" fmla="*/ 0 h 470"/>
              <a:gd name="T83" fmla="*/ 437 w 437"/>
              <a:gd name="T84" fmla="*/ 470 h 47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37" h="470">
                <a:moveTo>
                  <a:pt x="415" y="364"/>
                </a:moveTo>
                <a:cubicBezTo>
                  <a:pt x="415" y="364"/>
                  <a:pt x="422" y="351"/>
                  <a:pt x="388" y="335"/>
                </a:cubicBezTo>
                <a:cubicBezTo>
                  <a:pt x="307" y="291"/>
                  <a:pt x="307" y="291"/>
                  <a:pt x="307" y="291"/>
                </a:cubicBezTo>
                <a:cubicBezTo>
                  <a:pt x="273" y="257"/>
                  <a:pt x="273" y="257"/>
                  <a:pt x="273" y="257"/>
                </a:cubicBezTo>
                <a:cubicBezTo>
                  <a:pt x="256" y="248"/>
                  <a:pt x="246" y="251"/>
                  <a:pt x="262" y="240"/>
                </a:cubicBezTo>
                <a:cubicBezTo>
                  <a:pt x="274" y="230"/>
                  <a:pt x="282" y="216"/>
                  <a:pt x="288" y="199"/>
                </a:cubicBezTo>
                <a:cubicBezTo>
                  <a:pt x="289" y="198"/>
                  <a:pt x="292" y="194"/>
                  <a:pt x="294" y="185"/>
                </a:cubicBezTo>
                <a:cubicBezTo>
                  <a:pt x="294" y="185"/>
                  <a:pt x="325" y="148"/>
                  <a:pt x="298" y="147"/>
                </a:cubicBezTo>
                <a:cubicBezTo>
                  <a:pt x="298" y="147"/>
                  <a:pt x="326" y="96"/>
                  <a:pt x="285" y="57"/>
                </a:cubicBezTo>
                <a:cubicBezTo>
                  <a:pt x="285" y="57"/>
                  <a:pt x="283" y="55"/>
                  <a:pt x="280" y="52"/>
                </a:cubicBezTo>
                <a:cubicBezTo>
                  <a:pt x="271" y="42"/>
                  <a:pt x="262" y="37"/>
                  <a:pt x="262" y="37"/>
                </a:cubicBezTo>
                <a:cubicBezTo>
                  <a:pt x="203" y="0"/>
                  <a:pt x="155" y="50"/>
                  <a:pt x="155" y="50"/>
                </a:cubicBezTo>
                <a:cubicBezTo>
                  <a:pt x="113" y="88"/>
                  <a:pt x="140" y="140"/>
                  <a:pt x="140" y="140"/>
                </a:cubicBezTo>
                <a:cubicBezTo>
                  <a:pt x="112" y="140"/>
                  <a:pt x="142" y="179"/>
                  <a:pt x="142" y="179"/>
                </a:cubicBezTo>
                <a:cubicBezTo>
                  <a:pt x="146" y="197"/>
                  <a:pt x="150" y="195"/>
                  <a:pt x="150" y="195"/>
                </a:cubicBezTo>
                <a:cubicBezTo>
                  <a:pt x="152" y="195"/>
                  <a:pt x="152" y="198"/>
                  <a:pt x="153" y="202"/>
                </a:cubicBezTo>
                <a:cubicBezTo>
                  <a:pt x="154" y="201"/>
                  <a:pt x="154" y="201"/>
                  <a:pt x="155" y="201"/>
                </a:cubicBezTo>
                <a:cubicBezTo>
                  <a:pt x="160" y="216"/>
                  <a:pt x="168" y="229"/>
                  <a:pt x="178" y="239"/>
                </a:cubicBezTo>
                <a:cubicBezTo>
                  <a:pt x="187" y="251"/>
                  <a:pt x="163" y="251"/>
                  <a:pt x="159" y="256"/>
                </a:cubicBezTo>
                <a:cubicBezTo>
                  <a:pt x="157" y="259"/>
                  <a:pt x="129" y="291"/>
                  <a:pt x="129" y="291"/>
                </a:cubicBezTo>
                <a:cubicBezTo>
                  <a:pt x="48" y="335"/>
                  <a:pt x="48" y="335"/>
                  <a:pt x="48" y="335"/>
                </a:cubicBezTo>
                <a:cubicBezTo>
                  <a:pt x="15" y="351"/>
                  <a:pt x="21" y="364"/>
                  <a:pt x="21" y="364"/>
                </a:cubicBezTo>
                <a:cubicBezTo>
                  <a:pt x="0" y="451"/>
                  <a:pt x="0" y="451"/>
                  <a:pt x="0" y="451"/>
                </a:cubicBezTo>
                <a:cubicBezTo>
                  <a:pt x="0" y="470"/>
                  <a:pt x="0" y="470"/>
                  <a:pt x="0" y="470"/>
                </a:cubicBezTo>
                <a:cubicBezTo>
                  <a:pt x="437" y="470"/>
                  <a:pt x="437" y="470"/>
                  <a:pt x="437" y="470"/>
                </a:cubicBezTo>
                <a:cubicBezTo>
                  <a:pt x="437" y="451"/>
                  <a:pt x="437" y="451"/>
                  <a:pt x="437" y="451"/>
                </a:cubicBezTo>
                <a:lnTo>
                  <a:pt x="415" y="364"/>
                </a:lnTo>
                <a:close/>
              </a:path>
            </a:pathLst>
          </a:custGeom>
          <a:solidFill>
            <a:srgbClr val="3B4449"/>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4580" name="文本框 86"/>
          <p:cNvSpPr>
            <a:spLocks noChangeArrowheads="1"/>
          </p:cNvSpPr>
          <p:nvPr/>
        </p:nvSpPr>
        <p:spPr bwMode="auto">
          <a:xfrm>
            <a:off x="939800" y="4168472"/>
            <a:ext cx="2627489" cy="1421928"/>
          </a:xfrm>
          <a:prstGeom prst="rect">
            <a:avLst/>
          </a:prstGeom>
          <a:noFill/>
          <a:ln w="9525">
            <a:noFill/>
            <a:miter lim="800000"/>
          </a:ln>
        </p:spPr>
        <p:txBody>
          <a:bodyPr wrap="square">
            <a:spAutoFit/>
          </a:bodyPr>
          <a:lstStyle/>
          <a:p>
            <a:pPr marL="285750" indent="-285750">
              <a:lnSpc>
                <a:spcPct val="120000"/>
              </a:lnSpc>
              <a:buFont typeface="Wingdings" panose="05000000000000000000" pitchFamily="2" charset="2"/>
              <a:buChar char="n"/>
            </a:pP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自动钝化线</a:t>
            </a:r>
            <a:endParaRPr lang="en-US" altLang="zh-CN"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buFont typeface="Wingdings" panose="05000000000000000000" pitchFamily="2" charset="2"/>
              <a:buChar char="n"/>
            </a:pP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自动喷漆线</a:t>
            </a:r>
            <a:endPar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buFont typeface="Wingdings" panose="05000000000000000000" pitchFamily="2" charset="2"/>
              <a:buChar char="n"/>
            </a:pP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自动磷化生产线</a:t>
            </a:r>
            <a:endPar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buFont typeface="Wingdings" panose="05000000000000000000" pitchFamily="2" charset="2"/>
              <a:buChar char="n"/>
            </a:pP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自动超声波清洗线</a:t>
            </a:r>
            <a:endPar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581" name="圆角矩形 87"/>
          <p:cNvSpPr>
            <a:spLocks noChangeArrowheads="1"/>
          </p:cNvSpPr>
          <p:nvPr/>
        </p:nvSpPr>
        <p:spPr bwMode="auto">
          <a:xfrm>
            <a:off x="1674813" y="3527122"/>
            <a:ext cx="1201737" cy="438150"/>
          </a:xfrm>
          <a:prstGeom prst="roundRect">
            <a:avLst>
              <a:gd name="adj" fmla="val 9935"/>
            </a:avLst>
          </a:prstGeom>
          <a:solidFill>
            <a:srgbClr val="ED4137"/>
          </a:solidFill>
          <a:ln w="9525">
            <a:noFill/>
            <a:round/>
          </a:ln>
        </p:spPr>
        <p:txBody>
          <a:bodyPr lIns="0" tIns="0" rIns="0" bIns="0" anchor="ctr"/>
          <a:lstStyle/>
          <a:p>
            <a:pPr algn="ctr"/>
            <a:r>
              <a:rPr lang="zh-CN" altLang="en-US">
                <a:solidFill>
                  <a:srgbClr val="FFFFFF"/>
                </a:solidFill>
                <a:latin typeface="微软雅黑" panose="020B0503020204020204" pitchFamily="34" charset="-122"/>
                <a:ea typeface="微软雅黑" panose="020B0503020204020204" pitchFamily="34" charset="-122"/>
                <a:sym typeface="Arial Unicode MS" panose="020B0604020202020204" pitchFamily="34" charset="-122"/>
              </a:rPr>
              <a:t>简要说明</a:t>
            </a:r>
            <a:endParaRPr lang="zh-CN" altLang="en-US">
              <a:solidFill>
                <a:srgbClr val="FFFFFF"/>
              </a:solidFill>
              <a:latin typeface="微软雅黑" panose="020B0503020204020204" pitchFamily="34" charset="-122"/>
              <a:ea typeface="微软雅黑" panose="020B0503020204020204" pitchFamily="34" charset="-122"/>
              <a:sym typeface="Arial Unicode MS" panose="020B0604020202020204" pitchFamily="34" charset="-122"/>
            </a:endParaRPr>
          </a:p>
        </p:txBody>
      </p:sp>
      <p:sp>
        <p:nvSpPr>
          <p:cNvPr id="24582" name="矩形 1"/>
          <p:cNvSpPr>
            <a:spLocks noChangeArrowheads="1"/>
          </p:cNvSpPr>
          <p:nvPr/>
        </p:nvSpPr>
        <p:spPr bwMode="auto">
          <a:xfrm>
            <a:off x="1249363" y="0"/>
            <a:ext cx="139700" cy="1922463"/>
          </a:xfrm>
          <a:prstGeom prst="rect">
            <a:avLst/>
          </a:prstGeom>
          <a:solidFill>
            <a:srgbClr val="D8D8D8"/>
          </a:solidFill>
          <a:ln w="9525">
            <a:noFill/>
            <a:miter lim="800000"/>
          </a:ln>
        </p:spPr>
        <p:txBody>
          <a:bodyPr anchor="ctr"/>
          <a:lstStyle/>
          <a:p>
            <a:pPr algn="ctr"/>
            <a:endParaRPr lang="zh-CN" altLang="zh-CN">
              <a:solidFill>
                <a:srgbClr val="FFFFFF"/>
              </a:solidFill>
            </a:endParaRPr>
          </a:p>
        </p:txBody>
      </p:sp>
      <p:sp>
        <p:nvSpPr>
          <p:cNvPr id="24583" name="矩形 2"/>
          <p:cNvSpPr>
            <a:spLocks noChangeArrowheads="1"/>
          </p:cNvSpPr>
          <p:nvPr/>
        </p:nvSpPr>
        <p:spPr bwMode="auto">
          <a:xfrm>
            <a:off x="1450975" y="1317625"/>
            <a:ext cx="161925" cy="604838"/>
          </a:xfrm>
          <a:prstGeom prst="rect">
            <a:avLst/>
          </a:prstGeom>
          <a:solidFill>
            <a:srgbClr val="1D8DE5"/>
          </a:solidFill>
          <a:ln w="9525">
            <a:noFill/>
            <a:miter lim="800000"/>
          </a:ln>
        </p:spPr>
        <p:txBody>
          <a:bodyPr anchor="ctr"/>
          <a:lstStyle/>
          <a:p>
            <a:pPr algn="ctr"/>
            <a:endParaRPr lang="zh-CN" altLang="zh-CN"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584" name="矩形 1"/>
          <p:cNvSpPr>
            <a:spLocks noChangeArrowheads="1"/>
          </p:cNvSpPr>
          <p:nvPr/>
        </p:nvSpPr>
        <p:spPr bwMode="auto">
          <a:xfrm>
            <a:off x="1044575" y="484188"/>
            <a:ext cx="614363" cy="377825"/>
          </a:xfrm>
          <a:prstGeom prst="rect">
            <a:avLst/>
          </a:prstGeom>
          <a:solidFill>
            <a:srgbClr val="1D8DE5"/>
          </a:solidFill>
          <a:ln w="9525">
            <a:noFill/>
            <a:miter lim="800000"/>
          </a:ln>
        </p:spPr>
        <p:txBody>
          <a:bodyPr anchor="ctr"/>
          <a:lstStyle/>
          <a:p>
            <a:pPr algn="ctr"/>
            <a:endParaRPr lang="zh-CN" altLang="zh-CN">
              <a:solidFill>
                <a:srgbClr val="FFFFFF"/>
              </a:solidFill>
            </a:endParaRPr>
          </a:p>
        </p:txBody>
      </p:sp>
      <p:pic>
        <p:nvPicPr>
          <p:cNvPr id="24585" name="图片 18" descr="图片1.png"/>
          <p:cNvPicPr>
            <a:picLocks noChangeAspect="1"/>
          </p:cNvPicPr>
          <p:nvPr/>
        </p:nvPicPr>
        <p:blipFill>
          <a:blip r:embed="rId6" cstate="print"/>
          <a:srcRect/>
          <a:stretch>
            <a:fillRect/>
          </a:stretch>
        </p:blipFill>
        <p:spPr bwMode="auto">
          <a:xfrm>
            <a:off x="396875" y="354013"/>
            <a:ext cx="576263" cy="369887"/>
          </a:xfrm>
          <a:prstGeom prst="rect">
            <a:avLst/>
          </a:prstGeom>
          <a:noFill/>
          <a:ln w="9525">
            <a:noFill/>
            <a:miter lim="800000"/>
            <a:headEnd/>
            <a:tailEnd/>
          </a:ln>
        </p:spPr>
      </p:pic>
      <p:pic>
        <p:nvPicPr>
          <p:cNvPr id="24586" name="图片 19" descr="图片3.png"/>
          <p:cNvPicPr>
            <a:picLocks noChangeAspect="1"/>
          </p:cNvPicPr>
          <p:nvPr/>
        </p:nvPicPr>
        <p:blipFill>
          <a:blip r:embed="rId7" cstate="print"/>
          <a:srcRect/>
          <a:stretch>
            <a:fillRect/>
          </a:stretch>
        </p:blipFill>
        <p:spPr bwMode="auto">
          <a:xfrm>
            <a:off x="358775" y="765175"/>
            <a:ext cx="660400" cy="168275"/>
          </a:xfrm>
          <a:prstGeom prst="rect">
            <a:avLst/>
          </a:prstGeom>
          <a:noFill/>
          <a:ln w="9525">
            <a:noFill/>
            <a:miter lim="800000"/>
            <a:headEnd/>
            <a:tailEnd/>
          </a:ln>
        </p:spPr>
      </p:pic>
      <p:sp>
        <p:nvSpPr>
          <p:cNvPr id="24587" name="矩形 2"/>
          <p:cNvSpPr>
            <a:spLocks noChangeArrowheads="1"/>
          </p:cNvSpPr>
          <p:nvPr/>
        </p:nvSpPr>
        <p:spPr bwMode="auto">
          <a:xfrm>
            <a:off x="1441450" y="487363"/>
            <a:ext cx="1863725" cy="376237"/>
          </a:xfrm>
          <a:prstGeom prst="rect">
            <a:avLst/>
          </a:prstGeom>
          <a:solidFill>
            <a:srgbClr val="595959"/>
          </a:solidFill>
          <a:ln w="9525">
            <a:noFill/>
            <a:miter lim="800000"/>
          </a:ln>
        </p:spPr>
        <p:txBody>
          <a:bodyPr anchor="ctr"/>
          <a:lstStyle/>
          <a:p>
            <a:pPr algn="ctr"/>
            <a:endParaRPr lang="zh-CN" altLang="zh-CN">
              <a:solidFill>
                <a:srgbClr val="FFFFFF"/>
              </a:solidFill>
            </a:endParaRPr>
          </a:p>
        </p:txBody>
      </p:sp>
      <p:sp>
        <p:nvSpPr>
          <p:cNvPr id="24588" name="文本框 90"/>
          <p:cNvSpPr>
            <a:spLocks noChangeArrowheads="1"/>
          </p:cNvSpPr>
          <p:nvPr/>
        </p:nvSpPr>
        <p:spPr bwMode="auto">
          <a:xfrm>
            <a:off x="1447800" y="477838"/>
            <a:ext cx="1819275" cy="400050"/>
          </a:xfrm>
          <a:prstGeom prst="rect">
            <a:avLst/>
          </a:prstGeom>
          <a:noFill/>
          <a:ln w="9525">
            <a:noFill/>
            <a:miter lim="800000"/>
          </a:ln>
        </p:spPr>
        <p:txBody>
          <a:bodyPr wrap="none">
            <a:spAutoFit/>
          </a:bodyPr>
          <a:lstStyle/>
          <a:p>
            <a:r>
              <a:rPr lang="zh-CN" altLang="en-US" sz="2000" b="1">
                <a:solidFill>
                  <a:schemeClr val="bg1"/>
                </a:solidFill>
              </a:rPr>
              <a:t>骆氏股份</a:t>
            </a:r>
            <a:r>
              <a:rPr lang="en-US" altLang="zh-CN" sz="2000" b="1">
                <a:solidFill>
                  <a:schemeClr val="bg1"/>
                </a:solidFill>
              </a:rPr>
              <a:t>-</a:t>
            </a:r>
            <a:r>
              <a:rPr lang="zh-CN" altLang="en-US" sz="2000" b="1">
                <a:solidFill>
                  <a:schemeClr val="bg1"/>
                </a:solidFill>
              </a:rPr>
              <a:t>生产</a:t>
            </a:r>
            <a:endParaRPr lang="zh-CN" altLang="en-US" sz="2000" b="1">
              <a:solidFill>
                <a:schemeClr val="bg1"/>
              </a:solidFill>
            </a:endParaRPr>
          </a:p>
        </p:txBody>
      </p:sp>
      <p:sp>
        <p:nvSpPr>
          <p:cNvPr id="24589" name="矩形 3"/>
          <p:cNvSpPr>
            <a:spLocks noChangeArrowheads="1"/>
          </p:cNvSpPr>
          <p:nvPr/>
        </p:nvSpPr>
        <p:spPr bwMode="auto">
          <a:xfrm>
            <a:off x="1612900" y="1423988"/>
            <a:ext cx="2887663" cy="476250"/>
          </a:xfrm>
          <a:prstGeom prst="rect">
            <a:avLst/>
          </a:prstGeom>
          <a:noFill/>
          <a:ln w="9525">
            <a:noFill/>
            <a:miter lim="800000"/>
          </a:ln>
        </p:spPr>
        <p:txBody>
          <a:bodyPr>
            <a:spAutoFit/>
          </a:bodyPr>
          <a:lstStyle/>
          <a:p>
            <a:pPr>
              <a:lnSpc>
                <a:spcPct val="112000"/>
              </a:lnSpc>
            </a:pPr>
            <a:r>
              <a:rPr lang="zh-CN" altLang="en-US" sz="2400" b="1" i="1">
                <a:solidFill>
                  <a:srgbClr val="1D8DE5"/>
                </a:solidFill>
                <a:latin typeface="微软雅黑" panose="020B0503020204020204" pitchFamily="34" charset="-122"/>
                <a:ea typeface="微软雅黑" panose="020B0503020204020204" pitchFamily="34" charset="-122"/>
                <a:sym typeface="微软雅黑" panose="020B0503020204020204" pitchFamily="34" charset="-122"/>
              </a:rPr>
              <a:t>前处理车间</a:t>
            </a:r>
            <a:endParaRPr lang="zh-CN" altLang="en-US"/>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椭圆 21"/>
          <p:cNvSpPr/>
          <p:nvPr/>
        </p:nvSpPr>
        <p:spPr bwMode="auto">
          <a:xfrm>
            <a:off x="9036756" y="4555066"/>
            <a:ext cx="1704622" cy="1738489"/>
          </a:xfrm>
          <a:prstGeom prst="ellipse">
            <a:avLst/>
          </a:prstGeom>
          <a:solidFill>
            <a:schemeClr val="bg1"/>
          </a:solidFill>
          <a:ln w="9525" cap="flat" cmpd="sng" algn="ctr">
            <a:solidFill>
              <a:srgbClr val="F7F7F7"/>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21" name="椭圆 20"/>
          <p:cNvSpPr/>
          <p:nvPr/>
        </p:nvSpPr>
        <p:spPr bwMode="auto">
          <a:xfrm>
            <a:off x="6462889" y="4543778"/>
            <a:ext cx="1704622" cy="1738489"/>
          </a:xfrm>
          <a:prstGeom prst="ellipse">
            <a:avLst/>
          </a:prstGeom>
          <a:solidFill>
            <a:schemeClr val="bg1"/>
          </a:solidFill>
          <a:ln w="9525" cap="flat" cmpd="sng" algn="ctr">
            <a:solidFill>
              <a:srgbClr val="F7F7F7"/>
            </a:solidFill>
            <a:prstDash val="solid"/>
            <a:round/>
            <a:headEnd type="none" w="med" len="med"/>
            <a:tailEnd type="none" w="med" len="med"/>
          </a:ln>
          <a:effectLst/>
          <a:scene3d>
            <a:camera prst="orthographicFront"/>
            <a:lightRig rig="threePt" dir="t"/>
          </a:scene3d>
          <a:sp3d>
            <a:bevelT w="152400" h="50800" prst="softRound"/>
          </a:sp3d>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20" name="椭圆 19"/>
          <p:cNvSpPr/>
          <p:nvPr/>
        </p:nvSpPr>
        <p:spPr bwMode="auto">
          <a:xfrm>
            <a:off x="3883378" y="4538133"/>
            <a:ext cx="1704622" cy="1738489"/>
          </a:xfrm>
          <a:prstGeom prst="ellipse">
            <a:avLst/>
          </a:prstGeom>
          <a:solidFill>
            <a:schemeClr val="bg1"/>
          </a:solidFill>
          <a:ln w="9525" cap="flat" cmpd="sng" algn="ctr">
            <a:solidFill>
              <a:srgbClr val="F7F7F7"/>
            </a:solidFill>
            <a:prstDash val="solid"/>
            <a:round/>
            <a:headEnd type="none" w="med" len="med"/>
            <a:tailEnd type="none" w="med" len="med"/>
          </a:ln>
          <a:effectLst/>
          <a:scene3d>
            <a:camera prst="orthographicFront"/>
            <a:lightRig rig="threePt" dir="t"/>
          </a:scene3d>
          <a:sp3d>
            <a:bevelT w="152400" h="50800" prst="softRound"/>
          </a:sp3d>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pic>
        <p:nvPicPr>
          <p:cNvPr id="25614" name="Picture 5" descr="宽厂房"/>
          <p:cNvPicPr>
            <a:picLocks noChangeAspect="1" noChangeArrowheads="1"/>
          </p:cNvPicPr>
          <p:nvPr/>
        </p:nvPicPr>
        <p:blipFill>
          <a:blip r:embed="rId1" cstate="print"/>
          <a:srcRect/>
          <a:stretch>
            <a:fillRect/>
          </a:stretch>
        </p:blipFill>
        <p:spPr bwMode="auto">
          <a:xfrm>
            <a:off x="3509265" y="1185334"/>
            <a:ext cx="7569015" cy="3157984"/>
          </a:xfrm>
          <a:prstGeom prst="rect">
            <a:avLst/>
          </a:prstGeom>
          <a:noFill/>
          <a:ln w="9525">
            <a:noFill/>
            <a:miter lim="800000"/>
            <a:headEnd/>
            <a:tailEnd/>
          </a:ln>
        </p:spPr>
      </p:pic>
      <p:pic>
        <p:nvPicPr>
          <p:cNvPr id="25615" name="Picture 6" descr="照片 030a"/>
          <p:cNvPicPr>
            <a:picLocks noChangeAspect="1" noChangeArrowheads="1"/>
          </p:cNvPicPr>
          <p:nvPr/>
        </p:nvPicPr>
        <p:blipFill>
          <a:blip r:embed="rId2" cstate="print"/>
          <a:srcRect/>
          <a:stretch>
            <a:fillRect/>
          </a:stretch>
        </p:blipFill>
        <p:spPr bwMode="auto">
          <a:xfrm>
            <a:off x="3568270" y="4751099"/>
            <a:ext cx="2347239" cy="1365676"/>
          </a:xfrm>
          <a:prstGeom prst="rect">
            <a:avLst/>
          </a:prstGeom>
          <a:noFill/>
          <a:ln w="9525">
            <a:noFill/>
            <a:miter lim="800000"/>
            <a:headEnd/>
            <a:tailEnd/>
          </a:ln>
        </p:spPr>
      </p:pic>
      <p:pic>
        <p:nvPicPr>
          <p:cNvPr id="25616" name="Picture 7" descr="照片 066a"/>
          <p:cNvPicPr>
            <a:picLocks noChangeAspect="1" noChangeArrowheads="1"/>
          </p:cNvPicPr>
          <p:nvPr/>
        </p:nvPicPr>
        <p:blipFill>
          <a:blip r:embed="rId3" cstate="print"/>
          <a:srcRect/>
          <a:stretch>
            <a:fillRect/>
          </a:stretch>
        </p:blipFill>
        <p:spPr bwMode="auto">
          <a:xfrm>
            <a:off x="8713255" y="4754939"/>
            <a:ext cx="2417631" cy="1356717"/>
          </a:xfrm>
          <a:prstGeom prst="rect">
            <a:avLst/>
          </a:prstGeom>
          <a:noFill/>
          <a:ln w="9525">
            <a:noFill/>
            <a:miter lim="800000"/>
            <a:headEnd/>
            <a:tailEnd/>
          </a:ln>
        </p:spPr>
      </p:pic>
      <p:pic>
        <p:nvPicPr>
          <p:cNvPr id="25617" name="Picture 8" descr="照片 025a"/>
          <p:cNvPicPr>
            <a:picLocks noChangeAspect="1" noChangeArrowheads="1"/>
          </p:cNvPicPr>
          <p:nvPr/>
        </p:nvPicPr>
        <p:blipFill>
          <a:blip r:embed="rId4" cstate="print"/>
          <a:srcRect/>
          <a:stretch>
            <a:fillRect/>
          </a:stretch>
        </p:blipFill>
        <p:spPr bwMode="auto">
          <a:xfrm>
            <a:off x="6071650" y="4753659"/>
            <a:ext cx="2485463" cy="1359276"/>
          </a:xfrm>
          <a:prstGeom prst="rect">
            <a:avLst/>
          </a:prstGeom>
          <a:noFill/>
          <a:ln w="9525">
            <a:noFill/>
            <a:miter lim="800000"/>
            <a:headEnd/>
            <a:tailEnd/>
          </a:ln>
        </p:spPr>
      </p:pic>
      <p:sp>
        <p:nvSpPr>
          <p:cNvPr id="25603" name="Freeform 60"/>
          <p:cNvSpPr>
            <a:spLocks noChangeArrowheads="1"/>
          </p:cNvSpPr>
          <p:nvPr/>
        </p:nvSpPr>
        <p:spPr bwMode="auto">
          <a:xfrm>
            <a:off x="961848" y="4023646"/>
            <a:ext cx="555625" cy="596900"/>
          </a:xfrm>
          <a:custGeom>
            <a:avLst/>
            <a:gdLst>
              <a:gd name="T0" fmla="*/ 2147483647 w 437"/>
              <a:gd name="T1" fmla="*/ 2147483647 h 470"/>
              <a:gd name="T2" fmla="*/ 2147483647 w 437"/>
              <a:gd name="T3" fmla="*/ 2147483647 h 470"/>
              <a:gd name="T4" fmla="*/ 2147483647 w 437"/>
              <a:gd name="T5" fmla="*/ 2147483647 h 470"/>
              <a:gd name="T6" fmla="*/ 2147483647 w 437"/>
              <a:gd name="T7" fmla="*/ 2147483647 h 470"/>
              <a:gd name="T8" fmla="*/ 2147483647 w 437"/>
              <a:gd name="T9" fmla="*/ 2147483647 h 470"/>
              <a:gd name="T10" fmla="*/ 2147483647 w 437"/>
              <a:gd name="T11" fmla="*/ 2147483647 h 470"/>
              <a:gd name="T12" fmla="*/ 2147483647 w 437"/>
              <a:gd name="T13" fmla="*/ 2147483647 h 470"/>
              <a:gd name="T14" fmla="*/ 2147483647 w 437"/>
              <a:gd name="T15" fmla="*/ 2147483647 h 470"/>
              <a:gd name="T16" fmla="*/ 2147483647 w 437"/>
              <a:gd name="T17" fmla="*/ 2147483647 h 470"/>
              <a:gd name="T18" fmla="*/ 2147483647 w 437"/>
              <a:gd name="T19" fmla="*/ 2147483647 h 470"/>
              <a:gd name="T20" fmla="*/ 2147483647 w 437"/>
              <a:gd name="T21" fmla="*/ 2147483647 h 470"/>
              <a:gd name="T22" fmla="*/ 2147483647 w 437"/>
              <a:gd name="T23" fmla="*/ 2147483647 h 470"/>
              <a:gd name="T24" fmla="*/ 2147483647 w 437"/>
              <a:gd name="T25" fmla="*/ 2147483647 h 470"/>
              <a:gd name="T26" fmla="*/ 2147483647 w 437"/>
              <a:gd name="T27" fmla="*/ 2147483647 h 470"/>
              <a:gd name="T28" fmla="*/ 2147483647 w 437"/>
              <a:gd name="T29" fmla="*/ 2147483647 h 470"/>
              <a:gd name="T30" fmla="*/ 2147483647 w 437"/>
              <a:gd name="T31" fmla="*/ 2147483647 h 470"/>
              <a:gd name="T32" fmla="*/ 2147483647 w 437"/>
              <a:gd name="T33" fmla="*/ 2147483647 h 470"/>
              <a:gd name="T34" fmla="*/ 2147483647 w 437"/>
              <a:gd name="T35" fmla="*/ 2147483647 h 470"/>
              <a:gd name="T36" fmla="*/ 2147483647 w 437"/>
              <a:gd name="T37" fmla="*/ 2147483647 h 470"/>
              <a:gd name="T38" fmla="*/ 2147483647 w 437"/>
              <a:gd name="T39" fmla="*/ 2147483647 h 470"/>
              <a:gd name="T40" fmla="*/ 2147483647 w 437"/>
              <a:gd name="T41" fmla="*/ 2147483647 h 470"/>
              <a:gd name="T42" fmla="*/ 2147483647 w 437"/>
              <a:gd name="T43" fmla="*/ 2147483647 h 470"/>
              <a:gd name="T44" fmla="*/ 0 w 437"/>
              <a:gd name="T45" fmla="*/ 2147483647 h 470"/>
              <a:gd name="T46" fmla="*/ 0 w 437"/>
              <a:gd name="T47" fmla="*/ 2147483647 h 470"/>
              <a:gd name="T48" fmla="*/ 2147483647 w 437"/>
              <a:gd name="T49" fmla="*/ 2147483647 h 470"/>
              <a:gd name="T50" fmla="*/ 2147483647 w 437"/>
              <a:gd name="T51" fmla="*/ 2147483647 h 470"/>
              <a:gd name="T52" fmla="*/ 2147483647 w 437"/>
              <a:gd name="T53" fmla="*/ 2147483647 h 47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37"/>
              <a:gd name="T82" fmla="*/ 0 h 470"/>
              <a:gd name="T83" fmla="*/ 437 w 437"/>
              <a:gd name="T84" fmla="*/ 470 h 47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37" h="470">
                <a:moveTo>
                  <a:pt x="415" y="364"/>
                </a:moveTo>
                <a:cubicBezTo>
                  <a:pt x="415" y="364"/>
                  <a:pt x="422" y="351"/>
                  <a:pt x="388" y="335"/>
                </a:cubicBezTo>
                <a:cubicBezTo>
                  <a:pt x="307" y="291"/>
                  <a:pt x="307" y="291"/>
                  <a:pt x="307" y="291"/>
                </a:cubicBezTo>
                <a:cubicBezTo>
                  <a:pt x="273" y="257"/>
                  <a:pt x="273" y="257"/>
                  <a:pt x="273" y="257"/>
                </a:cubicBezTo>
                <a:cubicBezTo>
                  <a:pt x="256" y="248"/>
                  <a:pt x="246" y="251"/>
                  <a:pt x="262" y="240"/>
                </a:cubicBezTo>
                <a:cubicBezTo>
                  <a:pt x="274" y="230"/>
                  <a:pt x="282" y="216"/>
                  <a:pt x="288" y="199"/>
                </a:cubicBezTo>
                <a:cubicBezTo>
                  <a:pt x="289" y="198"/>
                  <a:pt x="292" y="194"/>
                  <a:pt x="294" y="185"/>
                </a:cubicBezTo>
                <a:cubicBezTo>
                  <a:pt x="294" y="185"/>
                  <a:pt x="325" y="148"/>
                  <a:pt x="298" y="147"/>
                </a:cubicBezTo>
                <a:cubicBezTo>
                  <a:pt x="298" y="147"/>
                  <a:pt x="326" y="96"/>
                  <a:pt x="285" y="57"/>
                </a:cubicBezTo>
                <a:cubicBezTo>
                  <a:pt x="285" y="57"/>
                  <a:pt x="283" y="55"/>
                  <a:pt x="280" y="52"/>
                </a:cubicBezTo>
                <a:cubicBezTo>
                  <a:pt x="271" y="42"/>
                  <a:pt x="262" y="37"/>
                  <a:pt x="262" y="37"/>
                </a:cubicBezTo>
                <a:cubicBezTo>
                  <a:pt x="203" y="0"/>
                  <a:pt x="155" y="50"/>
                  <a:pt x="155" y="50"/>
                </a:cubicBezTo>
                <a:cubicBezTo>
                  <a:pt x="113" y="88"/>
                  <a:pt x="140" y="140"/>
                  <a:pt x="140" y="140"/>
                </a:cubicBezTo>
                <a:cubicBezTo>
                  <a:pt x="112" y="140"/>
                  <a:pt x="142" y="179"/>
                  <a:pt x="142" y="179"/>
                </a:cubicBezTo>
                <a:cubicBezTo>
                  <a:pt x="146" y="197"/>
                  <a:pt x="150" y="195"/>
                  <a:pt x="150" y="195"/>
                </a:cubicBezTo>
                <a:cubicBezTo>
                  <a:pt x="152" y="195"/>
                  <a:pt x="152" y="198"/>
                  <a:pt x="153" y="202"/>
                </a:cubicBezTo>
                <a:cubicBezTo>
                  <a:pt x="154" y="201"/>
                  <a:pt x="154" y="201"/>
                  <a:pt x="155" y="201"/>
                </a:cubicBezTo>
                <a:cubicBezTo>
                  <a:pt x="160" y="216"/>
                  <a:pt x="168" y="229"/>
                  <a:pt x="178" y="239"/>
                </a:cubicBezTo>
                <a:cubicBezTo>
                  <a:pt x="187" y="251"/>
                  <a:pt x="163" y="251"/>
                  <a:pt x="159" y="256"/>
                </a:cubicBezTo>
                <a:cubicBezTo>
                  <a:pt x="157" y="259"/>
                  <a:pt x="129" y="291"/>
                  <a:pt x="129" y="291"/>
                </a:cubicBezTo>
                <a:cubicBezTo>
                  <a:pt x="48" y="335"/>
                  <a:pt x="48" y="335"/>
                  <a:pt x="48" y="335"/>
                </a:cubicBezTo>
                <a:cubicBezTo>
                  <a:pt x="15" y="351"/>
                  <a:pt x="21" y="364"/>
                  <a:pt x="21" y="364"/>
                </a:cubicBezTo>
                <a:cubicBezTo>
                  <a:pt x="0" y="451"/>
                  <a:pt x="0" y="451"/>
                  <a:pt x="0" y="451"/>
                </a:cubicBezTo>
                <a:cubicBezTo>
                  <a:pt x="0" y="470"/>
                  <a:pt x="0" y="470"/>
                  <a:pt x="0" y="470"/>
                </a:cubicBezTo>
                <a:cubicBezTo>
                  <a:pt x="437" y="470"/>
                  <a:pt x="437" y="470"/>
                  <a:pt x="437" y="470"/>
                </a:cubicBezTo>
                <a:cubicBezTo>
                  <a:pt x="437" y="451"/>
                  <a:pt x="437" y="451"/>
                  <a:pt x="437" y="451"/>
                </a:cubicBezTo>
                <a:lnTo>
                  <a:pt x="415" y="364"/>
                </a:lnTo>
                <a:close/>
              </a:path>
            </a:pathLst>
          </a:custGeom>
          <a:solidFill>
            <a:srgbClr val="3B4449"/>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5604" name="文本框 86"/>
          <p:cNvSpPr>
            <a:spLocks noChangeArrowheads="1"/>
          </p:cNvSpPr>
          <p:nvPr/>
        </p:nvSpPr>
        <p:spPr bwMode="auto">
          <a:xfrm>
            <a:off x="845944" y="4794249"/>
            <a:ext cx="4518025" cy="1421928"/>
          </a:xfrm>
          <a:prstGeom prst="rect">
            <a:avLst/>
          </a:prstGeom>
          <a:noFill/>
          <a:ln w="9525">
            <a:noFill/>
            <a:miter lim="800000"/>
          </a:ln>
        </p:spPr>
        <p:txBody>
          <a:bodyPr>
            <a:spAutoFit/>
          </a:bodyPr>
          <a:lstStyle/>
          <a:p>
            <a:pPr marL="285750" indent="-285750">
              <a:lnSpc>
                <a:spcPct val="120000"/>
              </a:lnSpc>
              <a:buFont typeface="Wingdings" panose="05000000000000000000" pitchFamily="2" charset="2"/>
              <a:buChar char="n"/>
            </a:pP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吨位：</a:t>
            </a:r>
            <a:r>
              <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100T</a:t>
            </a: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500T</a:t>
            </a:r>
            <a:endPar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buFont typeface="Wingdings" panose="05000000000000000000" pitchFamily="2" charset="2"/>
              <a:buChar char="n"/>
            </a:pP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数量：</a:t>
            </a:r>
            <a:r>
              <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200</a:t>
            </a: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余台</a:t>
            </a:r>
            <a:endPar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buFont typeface="Wingdings" panose="05000000000000000000" pitchFamily="2" charset="2"/>
              <a:buChar char="n"/>
            </a:pP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产能： </a:t>
            </a:r>
            <a:r>
              <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7000</a:t>
            </a: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万</a:t>
            </a:r>
            <a:r>
              <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年</a:t>
            </a:r>
            <a:endPar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buFont typeface="Wingdings" panose="05000000000000000000" pitchFamily="2" charset="2"/>
              <a:buChar char="n"/>
            </a:pPr>
            <a:endParaRPr lang="en-US" altLang="zh-CN"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605" name="圆角矩形 87"/>
          <p:cNvSpPr>
            <a:spLocks noChangeArrowheads="1"/>
          </p:cNvSpPr>
          <p:nvPr/>
        </p:nvSpPr>
        <p:spPr bwMode="auto">
          <a:xfrm>
            <a:off x="1630186" y="4182396"/>
            <a:ext cx="1201737" cy="438150"/>
          </a:xfrm>
          <a:prstGeom prst="roundRect">
            <a:avLst>
              <a:gd name="adj" fmla="val 9935"/>
            </a:avLst>
          </a:prstGeom>
          <a:solidFill>
            <a:srgbClr val="ED4137"/>
          </a:solidFill>
          <a:ln w="9525">
            <a:noFill/>
            <a:round/>
          </a:ln>
        </p:spPr>
        <p:txBody>
          <a:bodyPr lIns="0" tIns="0" rIns="0" bIns="0" anchor="ctr"/>
          <a:lstStyle/>
          <a:p>
            <a:pPr algn="ctr"/>
            <a:r>
              <a:rPr lang="zh-CN" altLang="en-US">
                <a:solidFill>
                  <a:srgbClr val="FFFFFF"/>
                </a:solidFill>
                <a:latin typeface="微软雅黑" panose="020B0503020204020204" pitchFamily="34" charset="-122"/>
                <a:ea typeface="微软雅黑" panose="020B0503020204020204" pitchFamily="34" charset="-122"/>
                <a:sym typeface="Arial Unicode MS" panose="020B0604020202020204" pitchFamily="34" charset="-122"/>
              </a:rPr>
              <a:t>简要说明</a:t>
            </a:r>
            <a:endParaRPr lang="zh-CN" altLang="en-US">
              <a:solidFill>
                <a:srgbClr val="FFFFFF"/>
              </a:solidFill>
              <a:latin typeface="微软雅黑" panose="020B0503020204020204" pitchFamily="34" charset="-122"/>
              <a:ea typeface="微软雅黑" panose="020B0503020204020204" pitchFamily="34" charset="-122"/>
              <a:sym typeface="Arial Unicode MS" panose="020B0604020202020204" pitchFamily="34" charset="-122"/>
            </a:endParaRPr>
          </a:p>
        </p:txBody>
      </p:sp>
      <p:sp>
        <p:nvSpPr>
          <p:cNvPr id="25606" name="矩形 1"/>
          <p:cNvSpPr>
            <a:spLocks noChangeArrowheads="1"/>
          </p:cNvSpPr>
          <p:nvPr/>
        </p:nvSpPr>
        <p:spPr bwMode="auto">
          <a:xfrm>
            <a:off x="1249363" y="0"/>
            <a:ext cx="139700" cy="1922463"/>
          </a:xfrm>
          <a:prstGeom prst="rect">
            <a:avLst/>
          </a:prstGeom>
          <a:solidFill>
            <a:srgbClr val="D8D8D8"/>
          </a:solidFill>
          <a:ln w="9525">
            <a:noFill/>
            <a:miter lim="800000"/>
          </a:ln>
        </p:spPr>
        <p:txBody>
          <a:bodyPr anchor="ctr"/>
          <a:lstStyle/>
          <a:p>
            <a:pPr algn="ctr"/>
            <a:endParaRPr lang="zh-CN" altLang="zh-CN">
              <a:solidFill>
                <a:srgbClr val="FFFFFF"/>
              </a:solidFill>
            </a:endParaRPr>
          </a:p>
        </p:txBody>
      </p:sp>
      <p:sp>
        <p:nvSpPr>
          <p:cNvPr id="25607" name="矩形 2"/>
          <p:cNvSpPr>
            <a:spLocks noChangeArrowheads="1"/>
          </p:cNvSpPr>
          <p:nvPr/>
        </p:nvSpPr>
        <p:spPr bwMode="auto">
          <a:xfrm>
            <a:off x="1450975" y="1317625"/>
            <a:ext cx="161925" cy="604838"/>
          </a:xfrm>
          <a:prstGeom prst="rect">
            <a:avLst/>
          </a:prstGeom>
          <a:solidFill>
            <a:srgbClr val="1D8DE5"/>
          </a:solidFill>
          <a:ln w="9525">
            <a:noFill/>
            <a:miter lim="800000"/>
          </a:ln>
        </p:spPr>
        <p:txBody>
          <a:bodyPr anchor="ctr"/>
          <a:lstStyle/>
          <a:p>
            <a:pPr algn="ctr"/>
            <a:endParaRPr lang="zh-CN" altLang="zh-CN"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608" name="矩形 1"/>
          <p:cNvSpPr>
            <a:spLocks noChangeArrowheads="1"/>
          </p:cNvSpPr>
          <p:nvPr/>
        </p:nvSpPr>
        <p:spPr bwMode="auto">
          <a:xfrm>
            <a:off x="1044575" y="484188"/>
            <a:ext cx="614363" cy="377825"/>
          </a:xfrm>
          <a:prstGeom prst="rect">
            <a:avLst/>
          </a:prstGeom>
          <a:solidFill>
            <a:srgbClr val="1D8DE5"/>
          </a:solidFill>
          <a:ln w="9525">
            <a:noFill/>
            <a:miter lim="800000"/>
          </a:ln>
        </p:spPr>
        <p:txBody>
          <a:bodyPr anchor="ctr"/>
          <a:lstStyle/>
          <a:p>
            <a:pPr algn="ctr"/>
            <a:endParaRPr lang="zh-CN" altLang="zh-CN">
              <a:solidFill>
                <a:srgbClr val="FFFFFF"/>
              </a:solidFill>
            </a:endParaRPr>
          </a:p>
        </p:txBody>
      </p:sp>
      <p:pic>
        <p:nvPicPr>
          <p:cNvPr id="25609" name="图片 16" descr="图片1.png"/>
          <p:cNvPicPr>
            <a:picLocks noChangeAspect="1"/>
          </p:cNvPicPr>
          <p:nvPr/>
        </p:nvPicPr>
        <p:blipFill>
          <a:blip r:embed="rId5" cstate="print"/>
          <a:srcRect/>
          <a:stretch>
            <a:fillRect/>
          </a:stretch>
        </p:blipFill>
        <p:spPr bwMode="auto">
          <a:xfrm>
            <a:off x="396875" y="354013"/>
            <a:ext cx="576263" cy="369887"/>
          </a:xfrm>
          <a:prstGeom prst="rect">
            <a:avLst/>
          </a:prstGeom>
          <a:noFill/>
          <a:ln w="9525">
            <a:noFill/>
            <a:miter lim="800000"/>
            <a:headEnd/>
            <a:tailEnd/>
          </a:ln>
        </p:spPr>
      </p:pic>
      <p:pic>
        <p:nvPicPr>
          <p:cNvPr id="25610" name="图片 17" descr="图片3.png"/>
          <p:cNvPicPr>
            <a:picLocks noChangeAspect="1"/>
          </p:cNvPicPr>
          <p:nvPr/>
        </p:nvPicPr>
        <p:blipFill>
          <a:blip r:embed="rId6" cstate="print"/>
          <a:srcRect/>
          <a:stretch>
            <a:fillRect/>
          </a:stretch>
        </p:blipFill>
        <p:spPr bwMode="auto">
          <a:xfrm>
            <a:off x="358775" y="765175"/>
            <a:ext cx="660400" cy="168275"/>
          </a:xfrm>
          <a:prstGeom prst="rect">
            <a:avLst/>
          </a:prstGeom>
          <a:noFill/>
          <a:ln w="9525">
            <a:noFill/>
            <a:miter lim="800000"/>
            <a:headEnd/>
            <a:tailEnd/>
          </a:ln>
        </p:spPr>
      </p:pic>
      <p:sp>
        <p:nvSpPr>
          <p:cNvPr id="25611" name="矩形 3"/>
          <p:cNvSpPr>
            <a:spLocks noChangeArrowheads="1"/>
          </p:cNvSpPr>
          <p:nvPr/>
        </p:nvSpPr>
        <p:spPr bwMode="auto">
          <a:xfrm>
            <a:off x="1612900" y="1423988"/>
            <a:ext cx="2887663" cy="476250"/>
          </a:xfrm>
          <a:prstGeom prst="rect">
            <a:avLst/>
          </a:prstGeom>
          <a:noFill/>
          <a:ln w="9525">
            <a:noFill/>
            <a:miter lim="800000"/>
          </a:ln>
        </p:spPr>
        <p:txBody>
          <a:bodyPr>
            <a:spAutoFit/>
          </a:bodyPr>
          <a:lstStyle/>
          <a:p>
            <a:pPr>
              <a:lnSpc>
                <a:spcPct val="112000"/>
              </a:lnSpc>
            </a:pPr>
            <a:r>
              <a:rPr lang="zh-CN" altLang="en-US" sz="2400" b="1" i="1" dirty="0" smtClean="0">
                <a:solidFill>
                  <a:srgbClr val="1D8DE5"/>
                </a:solidFill>
                <a:latin typeface="微软雅黑" panose="020B0503020204020204" pitchFamily="34" charset="-122"/>
                <a:ea typeface="微软雅黑" panose="020B0503020204020204" pitchFamily="34" charset="-122"/>
                <a:sym typeface="微软雅黑" panose="020B0503020204020204" pitchFamily="34" charset="-122"/>
              </a:rPr>
              <a:t>硫化车间</a:t>
            </a:r>
            <a:endParaRPr lang="zh-CN" altLang="en-US" dirty="0"/>
          </a:p>
        </p:txBody>
      </p:sp>
      <p:sp>
        <p:nvSpPr>
          <p:cNvPr id="25612" name="矩形 2"/>
          <p:cNvSpPr>
            <a:spLocks noChangeArrowheads="1"/>
          </p:cNvSpPr>
          <p:nvPr/>
        </p:nvSpPr>
        <p:spPr bwMode="auto">
          <a:xfrm>
            <a:off x="1666875" y="487363"/>
            <a:ext cx="2216150" cy="376237"/>
          </a:xfrm>
          <a:prstGeom prst="rect">
            <a:avLst/>
          </a:prstGeom>
          <a:solidFill>
            <a:srgbClr val="595959"/>
          </a:solidFill>
          <a:ln w="9525">
            <a:noFill/>
            <a:miter lim="800000"/>
          </a:ln>
        </p:spPr>
        <p:txBody>
          <a:bodyPr anchor="ctr"/>
          <a:lstStyle/>
          <a:p>
            <a:pPr algn="ctr"/>
            <a:endParaRPr lang="zh-CN" altLang="zh-CN">
              <a:solidFill>
                <a:srgbClr val="FFFFFF"/>
              </a:solidFill>
            </a:endParaRPr>
          </a:p>
        </p:txBody>
      </p:sp>
      <p:sp>
        <p:nvSpPr>
          <p:cNvPr id="25613" name="文本框 90"/>
          <p:cNvSpPr>
            <a:spLocks noChangeArrowheads="1"/>
          </p:cNvSpPr>
          <p:nvPr/>
        </p:nvSpPr>
        <p:spPr bwMode="auto">
          <a:xfrm>
            <a:off x="1757363" y="466725"/>
            <a:ext cx="1817687" cy="400050"/>
          </a:xfrm>
          <a:prstGeom prst="rect">
            <a:avLst/>
          </a:prstGeom>
          <a:noFill/>
          <a:ln w="9525">
            <a:noFill/>
            <a:miter lim="800000"/>
          </a:ln>
        </p:spPr>
        <p:txBody>
          <a:bodyPr wrap="none">
            <a:spAutoFit/>
          </a:bodyPr>
          <a:lstStyle/>
          <a:p>
            <a:r>
              <a:rPr lang="zh-CN" altLang="en-US" sz="2000" b="1">
                <a:solidFill>
                  <a:schemeClr val="bg1"/>
                </a:solidFill>
              </a:rPr>
              <a:t>骆氏股份</a:t>
            </a:r>
            <a:r>
              <a:rPr lang="en-US" altLang="zh-CN" sz="2000" b="1">
                <a:solidFill>
                  <a:schemeClr val="bg1"/>
                </a:solidFill>
              </a:rPr>
              <a:t>-</a:t>
            </a:r>
            <a:r>
              <a:rPr lang="zh-CN" altLang="en-US" sz="2000" b="1">
                <a:solidFill>
                  <a:schemeClr val="bg1"/>
                </a:solidFill>
              </a:rPr>
              <a:t>生产</a:t>
            </a:r>
            <a:endParaRPr lang="zh-CN" altLang="en-US" sz="2000" b="1">
              <a:solidFill>
                <a:schemeClr val="bg1"/>
              </a:solidFill>
            </a:endParaRP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53"/>
          <p:cNvSpPr/>
          <p:nvPr/>
        </p:nvSpPr>
        <p:spPr bwMode="auto">
          <a:xfrm>
            <a:off x="4628445" y="688622"/>
            <a:ext cx="6005688" cy="3409245"/>
          </a:xfrm>
          <a:prstGeom prst="rect">
            <a:avLst/>
          </a:prstGeom>
          <a:solidFill>
            <a:schemeClr val="bg1"/>
          </a:solidFill>
          <a:ln w="9525" cap="flat" cmpd="sng" algn="ctr">
            <a:solidFill>
              <a:srgbClr val="F7F7F7"/>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53" name="矩形 52"/>
          <p:cNvSpPr/>
          <p:nvPr/>
        </p:nvSpPr>
        <p:spPr bwMode="auto">
          <a:xfrm>
            <a:off x="4696178" y="4289778"/>
            <a:ext cx="5937955" cy="2065866"/>
          </a:xfrm>
          <a:prstGeom prst="rect">
            <a:avLst/>
          </a:prstGeom>
          <a:solidFill>
            <a:schemeClr val="bg1">
              <a:lumMod val="85000"/>
            </a:schemeClr>
          </a:solidFill>
          <a:ln>
            <a:solidFill>
              <a:schemeClr val="bg1">
                <a:lumMod val="95000"/>
              </a:schemeClr>
            </a:solidFill>
            <a:headEnd type="none" w="med" len="med"/>
            <a:tailEnd type="none" w="med" len="me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26627" name="矩形 1"/>
          <p:cNvSpPr>
            <a:spLocks noChangeArrowheads="1"/>
          </p:cNvSpPr>
          <p:nvPr/>
        </p:nvSpPr>
        <p:spPr bwMode="auto">
          <a:xfrm>
            <a:off x="1249363" y="0"/>
            <a:ext cx="139700" cy="1922463"/>
          </a:xfrm>
          <a:prstGeom prst="rect">
            <a:avLst/>
          </a:prstGeom>
          <a:solidFill>
            <a:srgbClr val="D8D8D8"/>
          </a:solidFill>
          <a:ln w="9525">
            <a:noFill/>
            <a:miter lim="800000"/>
          </a:ln>
        </p:spPr>
        <p:txBody>
          <a:bodyPr anchor="ctr"/>
          <a:lstStyle/>
          <a:p>
            <a:pPr algn="ctr"/>
            <a:endParaRPr lang="zh-CN" altLang="zh-CN">
              <a:solidFill>
                <a:srgbClr val="FFFFFF"/>
              </a:solidFill>
            </a:endParaRPr>
          </a:p>
        </p:txBody>
      </p:sp>
      <p:sp>
        <p:nvSpPr>
          <p:cNvPr id="26628" name="矩形 2"/>
          <p:cNvSpPr>
            <a:spLocks noChangeArrowheads="1"/>
          </p:cNvSpPr>
          <p:nvPr/>
        </p:nvSpPr>
        <p:spPr bwMode="auto">
          <a:xfrm>
            <a:off x="1450975" y="1317625"/>
            <a:ext cx="161925" cy="604838"/>
          </a:xfrm>
          <a:prstGeom prst="rect">
            <a:avLst/>
          </a:prstGeom>
          <a:solidFill>
            <a:srgbClr val="1D8DE5"/>
          </a:solidFill>
          <a:ln w="9525">
            <a:noFill/>
            <a:miter lim="800000"/>
          </a:ln>
        </p:spPr>
        <p:txBody>
          <a:bodyPr anchor="ctr"/>
          <a:lstStyle/>
          <a:p>
            <a:pPr algn="ctr"/>
            <a:endParaRPr lang="zh-CN" altLang="zh-CN"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629" name="矩形 1"/>
          <p:cNvSpPr>
            <a:spLocks noChangeArrowheads="1"/>
          </p:cNvSpPr>
          <p:nvPr/>
        </p:nvSpPr>
        <p:spPr bwMode="auto">
          <a:xfrm>
            <a:off x="1044575" y="484188"/>
            <a:ext cx="614363" cy="377825"/>
          </a:xfrm>
          <a:prstGeom prst="rect">
            <a:avLst/>
          </a:prstGeom>
          <a:solidFill>
            <a:srgbClr val="1D8DE5"/>
          </a:solidFill>
          <a:ln w="9525">
            <a:noFill/>
            <a:miter lim="800000"/>
          </a:ln>
        </p:spPr>
        <p:txBody>
          <a:bodyPr anchor="ctr"/>
          <a:lstStyle/>
          <a:p>
            <a:pPr algn="ctr"/>
            <a:endParaRPr lang="zh-CN" altLang="zh-CN">
              <a:solidFill>
                <a:srgbClr val="FFFFFF"/>
              </a:solidFill>
            </a:endParaRPr>
          </a:p>
        </p:txBody>
      </p:sp>
      <p:pic>
        <p:nvPicPr>
          <p:cNvPr id="26630" name="图片 12" descr="图片1.png"/>
          <p:cNvPicPr>
            <a:picLocks noChangeAspect="1"/>
          </p:cNvPicPr>
          <p:nvPr/>
        </p:nvPicPr>
        <p:blipFill>
          <a:blip r:embed="rId1" cstate="print"/>
          <a:srcRect/>
          <a:stretch>
            <a:fillRect/>
          </a:stretch>
        </p:blipFill>
        <p:spPr bwMode="auto">
          <a:xfrm>
            <a:off x="396875" y="354013"/>
            <a:ext cx="576263" cy="369887"/>
          </a:xfrm>
          <a:prstGeom prst="rect">
            <a:avLst/>
          </a:prstGeom>
          <a:noFill/>
          <a:ln w="9525">
            <a:noFill/>
            <a:miter lim="800000"/>
            <a:headEnd/>
            <a:tailEnd/>
          </a:ln>
        </p:spPr>
      </p:pic>
      <p:pic>
        <p:nvPicPr>
          <p:cNvPr id="26631" name="图片 13" descr="图片3.png"/>
          <p:cNvPicPr>
            <a:picLocks noChangeAspect="1"/>
          </p:cNvPicPr>
          <p:nvPr/>
        </p:nvPicPr>
        <p:blipFill>
          <a:blip r:embed="rId2" cstate="print"/>
          <a:srcRect/>
          <a:stretch>
            <a:fillRect/>
          </a:stretch>
        </p:blipFill>
        <p:spPr bwMode="auto">
          <a:xfrm>
            <a:off x="358775" y="765175"/>
            <a:ext cx="660400" cy="168275"/>
          </a:xfrm>
          <a:prstGeom prst="rect">
            <a:avLst/>
          </a:prstGeom>
          <a:noFill/>
          <a:ln w="9525">
            <a:noFill/>
            <a:miter lim="800000"/>
            <a:headEnd/>
            <a:tailEnd/>
          </a:ln>
        </p:spPr>
      </p:pic>
      <p:sp>
        <p:nvSpPr>
          <p:cNvPr id="26632" name="矩形 3"/>
          <p:cNvSpPr>
            <a:spLocks noChangeArrowheads="1"/>
          </p:cNvSpPr>
          <p:nvPr/>
        </p:nvSpPr>
        <p:spPr bwMode="auto">
          <a:xfrm>
            <a:off x="1612900" y="1423988"/>
            <a:ext cx="2887663" cy="476250"/>
          </a:xfrm>
          <a:prstGeom prst="rect">
            <a:avLst/>
          </a:prstGeom>
          <a:noFill/>
          <a:ln w="9525">
            <a:noFill/>
            <a:miter lim="800000"/>
          </a:ln>
        </p:spPr>
        <p:txBody>
          <a:bodyPr>
            <a:spAutoFit/>
          </a:bodyPr>
          <a:lstStyle/>
          <a:p>
            <a:pPr>
              <a:lnSpc>
                <a:spcPct val="112000"/>
              </a:lnSpc>
            </a:pPr>
            <a:r>
              <a:rPr lang="zh-CN" altLang="en-US" sz="2400" b="1" i="1">
                <a:solidFill>
                  <a:srgbClr val="1D8DE5"/>
                </a:solidFill>
                <a:latin typeface="微软雅黑" panose="020B0503020204020204" pitchFamily="34" charset="-122"/>
                <a:ea typeface="微软雅黑" panose="020B0503020204020204" pitchFamily="34" charset="-122"/>
                <a:sym typeface="微软雅黑" panose="020B0503020204020204" pitchFamily="34" charset="-122"/>
              </a:rPr>
              <a:t>单件流生产区</a:t>
            </a:r>
            <a:endParaRPr lang="zh-CN" altLang="en-US"/>
          </a:p>
        </p:txBody>
      </p:sp>
      <p:sp>
        <p:nvSpPr>
          <p:cNvPr id="26633" name="矩形 2"/>
          <p:cNvSpPr>
            <a:spLocks noChangeArrowheads="1"/>
          </p:cNvSpPr>
          <p:nvPr/>
        </p:nvSpPr>
        <p:spPr bwMode="auto">
          <a:xfrm>
            <a:off x="1666875" y="487363"/>
            <a:ext cx="2216150" cy="376237"/>
          </a:xfrm>
          <a:prstGeom prst="rect">
            <a:avLst/>
          </a:prstGeom>
          <a:solidFill>
            <a:srgbClr val="595959"/>
          </a:solidFill>
          <a:ln w="9525">
            <a:noFill/>
            <a:miter lim="800000"/>
          </a:ln>
        </p:spPr>
        <p:txBody>
          <a:bodyPr anchor="ctr"/>
          <a:lstStyle/>
          <a:p>
            <a:pPr algn="ctr"/>
            <a:endParaRPr lang="zh-CN" altLang="zh-CN">
              <a:solidFill>
                <a:srgbClr val="FFFFFF"/>
              </a:solidFill>
            </a:endParaRPr>
          </a:p>
        </p:txBody>
      </p:sp>
      <p:sp>
        <p:nvSpPr>
          <p:cNvPr id="26634" name="文本框 90"/>
          <p:cNvSpPr>
            <a:spLocks noChangeArrowheads="1"/>
          </p:cNvSpPr>
          <p:nvPr/>
        </p:nvSpPr>
        <p:spPr bwMode="auto">
          <a:xfrm>
            <a:off x="1757363" y="466725"/>
            <a:ext cx="1817687" cy="400050"/>
          </a:xfrm>
          <a:prstGeom prst="rect">
            <a:avLst/>
          </a:prstGeom>
          <a:noFill/>
          <a:ln w="9525">
            <a:noFill/>
            <a:miter lim="800000"/>
          </a:ln>
        </p:spPr>
        <p:txBody>
          <a:bodyPr wrap="none">
            <a:spAutoFit/>
          </a:bodyPr>
          <a:lstStyle/>
          <a:p>
            <a:r>
              <a:rPr lang="zh-CN" altLang="en-US" sz="2000" b="1">
                <a:solidFill>
                  <a:schemeClr val="bg1"/>
                </a:solidFill>
              </a:rPr>
              <a:t>骆氏股份</a:t>
            </a:r>
            <a:r>
              <a:rPr lang="en-US" altLang="zh-CN" sz="2000" b="1">
                <a:solidFill>
                  <a:schemeClr val="bg1"/>
                </a:solidFill>
              </a:rPr>
              <a:t>-</a:t>
            </a:r>
            <a:r>
              <a:rPr lang="zh-CN" altLang="en-US" sz="2000" b="1">
                <a:solidFill>
                  <a:schemeClr val="bg1"/>
                </a:solidFill>
              </a:rPr>
              <a:t>生产</a:t>
            </a:r>
            <a:endParaRPr lang="zh-CN" altLang="en-US" sz="2000" b="1">
              <a:solidFill>
                <a:schemeClr val="bg1"/>
              </a:solidFill>
            </a:endParaRPr>
          </a:p>
        </p:txBody>
      </p:sp>
      <p:sp>
        <p:nvSpPr>
          <p:cNvPr id="26635" name="Freeform 60"/>
          <p:cNvSpPr>
            <a:spLocks noChangeArrowheads="1"/>
          </p:cNvSpPr>
          <p:nvPr/>
        </p:nvSpPr>
        <p:spPr bwMode="auto">
          <a:xfrm>
            <a:off x="1536325" y="3574714"/>
            <a:ext cx="555625" cy="596900"/>
          </a:xfrm>
          <a:custGeom>
            <a:avLst/>
            <a:gdLst>
              <a:gd name="T0" fmla="*/ 2147483647 w 437"/>
              <a:gd name="T1" fmla="*/ 2147483647 h 470"/>
              <a:gd name="T2" fmla="*/ 2147483647 w 437"/>
              <a:gd name="T3" fmla="*/ 2147483647 h 470"/>
              <a:gd name="T4" fmla="*/ 2147483647 w 437"/>
              <a:gd name="T5" fmla="*/ 2147483647 h 470"/>
              <a:gd name="T6" fmla="*/ 2147483647 w 437"/>
              <a:gd name="T7" fmla="*/ 2147483647 h 470"/>
              <a:gd name="T8" fmla="*/ 2147483647 w 437"/>
              <a:gd name="T9" fmla="*/ 2147483647 h 470"/>
              <a:gd name="T10" fmla="*/ 2147483647 w 437"/>
              <a:gd name="T11" fmla="*/ 2147483647 h 470"/>
              <a:gd name="T12" fmla="*/ 2147483647 w 437"/>
              <a:gd name="T13" fmla="*/ 2147483647 h 470"/>
              <a:gd name="T14" fmla="*/ 2147483647 w 437"/>
              <a:gd name="T15" fmla="*/ 2147483647 h 470"/>
              <a:gd name="T16" fmla="*/ 2147483647 w 437"/>
              <a:gd name="T17" fmla="*/ 2147483647 h 470"/>
              <a:gd name="T18" fmla="*/ 2147483647 w 437"/>
              <a:gd name="T19" fmla="*/ 2147483647 h 470"/>
              <a:gd name="T20" fmla="*/ 2147483647 w 437"/>
              <a:gd name="T21" fmla="*/ 2147483647 h 470"/>
              <a:gd name="T22" fmla="*/ 2147483647 w 437"/>
              <a:gd name="T23" fmla="*/ 2147483647 h 470"/>
              <a:gd name="T24" fmla="*/ 2147483647 w 437"/>
              <a:gd name="T25" fmla="*/ 2147483647 h 470"/>
              <a:gd name="T26" fmla="*/ 2147483647 w 437"/>
              <a:gd name="T27" fmla="*/ 2147483647 h 470"/>
              <a:gd name="T28" fmla="*/ 2147483647 w 437"/>
              <a:gd name="T29" fmla="*/ 2147483647 h 470"/>
              <a:gd name="T30" fmla="*/ 2147483647 w 437"/>
              <a:gd name="T31" fmla="*/ 2147483647 h 470"/>
              <a:gd name="T32" fmla="*/ 2147483647 w 437"/>
              <a:gd name="T33" fmla="*/ 2147483647 h 470"/>
              <a:gd name="T34" fmla="*/ 2147483647 w 437"/>
              <a:gd name="T35" fmla="*/ 2147483647 h 470"/>
              <a:gd name="T36" fmla="*/ 2147483647 w 437"/>
              <a:gd name="T37" fmla="*/ 2147483647 h 470"/>
              <a:gd name="T38" fmla="*/ 2147483647 w 437"/>
              <a:gd name="T39" fmla="*/ 2147483647 h 470"/>
              <a:gd name="T40" fmla="*/ 2147483647 w 437"/>
              <a:gd name="T41" fmla="*/ 2147483647 h 470"/>
              <a:gd name="T42" fmla="*/ 2147483647 w 437"/>
              <a:gd name="T43" fmla="*/ 2147483647 h 470"/>
              <a:gd name="T44" fmla="*/ 0 w 437"/>
              <a:gd name="T45" fmla="*/ 2147483647 h 470"/>
              <a:gd name="T46" fmla="*/ 0 w 437"/>
              <a:gd name="T47" fmla="*/ 2147483647 h 470"/>
              <a:gd name="T48" fmla="*/ 2147483647 w 437"/>
              <a:gd name="T49" fmla="*/ 2147483647 h 470"/>
              <a:gd name="T50" fmla="*/ 2147483647 w 437"/>
              <a:gd name="T51" fmla="*/ 2147483647 h 470"/>
              <a:gd name="T52" fmla="*/ 2147483647 w 437"/>
              <a:gd name="T53" fmla="*/ 2147483647 h 47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37"/>
              <a:gd name="T82" fmla="*/ 0 h 470"/>
              <a:gd name="T83" fmla="*/ 437 w 437"/>
              <a:gd name="T84" fmla="*/ 470 h 47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37" h="470">
                <a:moveTo>
                  <a:pt x="415" y="364"/>
                </a:moveTo>
                <a:cubicBezTo>
                  <a:pt x="415" y="364"/>
                  <a:pt x="422" y="351"/>
                  <a:pt x="388" y="335"/>
                </a:cubicBezTo>
                <a:cubicBezTo>
                  <a:pt x="307" y="291"/>
                  <a:pt x="307" y="291"/>
                  <a:pt x="307" y="291"/>
                </a:cubicBezTo>
                <a:cubicBezTo>
                  <a:pt x="273" y="257"/>
                  <a:pt x="273" y="257"/>
                  <a:pt x="273" y="257"/>
                </a:cubicBezTo>
                <a:cubicBezTo>
                  <a:pt x="256" y="248"/>
                  <a:pt x="246" y="251"/>
                  <a:pt x="262" y="240"/>
                </a:cubicBezTo>
                <a:cubicBezTo>
                  <a:pt x="274" y="230"/>
                  <a:pt x="282" y="216"/>
                  <a:pt x="288" y="199"/>
                </a:cubicBezTo>
                <a:cubicBezTo>
                  <a:pt x="289" y="198"/>
                  <a:pt x="292" y="194"/>
                  <a:pt x="294" y="185"/>
                </a:cubicBezTo>
                <a:cubicBezTo>
                  <a:pt x="294" y="185"/>
                  <a:pt x="325" y="148"/>
                  <a:pt x="298" y="147"/>
                </a:cubicBezTo>
                <a:cubicBezTo>
                  <a:pt x="298" y="147"/>
                  <a:pt x="326" y="96"/>
                  <a:pt x="285" y="57"/>
                </a:cubicBezTo>
                <a:cubicBezTo>
                  <a:pt x="285" y="57"/>
                  <a:pt x="283" y="55"/>
                  <a:pt x="280" y="52"/>
                </a:cubicBezTo>
                <a:cubicBezTo>
                  <a:pt x="271" y="42"/>
                  <a:pt x="262" y="37"/>
                  <a:pt x="262" y="37"/>
                </a:cubicBezTo>
                <a:cubicBezTo>
                  <a:pt x="203" y="0"/>
                  <a:pt x="155" y="50"/>
                  <a:pt x="155" y="50"/>
                </a:cubicBezTo>
                <a:cubicBezTo>
                  <a:pt x="113" y="88"/>
                  <a:pt x="140" y="140"/>
                  <a:pt x="140" y="140"/>
                </a:cubicBezTo>
                <a:cubicBezTo>
                  <a:pt x="112" y="140"/>
                  <a:pt x="142" y="179"/>
                  <a:pt x="142" y="179"/>
                </a:cubicBezTo>
                <a:cubicBezTo>
                  <a:pt x="146" y="197"/>
                  <a:pt x="150" y="195"/>
                  <a:pt x="150" y="195"/>
                </a:cubicBezTo>
                <a:cubicBezTo>
                  <a:pt x="152" y="195"/>
                  <a:pt x="152" y="198"/>
                  <a:pt x="153" y="202"/>
                </a:cubicBezTo>
                <a:cubicBezTo>
                  <a:pt x="154" y="201"/>
                  <a:pt x="154" y="201"/>
                  <a:pt x="155" y="201"/>
                </a:cubicBezTo>
                <a:cubicBezTo>
                  <a:pt x="160" y="216"/>
                  <a:pt x="168" y="229"/>
                  <a:pt x="178" y="239"/>
                </a:cubicBezTo>
                <a:cubicBezTo>
                  <a:pt x="187" y="251"/>
                  <a:pt x="163" y="251"/>
                  <a:pt x="159" y="256"/>
                </a:cubicBezTo>
                <a:cubicBezTo>
                  <a:pt x="157" y="259"/>
                  <a:pt x="129" y="291"/>
                  <a:pt x="129" y="291"/>
                </a:cubicBezTo>
                <a:cubicBezTo>
                  <a:pt x="48" y="335"/>
                  <a:pt x="48" y="335"/>
                  <a:pt x="48" y="335"/>
                </a:cubicBezTo>
                <a:cubicBezTo>
                  <a:pt x="15" y="351"/>
                  <a:pt x="21" y="364"/>
                  <a:pt x="21" y="364"/>
                </a:cubicBezTo>
                <a:cubicBezTo>
                  <a:pt x="0" y="451"/>
                  <a:pt x="0" y="451"/>
                  <a:pt x="0" y="451"/>
                </a:cubicBezTo>
                <a:cubicBezTo>
                  <a:pt x="0" y="470"/>
                  <a:pt x="0" y="470"/>
                  <a:pt x="0" y="470"/>
                </a:cubicBezTo>
                <a:cubicBezTo>
                  <a:pt x="437" y="470"/>
                  <a:pt x="437" y="470"/>
                  <a:pt x="437" y="470"/>
                </a:cubicBezTo>
                <a:cubicBezTo>
                  <a:pt x="437" y="451"/>
                  <a:pt x="437" y="451"/>
                  <a:pt x="437" y="451"/>
                </a:cubicBezTo>
                <a:lnTo>
                  <a:pt x="415" y="364"/>
                </a:lnTo>
                <a:close/>
              </a:path>
            </a:pathLst>
          </a:custGeom>
          <a:solidFill>
            <a:srgbClr val="3B4449"/>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6636" name="文本框 86"/>
          <p:cNvSpPr>
            <a:spLocks noChangeArrowheads="1"/>
          </p:cNvSpPr>
          <p:nvPr/>
        </p:nvSpPr>
        <p:spPr bwMode="auto">
          <a:xfrm>
            <a:off x="1469650" y="4374814"/>
            <a:ext cx="4518025" cy="1089529"/>
          </a:xfrm>
          <a:prstGeom prst="rect">
            <a:avLst/>
          </a:prstGeom>
          <a:noFill/>
          <a:ln w="9525">
            <a:noFill/>
            <a:miter lim="800000"/>
          </a:ln>
        </p:spPr>
        <p:txBody>
          <a:bodyPr>
            <a:spAutoFit/>
          </a:bodyPr>
          <a:lstStyle/>
          <a:p>
            <a:pPr marL="285750" indent="-285750">
              <a:lnSpc>
                <a:spcPct val="120000"/>
              </a:lnSpc>
              <a:buFont typeface="Wingdings" panose="05000000000000000000" pitchFamily="2" charset="2"/>
              <a:buChar char="n"/>
            </a:pP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单件流</a:t>
            </a:r>
            <a:endParaRPr lang="en-US" altLang="zh-CN"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buFont typeface="Wingdings" panose="05000000000000000000" pitchFamily="2" charset="2"/>
              <a:buChar char="n"/>
            </a:pP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高质量</a:t>
            </a:r>
            <a:endParaRPr lang="en-US" altLang="zh-CN"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buFont typeface="Wingdings" panose="05000000000000000000" pitchFamily="2" charset="2"/>
              <a:buChar char="n"/>
            </a:pP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可追溯</a:t>
            </a:r>
            <a:endParaRPr lang="en-US" altLang="zh-CN"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637" name="圆角矩形 87"/>
          <p:cNvSpPr>
            <a:spLocks noChangeArrowheads="1"/>
          </p:cNvSpPr>
          <p:nvPr/>
        </p:nvSpPr>
        <p:spPr bwMode="auto">
          <a:xfrm>
            <a:off x="2204662" y="3733464"/>
            <a:ext cx="1201738" cy="438150"/>
          </a:xfrm>
          <a:prstGeom prst="roundRect">
            <a:avLst>
              <a:gd name="adj" fmla="val 9935"/>
            </a:avLst>
          </a:prstGeom>
          <a:solidFill>
            <a:srgbClr val="ED4137"/>
          </a:solidFill>
          <a:ln w="9525">
            <a:noFill/>
            <a:round/>
          </a:ln>
        </p:spPr>
        <p:txBody>
          <a:bodyPr lIns="0" tIns="0" rIns="0" bIns="0" anchor="ctr"/>
          <a:lstStyle/>
          <a:p>
            <a:pPr algn="ctr"/>
            <a:r>
              <a:rPr lang="zh-CN" altLang="en-US" dirty="0">
                <a:solidFill>
                  <a:srgbClr val="FFFFFF"/>
                </a:solidFill>
                <a:latin typeface="微软雅黑" panose="020B0503020204020204" pitchFamily="34" charset="-122"/>
                <a:ea typeface="微软雅黑" panose="020B0503020204020204" pitchFamily="34" charset="-122"/>
                <a:sym typeface="Arial Unicode MS" panose="020B0604020202020204" pitchFamily="34" charset="-122"/>
              </a:rPr>
              <a:t>简要说明</a:t>
            </a:r>
            <a:endParaRPr lang="zh-CN" altLang="en-US" dirty="0">
              <a:solidFill>
                <a:srgbClr val="FFFFFF"/>
              </a:solidFill>
              <a:latin typeface="微软雅黑" panose="020B0503020204020204" pitchFamily="34" charset="-122"/>
              <a:ea typeface="微软雅黑" panose="020B0503020204020204" pitchFamily="34" charset="-122"/>
              <a:sym typeface="Arial Unicode MS" panose="020B0604020202020204" pitchFamily="34" charset="-122"/>
            </a:endParaRPr>
          </a:p>
        </p:txBody>
      </p:sp>
      <p:pic>
        <p:nvPicPr>
          <p:cNvPr id="33" name="Picture 5" descr="照片 023a"/>
          <p:cNvPicPr>
            <a:picLocks noChangeAspect="1" noChangeArrowheads="1"/>
          </p:cNvPicPr>
          <p:nvPr/>
        </p:nvPicPr>
        <p:blipFill>
          <a:blip r:embed="rId3" cstate="print"/>
          <a:srcRect/>
          <a:stretch>
            <a:fillRect/>
          </a:stretch>
        </p:blipFill>
        <p:spPr bwMode="auto">
          <a:xfrm>
            <a:off x="4674329" y="717728"/>
            <a:ext cx="5910416" cy="3360028"/>
          </a:xfrm>
          <a:prstGeom prst="rect">
            <a:avLst/>
          </a:prstGeom>
          <a:noFill/>
          <a:ln w="9525">
            <a:noFill/>
            <a:miter lim="800000"/>
            <a:headEnd/>
            <a:tailEnd/>
          </a:ln>
          <a:scene3d>
            <a:camera prst="obliqueBottomLeft"/>
            <a:lightRig rig="threePt" dir="t"/>
          </a:scene3d>
        </p:spPr>
      </p:pic>
      <p:grpSp>
        <p:nvGrpSpPr>
          <p:cNvPr id="34" name="组合 33"/>
          <p:cNvGrpSpPr/>
          <p:nvPr/>
        </p:nvGrpSpPr>
        <p:grpSpPr>
          <a:xfrm>
            <a:off x="4820355" y="4405622"/>
            <a:ext cx="5748684" cy="1817048"/>
            <a:chOff x="4331830" y="2498727"/>
            <a:chExt cx="7575979" cy="4359273"/>
          </a:xfrm>
        </p:grpSpPr>
        <p:sp>
          <p:nvSpPr>
            <p:cNvPr id="35" name="Rectangle 4"/>
            <p:cNvSpPr>
              <a:spLocks noChangeArrowheads="1"/>
            </p:cNvSpPr>
            <p:nvPr/>
          </p:nvSpPr>
          <p:spPr bwMode="auto">
            <a:xfrm>
              <a:off x="6087534" y="2498727"/>
              <a:ext cx="3901017" cy="676275"/>
            </a:xfrm>
            <a:prstGeom prst="rect">
              <a:avLst/>
            </a:prstGeom>
          </p:spPr>
          <p:style>
            <a:lnRef idx="2">
              <a:schemeClr val="accent1"/>
            </a:lnRef>
            <a:fillRef idx="1">
              <a:schemeClr val="lt1"/>
            </a:fillRef>
            <a:effectRef idx="0">
              <a:schemeClr val="accent1"/>
            </a:effectRef>
            <a:fontRef idx="minor">
              <a:schemeClr val="dk1"/>
            </a:fontRef>
          </p:style>
          <p:txBody>
            <a:bodyPr wrap="none" lIns="90170" tIns="46990" rIns="90170" bIns="46990" anchor="ctr"/>
            <a:lstStyle/>
            <a:p>
              <a:pPr algn="ctr"/>
              <a:r>
                <a:rPr lang="zh-CN" altLang="en-US" sz="1600" dirty="0">
                  <a:latin typeface="微软雅黑" panose="020B0503020204020204" pitchFamily="34" charset="-122"/>
                  <a:ea typeface="微软雅黑" panose="020B0503020204020204" pitchFamily="34" charset="-122"/>
                </a:rPr>
                <a:t>硫   化</a:t>
              </a:r>
              <a:endParaRPr lang="zh-CN" altLang="en-US" sz="1600" dirty="0">
                <a:latin typeface="微软雅黑" panose="020B0503020204020204" pitchFamily="34" charset="-122"/>
                <a:ea typeface="微软雅黑" panose="020B0503020204020204" pitchFamily="34" charset="-122"/>
              </a:endParaRPr>
            </a:p>
          </p:txBody>
        </p:sp>
        <p:sp>
          <p:nvSpPr>
            <p:cNvPr id="36" name="Rectangle 5"/>
            <p:cNvSpPr>
              <a:spLocks noChangeArrowheads="1"/>
            </p:cNvSpPr>
            <p:nvPr/>
          </p:nvSpPr>
          <p:spPr bwMode="auto">
            <a:xfrm>
              <a:off x="4331830" y="2780530"/>
              <a:ext cx="778798" cy="2230413"/>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a:r>
                <a:rPr lang="zh-CN" altLang="en-US" sz="1600" dirty="0">
                  <a:latin typeface="微软雅黑" panose="020B0503020204020204" pitchFamily="34" charset="-122"/>
                  <a:ea typeface="微软雅黑" panose="020B0503020204020204" pitchFamily="34" charset="-122"/>
                </a:rPr>
                <a:t>修</a:t>
              </a:r>
              <a:endParaRPr lang="zh-CN" altLang="en-US" sz="1600" dirty="0">
                <a:latin typeface="微软雅黑" panose="020B0503020204020204" pitchFamily="34" charset="-122"/>
                <a:ea typeface="微软雅黑" panose="020B0503020204020204" pitchFamily="34" charset="-122"/>
              </a:endParaRPr>
            </a:p>
            <a:p>
              <a:pPr algn="ctr"/>
              <a:r>
                <a:rPr lang="zh-CN" altLang="en-US" sz="1600" dirty="0" smtClean="0">
                  <a:latin typeface="微软雅黑" panose="020B0503020204020204" pitchFamily="34" charset="-122"/>
                  <a:ea typeface="微软雅黑" panose="020B0503020204020204" pitchFamily="34" charset="-122"/>
                </a:rPr>
                <a:t>边</a:t>
              </a:r>
              <a:endParaRPr lang="zh-CN" altLang="en-US" sz="1600" dirty="0">
                <a:latin typeface="微软雅黑" panose="020B0503020204020204" pitchFamily="34" charset="-122"/>
                <a:ea typeface="微软雅黑" panose="020B0503020204020204" pitchFamily="34" charset="-122"/>
              </a:endParaRPr>
            </a:p>
          </p:txBody>
        </p:sp>
        <p:sp>
          <p:nvSpPr>
            <p:cNvPr id="37" name="Rectangle 6"/>
            <p:cNvSpPr>
              <a:spLocks noChangeArrowheads="1"/>
            </p:cNvSpPr>
            <p:nvPr/>
          </p:nvSpPr>
          <p:spPr bwMode="auto">
            <a:xfrm>
              <a:off x="4346706" y="5703888"/>
              <a:ext cx="833753" cy="890247"/>
            </a:xfrm>
            <a:prstGeom prst="rect">
              <a:avLst/>
            </a:prstGeom>
          </p:spPr>
          <p:style>
            <a:lnRef idx="2">
              <a:schemeClr val="accent1"/>
            </a:lnRef>
            <a:fillRef idx="1">
              <a:schemeClr val="lt1"/>
            </a:fillRef>
            <a:effectRef idx="0">
              <a:schemeClr val="accent1"/>
            </a:effectRef>
            <a:fontRef idx="minor">
              <a:schemeClr val="dk1"/>
            </a:fontRef>
          </p:style>
          <p:txBody>
            <a:bodyPr anchor="ctr"/>
            <a:lstStyle/>
            <a:p>
              <a:r>
                <a:rPr lang="zh-CN" altLang="en-US" sz="1600" dirty="0" smtClean="0">
                  <a:latin typeface="微软雅黑" panose="020B0503020204020204" pitchFamily="34" charset="-122"/>
                  <a:ea typeface="微软雅黑" panose="020B0503020204020204" pitchFamily="34" charset="-122"/>
                </a:rPr>
                <a:t>风冷</a:t>
              </a:r>
              <a:endParaRPr lang="zh-CN" altLang="en-US" sz="1600" dirty="0">
                <a:latin typeface="微软雅黑" panose="020B0503020204020204" pitchFamily="34" charset="-122"/>
                <a:ea typeface="微软雅黑" panose="020B0503020204020204" pitchFamily="34" charset="-122"/>
              </a:endParaRPr>
            </a:p>
          </p:txBody>
        </p:sp>
        <p:sp>
          <p:nvSpPr>
            <p:cNvPr id="38" name="Rectangle 7"/>
            <p:cNvSpPr>
              <a:spLocks noChangeArrowheads="1"/>
            </p:cNvSpPr>
            <p:nvPr/>
          </p:nvSpPr>
          <p:spPr bwMode="auto">
            <a:xfrm>
              <a:off x="5797022" y="4951413"/>
              <a:ext cx="1111249" cy="795338"/>
            </a:xfrm>
            <a:prstGeom prst="rect">
              <a:avLst/>
            </a:prstGeom>
          </p:spPr>
          <p:style>
            <a:lnRef idx="2">
              <a:schemeClr val="accent1"/>
            </a:lnRef>
            <a:fillRef idx="1">
              <a:schemeClr val="lt1"/>
            </a:fillRef>
            <a:effectRef idx="0">
              <a:schemeClr val="accent1"/>
            </a:effectRef>
            <a:fontRef idx="minor">
              <a:schemeClr val="dk1"/>
            </a:fontRef>
          </p:style>
          <p:txBody>
            <a:bodyPr anchor="ctr"/>
            <a:lstStyle/>
            <a:p>
              <a:r>
                <a:rPr lang="zh-CN" altLang="en-US" sz="1600" dirty="0" smtClean="0">
                  <a:latin typeface="Times New Roman" panose="02020603050405020304" pitchFamily="18" charset="0"/>
                  <a:ea typeface="宋体" panose="02010600030101010101" pitchFamily="2" charset="-122"/>
                </a:rPr>
                <a:t>  </a:t>
              </a:r>
              <a:r>
                <a:rPr lang="zh-CN" altLang="en-US" sz="1600" dirty="0" smtClean="0">
                  <a:latin typeface="微软雅黑" panose="020B0503020204020204" pitchFamily="34" charset="-122"/>
                  <a:ea typeface="微软雅黑" panose="020B0503020204020204" pitchFamily="34" charset="-122"/>
                </a:rPr>
                <a:t>压装</a:t>
              </a:r>
              <a:endParaRPr lang="zh-CN" altLang="en-US" sz="1600" dirty="0">
                <a:latin typeface="微软雅黑" panose="020B0503020204020204" pitchFamily="34" charset="-122"/>
                <a:ea typeface="微软雅黑" panose="020B0503020204020204" pitchFamily="34" charset="-122"/>
              </a:endParaRPr>
            </a:p>
          </p:txBody>
        </p:sp>
        <p:sp>
          <p:nvSpPr>
            <p:cNvPr id="39" name="Rectangle 8"/>
            <p:cNvSpPr>
              <a:spLocks noChangeArrowheads="1"/>
            </p:cNvSpPr>
            <p:nvPr/>
          </p:nvSpPr>
          <p:spPr bwMode="auto">
            <a:xfrm>
              <a:off x="5827183" y="6064250"/>
              <a:ext cx="1111251" cy="79375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r>
                <a:rPr lang="zh-CN" altLang="en-US" sz="1600" dirty="0">
                  <a:latin typeface="Times New Roman" panose="02020603050405020304" pitchFamily="18" charset="0"/>
                  <a:ea typeface="宋体" panose="02010600030101010101" pitchFamily="2" charset="-122"/>
                </a:rPr>
                <a:t>   </a:t>
              </a:r>
              <a:r>
                <a:rPr lang="zh-CN" altLang="en-US" sz="1600" dirty="0" smtClean="0">
                  <a:latin typeface="微软雅黑" panose="020B0503020204020204" pitchFamily="34" charset="-122"/>
                  <a:ea typeface="微软雅黑" panose="020B0503020204020204" pitchFamily="34" charset="-122"/>
                </a:rPr>
                <a:t>缩径</a:t>
              </a:r>
              <a:endParaRPr lang="zh-CN" altLang="en-US" sz="1600" dirty="0">
                <a:latin typeface="微软雅黑" panose="020B0503020204020204" pitchFamily="34" charset="-122"/>
                <a:ea typeface="微软雅黑" panose="020B0503020204020204" pitchFamily="34" charset="-122"/>
              </a:endParaRPr>
            </a:p>
          </p:txBody>
        </p:sp>
        <p:sp>
          <p:nvSpPr>
            <p:cNvPr id="40" name="Rectangle 9"/>
            <p:cNvSpPr>
              <a:spLocks noChangeArrowheads="1"/>
            </p:cNvSpPr>
            <p:nvPr/>
          </p:nvSpPr>
          <p:spPr bwMode="auto">
            <a:xfrm>
              <a:off x="9226551" y="5700713"/>
              <a:ext cx="1111249" cy="79375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r>
                <a:rPr lang="zh-CN" altLang="en-US" sz="1600" dirty="0">
                  <a:latin typeface="Times New Roman" panose="02020603050405020304" pitchFamily="18" charset="0"/>
                  <a:ea typeface="宋体" panose="02010600030101010101" pitchFamily="2" charset="-122"/>
                </a:rPr>
                <a:t>  </a:t>
              </a:r>
              <a:r>
                <a:rPr lang="zh-CN" altLang="en-US" sz="1600" dirty="0" smtClean="0">
                  <a:latin typeface="微软雅黑" panose="020B0503020204020204" pitchFamily="34" charset="-122"/>
                  <a:ea typeface="微软雅黑" panose="020B0503020204020204" pitchFamily="34" charset="-122"/>
                </a:rPr>
                <a:t>包装</a:t>
              </a:r>
              <a:endParaRPr lang="zh-CN" altLang="en-US" sz="1600" dirty="0">
                <a:latin typeface="微软雅黑" panose="020B0503020204020204" pitchFamily="34" charset="-122"/>
                <a:ea typeface="微软雅黑" panose="020B0503020204020204" pitchFamily="34" charset="-122"/>
              </a:endParaRPr>
            </a:p>
          </p:txBody>
        </p:sp>
        <p:sp>
          <p:nvSpPr>
            <p:cNvPr id="41" name="Rectangle 10"/>
            <p:cNvSpPr>
              <a:spLocks noChangeArrowheads="1"/>
            </p:cNvSpPr>
            <p:nvPr/>
          </p:nvSpPr>
          <p:spPr bwMode="auto">
            <a:xfrm>
              <a:off x="10796559" y="5680076"/>
              <a:ext cx="1111250" cy="795338"/>
            </a:xfrm>
            <a:prstGeom prst="rect">
              <a:avLst/>
            </a:prstGeom>
          </p:spPr>
          <p:style>
            <a:lnRef idx="2">
              <a:schemeClr val="accent1"/>
            </a:lnRef>
            <a:fillRef idx="1">
              <a:schemeClr val="lt1"/>
            </a:fillRef>
            <a:effectRef idx="0">
              <a:schemeClr val="accent1"/>
            </a:effectRef>
            <a:fontRef idx="minor">
              <a:schemeClr val="dk1"/>
            </a:fontRef>
          </p:style>
          <p:txBody>
            <a:bodyPr wrap="none" lIns="90170" tIns="46990" rIns="90170" bIns="46990" anchor="ctr"/>
            <a:lstStyle/>
            <a:p>
              <a:pPr algn="ctr"/>
              <a:r>
                <a:rPr lang="zh-CN" altLang="en-US" sz="1600" dirty="0">
                  <a:latin typeface="微软雅黑" panose="020B0503020204020204" pitchFamily="34" charset="-122"/>
                  <a:ea typeface="微软雅黑" panose="020B0503020204020204" pitchFamily="34" charset="-122"/>
                </a:rPr>
                <a:t>入库</a:t>
              </a:r>
              <a:endParaRPr lang="zh-CN" altLang="en-US" sz="1600" dirty="0">
                <a:latin typeface="微软雅黑" panose="020B0503020204020204" pitchFamily="34" charset="-122"/>
                <a:ea typeface="微软雅黑" panose="020B0503020204020204" pitchFamily="34" charset="-122"/>
              </a:endParaRPr>
            </a:p>
          </p:txBody>
        </p:sp>
        <p:sp>
          <p:nvSpPr>
            <p:cNvPr id="42" name="Rectangle 9"/>
            <p:cNvSpPr>
              <a:spLocks noChangeArrowheads="1"/>
            </p:cNvSpPr>
            <p:nvPr/>
          </p:nvSpPr>
          <p:spPr bwMode="auto">
            <a:xfrm>
              <a:off x="7707314" y="5724526"/>
              <a:ext cx="1111249" cy="79375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r>
                <a:rPr lang="zh-CN" altLang="en-US" sz="1600" dirty="0">
                  <a:latin typeface="Times New Roman" panose="02020603050405020304" pitchFamily="18" charset="0"/>
                  <a:ea typeface="宋体" panose="02010600030101010101" pitchFamily="2" charset="-122"/>
                </a:rPr>
                <a:t>  </a:t>
              </a:r>
              <a:r>
                <a:rPr lang="zh-CN" altLang="en-US" sz="1600" dirty="0" smtClean="0">
                  <a:latin typeface="微软雅黑" panose="020B0503020204020204" pitchFamily="34" charset="-122"/>
                  <a:ea typeface="微软雅黑" panose="020B0503020204020204" pitchFamily="34" charset="-122"/>
                </a:rPr>
                <a:t>检验</a:t>
              </a:r>
              <a:endParaRPr lang="zh-CN" altLang="en-US" sz="1600" dirty="0">
                <a:latin typeface="微软雅黑" panose="020B0503020204020204" pitchFamily="34" charset="-122"/>
                <a:ea typeface="微软雅黑" panose="020B0503020204020204" pitchFamily="34" charset="-122"/>
              </a:endParaRPr>
            </a:p>
          </p:txBody>
        </p:sp>
        <p:sp>
          <p:nvSpPr>
            <p:cNvPr id="43" name="Rectangle 10"/>
            <p:cNvSpPr>
              <a:spLocks noChangeArrowheads="1"/>
            </p:cNvSpPr>
            <p:nvPr/>
          </p:nvSpPr>
          <p:spPr bwMode="auto">
            <a:xfrm>
              <a:off x="10790238" y="2517776"/>
              <a:ext cx="1111249" cy="795339"/>
            </a:xfrm>
            <a:prstGeom prst="rect">
              <a:avLst/>
            </a:prstGeom>
          </p:spPr>
          <p:style>
            <a:lnRef idx="2">
              <a:schemeClr val="accent1"/>
            </a:lnRef>
            <a:fillRef idx="1">
              <a:schemeClr val="lt1"/>
            </a:fillRef>
            <a:effectRef idx="0">
              <a:schemeClr val="accent1"/>
            </a:effectRef>
            <a:fontRef idx="minor">
              <a:schemeClr val="dk1"/>
            </a:fontRef>
          </p:style>
          <p:txBody>
            <a:bodyPr wrap="none" lIns="90170" tIns="46990" rIns="90170" bIns="46990" anchor="ctr"/>
            <a:lstStyle/>
            <a:p>
              <a:pPr algn="ctr"/>
              <a:r>
                <a:rPr lang="zh-CN" altLang="en-US" sz="1600" dirty="0" smtClean="0">
                  <a:latin typeface="微软雅黑" panose="020B0503020204020204" pitchFamily="34" charset="-122"/>
                  <a:ea typeface="微软雅黑" panose="020B0503020204020204" pitchFamily="34" charset="-122"/>
                </a:rPr>
                <a:t>上料</a:t>
              </a:r>
              <a:endParaRPr lang="zh-CN" altLang="en-US" sz="1600" dirty="0">
                <a:latin typeface="微软雅黑" panose="020B0503020204020204" pitchFamily="34" charset="-122"/>
                <a:ea typeface="微软雅黑" panose="020B0503020204020204" pitchFamily="34" charset="-122"/>
              </a:endParaRPr>
            </a:p>
          </p:txBody>
        </p:sp>
        <p:cxnSp>
          <p:nvCxnSpPr>
            <p:cNvPr id="44" name="直接箭头连接符 43"/>
            <p:cNvCxnSpPr/>
            <p:nvPr/>
          </p:nvCxnSpPr>
          <p:spPr bwMode="auto">
            <a:xfrm rot="10800000" flipV="1">
              <a:off x="10029825" y="2885703"/>
              <a:ext cx="646092" cy="371"/>
            </a:xfrm>
            <a:prstGeom prst="straightConnector1">
              <a:avLst/>
            </a:prstGeom>
            <a:solidFill>
              <a:srgbClr val="7FB538"/>
            </a:solidFill>
            <a:ln w="38100" cap="flat" cmpd="sng" algn="ctr">
              <a:solidFill>
                <a:schemeClr val="tx1"/>
              </a:solidFill>
              <a:prstDash val="solid"/>
              <a:round/>
              <a:headEnd type="none" w="med" len="med"/>
              <a:tailEnd type="arrow"/>
            </a:ln>
            <a:effectLst/>
          </p:spPr>
        </p:cxnSp>
        <p:cxnSp>
          <p:nvCxnSpPr>
            <p:cNvPr id="45" name="直接箭头连接符 44"/>
            <p:cNvCxnSpPr/>
            <p:nvPr/>
          </p:nvCxnSpPr>
          <p:spPr bwMode="auto">
            <a:xfrm rot="10800000" flipV="1">
              <a:off x="5238751" y="2921329"/>
              <a:ext cx="722663" cy="2847"/>
            </a:xfrm>
            <a:prstGeom prst="straightConnector1">
              <a:avLst/>
            </a:prstGeom>
            <a:solidFill>
              <a:srgbClr val="7FB538"/>
            </a:solidFill>
            <a:ln w="38100" cap="flat" cmpd="sng" algn="ctr">
              <a:solidFill>
                <a:schemeClr val="tx1"/>
              </a:solidFill>
              <a:prstDash val="solid"/>
              <a:round/>
              <a:headEnd type="none" w="med" len="med"/>
              <a:tailEnd type="arrow"/>
            </a:ln>
            <a:effectLst/>
          </p:spPr>
        </p:cxnSp>
        <p:cxnSp>
          <p:nvCxnSpPr>
            <p:cNvPr id="46" name="直接箭头连接符 45"/>
            <p:cNvCxnSpPr/>
            <p:nvPr/>
          </p:nvCxnSpPr>
          <p:spPr bwMode="auto">
            <a:xfrm rot="5400000">
              <a:off x="4393091" y="5398458"/>
              <a:ext cx="541913" cy="9524"/>
            </a:xfrm>
            <a:prstGeom prst="straightConnector1">
              <a:avLst/>
            </a:prstGeom>
            <a:solidFill>
              <a:srgbClr val="7FB538"/>
            </a:solidFill>
            <a:ln w="38100" cap="flat" cmpd="sng" algn="ctr">
              <a:solidFill>
                <a:schemeClr val="tx1"/>
              </a:solidFill>
              <a:prstDash val="solid"/>
              <a:round/>
              <a:headEnd type="none" w="med" len="med"/>
              <a:tailEnd type="arrow"/>
            </a:ln>
            <a:effectLst/>
          </p:spPr>
        </p:cxnSp>
        <p:cxnSp>
          <p:nvCxnSpPr>
            <p:cNvPr id="47" name="直接箭头连接符 46"/>
            <p:cNvCxnSpPr/>
            <p:nvPr/>
          </p:nvCxnSpPr>
          <p:spPr bwMode="auto">
            <a:xfrm rot="5400000" flipH="1" flipV="1">
              <a:off x="5200651" y="5357814"/>
              <a:ext cx="642937" cy="385762"/>
            </a:xfrm>
            <a:prstGeom prst="straightConnector1">
              <a:avLst/>
            </a:prstGeom>
            <a:solidFill>
              <a:srgbClr val="7FB538"/>
            </a:solidFill>
            <a:ln w="38100" cap="flat" cmpd="sng" algn="ctr">
              <a:solidFill>
                <a:schemeClr val="tx1"/>
              </a:solidFill>
              <a:prstDash val="solid"/>
              <a:round/>
              <a:headEnd type="none" w="med" len="med"/>
              <a:tailEnd type="arrow"/>
            </a:ln>
            <a:effectLst/>
          </p:spPr>
        </p:cxnSp>
        <p:cxnSp>
          <p:nvCxnSpPr>
            <p:cNvPr id="48" name="直接箭头连接符 47"/>
            <p:cNvCxnSpPr/>
            <p:nvPr/>
          </p:nvCxnSpPr>
          <p:spPr bwMode="auto">
            <a:xfrm>
              <a:off x="5357813" y="6200775"/>
              <a:ext cx="400050" cy="371475"/>
            </a:xfrm>
            <a:prstGeom prst="straightConnector1">
              <a:avLst/>
            </a:prstGeom>
            <a:solidFill>
              <a:srgbClr val="7FB538"/>
            </a:solidFill>
            <a:ln w="38100" cap="flat" cmpd="sng" algn="ctr">
              <a:solidFill>
                <a:schemeClr val="tx1"/>
              </a:solidFill>
              <a:prstDash val="solid"/>
              <a:round/>
              <a:headEnd type="none" w="med" len="med"/>
              <a:tailEnd type="arrow"/>
            </a:ln>
            <a:effectLst/>
          </p:spPr>
        </p:cxnSp>
        <p:cxnSp>
          <p:nvCxnSpPr>
            <p:cNvPr id="49" name="直接箭头连接符 48"/>
            <p:cNvCxnSpPr/>
            <p:nvPr/>
          </p:nvCxnSpPr>
          <p:spPr bwMode="auto">
            <a:xfrm>
              <a:off x="7015163" y="5301307"/>
              <a:ext cx="628653" cy="600079"/>
            </a:xfrm>
            <a:prstGeom prst="straightConnector1">
              <a:avLst/>
            </a:prstGeom>
            <a:solidFill>
              <a:srgbClr val="7FB538"/>
            </a:solidFill>
            <a:ln w="38100" cap="flat" cmpd="sng" algn="ctr">
              <a:solidFill>
                <a:schemeClr val="tx1"/>
              </a:solidFill>
              <a:prstDash val="solid"/>
              <a:round/>
              <a:headEnd type="none" w="med" len="med"/>
              <a:tailEnd type="arrow"/>
            </a:ln>
            <a:effectLst/>
          </p:spPr>
        </p:cxnSp>
        <p:cxnSp>
          <p:nvCxnSpPr>
            <p:cNvPr id="50" name="直接箭头连接符 49"/>
            <p:cNvCxnSpPr/>
            <p:nvPr/>
          </p:nvCxnSpPr>
          <p:spPr bwMode="auto">
            <a:xfrm flipV="1">
              <a:off x="7083295" y="6100764"/>
              <a:ext cx="517656" cy="261169"/>
            </a:xfrm>
            <a:prstGeom prst="straightConnector1">
              <a:avLst/>
            </a:prstGeom>
            <a:solidFill>
              <a:srgbClr val="7FB538"/>
            </a:solidFill>
            <a:ln w="38100" cap="flat" cmpd="sng" algn="ctr">
              <a:solidFill>
                <a:schemeClr val="tx1"/>
              </a:solidFill>
              <a:prstDash val="solid"/>
              <a:round/>
              <a:headEnd type="none" w="med" len="med"/>
              <a:tailEnd type="arrow"/>
            </a:ln>
            <a:effectLst/>
          </p:spPr>
        </p:cxnSp>
        <p:cxnSp>
          <p:nvCxnSpPr>
            <p:cNvPr id="51" name="直接箭头连接符 50"/>
            <p:cNvCxnSpPr/>
            <p:nvPr/>
          </p:nvCxnSpPr>
          <p:spPr bwMode="auto">
            <a:xfrm>
              <a:off x="8860475" y="6115051"/>
              <a:ext cx="307274" cy="12617"/>
            </a:xfrm>
            <a:prstGeom prst="straightConnector1">
              <a:avLst/>
            </a:prstGeom>
            <a:solidFill>
              <a:srgbClr val="7FB538"/>
            </a:solidFill>
            <a:ln w="38100" cap="flat" cmpd="sng" algn="ctr">
              <a:solidFill>
                <a:schemeClr val="tx1"/>
              </a:solidFill>
              <a:prstDash val="solid"/>
              <a:round/>
              <a:headEnd type="none" w="med" len="med"/>
              <a:tailEnd type="arrow"/>
            </a:ln>
            <a:effectLst/>
          </p:spPr>
        </p:cxnSp>
        <p:cxnSp>
          <p:nvCxnSpPr>
            <p:cNvPr id="52" name="直接箭头连接符 51"/>
            <p:cNvCxnSpPr/>
            <p:nvPr/>
          </p:nvCxnSpPr>
          <p:spPr bwMode="auto">
            <a:xfrm flipV="1">
              <a:off x="10436846" y="6095990"/>
              <a:ext cx="267689" cy="13238"/>
            </a:xfrm>
            <a:prstGeom prst="straightConnector1">
              <a:avLst/>
            </a:prstGeom>
            <a:solidFill>
              <a:srgbClr val="7FB538"/>
            </a:solidFill>
            <a:ln w="38100" cap="flat" cmpd="sng" algn="ctr">
              <a:solidFill>
                <a:schemeClr val="tx1"/>
              </a:solidFill>
              <a:prstDash val="solid"/>
              <a:round/>
              <a:headEnd type="none" w="med" len="med"/>
              <a:tailEnd type="arrow"/>
            </a:ln>
            <a:effectLst/>
          </p:spPr>
        </p:cxnSp>
      </p:gr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bwMode="auto">
          <a:xfrm>
            <a:off x="4301066" y="1625600"/>
            <a:ext cx="7032977" cy="4222044"/>
          </a:xfrm>
          <a:prstGeom prst="rect">
            <a:avLst/>
          </a:prstGeom>
          <a:solidFill>
            <a:schemeClr val="bg1"/>
          </a:solidFill>
          <a:ln w="9525" cap="flat" cmpd="sng" algn="ctr">
            <a:solidFill>
              <a:schemeClr val="bg1">
                <a:lumMod val="95000"/>
              </a:schemeClr>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27650" name="Freeform 60"/>
          <p:cNvSpPr>
            <a:spLocks noChangeArrowheads="1"/>
          </p:cNvSpPr>
          <p:nvPr/>
        </p:nvSpPr>
        <p:spPr bwMode="auto">
          <a:xfrm>
            <a:off x="1152877" y="3387588"/>
            <a:ext cx="555625" cy="596900"/>
          </a:xfrm>
          <a:custGeom>
            <a:avLst/>
            <a:gdLst>
              <a:gd name="T0" fmla="*/ 2147483647 w 437"/>
              <a:gd name="T1" fmla="*/ 2147483647 h 470"/>
              <a:gd name="T2" fmla="*/ 2147483647 w 437"/>
              <a:gd name="T3" fmla="*/ 2147483647 h 470"/>
              <a:gd name="T4" fmla="*/ 2147483647 w 437"/>
              <a:gd name="T5" fmla="*/ 2147483647 h 470"/>
              <a:gd name="T6" fmla="*/ 2147483647 w 437"/>
              <a:gd name="T7" fmla="*/ 2147483647 h 470"/>
              <a:gd name="T8" fmla="*/ 2147483647 w 437"/>
              <a:gd name="T9" fmla="*/ 2147483647 h 470"/>
              <a:gd name="T10" fmla="*/ 2147483647 w 437"/>
              <a:gd name="T11" fmla="*/ 2147483647 h 470"/>
              <a:gd name="T12" fmla="*/ 2147483647 w 437"/>
              <a:gd name="T13" fmla="*/ 2147483647 h 470"/>
              <a:gd name="T14" fmla="*/ 2147483647 w 437"/>
              <a:gd name="T15" fmla="*/ 2147483647 h 470"/>
              <a:gd name="T16" fmla="*/ 2147483647 w 437"/>
              <a:gd name="T17" fmla="*/ 2147483647 h 470"/>
              <a:gd name="T18" fmla="*/ 2147483647 w 437"/>
              <a:gd name="T19" fmla="*/ 2147483647 h 470"/>
              <a:gd name="T20" fmla="*/ 2147483647 w 437"/>
              <a:gd name="T21" fmla="*/ 2147483647 h 470"/>
              <a:gd name="T22" fmla="*/ 2147483647 w 437"/>
              <a:gd name="T23" fmla="*/ 2147483647 h 470"/>
              <a:gd name="T24" fmla="*/ 2147483647 w 437"/>
              <a:gd name="T25" fmla="*/ 2147483647 h 470"/>
              <a:gd name="T26" fmla="*/ 2147483647 w 437"/>
              <a:gd name="T27" fmla="*/ 2147483647 h 470"/>
              <a:gd name="T28" fmla="*/ 2147483647 w 437"/>
              <a:gd name="T29" fmla="*/ 2147483647 h 470"/>
              <a:gd name="T30" fmla="*/ 2147483647 w 437"/>
              <a:gd name="T31" fmla="*/ 2147483647 h 470"/>
              <a:gd name="T32" fmla="*/ 2147483647 w 437"/>
              <a:gd name="T33" fmla="*/ 2147483647 h 470"/>
              <a:gd name="T34" fmla="*/ 2147483647 w 437"/>
              <a:gd name="T35" fmla="*/ 2147483647 h 470"/>
              <a:gd name="T36" fmla="*/ 2147483647 w 437"/>
              <a:gd name="T37" fmla="*/ 2147483647 h 470"/>
              <a:gd name="T38" fmla="*/ 2147483647 w 437"/>
              <a:gd name="T39" fmla="*/ 2147483647 h 470"/>
              <a:gd name="T40" fmla="*/ 2147483647 w 437"/>
              <a:gd name="T41" fmla="*/ 2147483647 h 470"/>
              <a:gd name="T42" fmla="*/ 2147483647 w 437"/>
              <a:gd name="T43" fmla="*/ 2147483647 h 470"/>
              <a:gd name="T44" fmla="*/ 0 w 437"/>
              <a:gd name="T45" fmla="*/ 2147483647 h 470"/>
              <a:gd name="T46" fmla="*/ 0 w 437"/>
              <a:gd name="T47" fmla="*/ 2147483647 h 470"/>
              <a:gd name="T48" fmla="*/ 2147483647 w 437"/>
              <a:gd name="T49" fmla="*/ 2147483647 h 470"/>
              <a:gd name="T50" fmla="*/ 2147483647 w 437"/>
              <a:gd name="T51" fmla="*/ 2147483647 h 470"/>
              <a:gd name="T52" fmla="*/ 2147483647 w 437"/>
              <a:gd name="T53" fmla="*/ 2147483647 h 47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37"/>
              <a:gd name="T82" fmla="*/ 0 h 470"/>
              <a:gd name="T83" fmla="*/ 437 w 437"/>
              <a:gd name="T84" fmla="*/ 470 h 47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37" h="470">
                <a:moveTo>
                  <a:pt x="415" y="364"/>
                </a:moveTo>
                <a:cubicBezTo>
                  <a:pt x="415" y="364"/>
                  <a:pt x="422" y="351"/>
                  <a:pt x="388" y="335"/>
                </a:cubicBezTo>
                <a:cubicBezTo>
                  <a:pt x="307" y="291"/>
                  <a:pt x="307" y="291"/>
                  <a:pt x="307" y="291"/>
                </a:cubicBezTo>
                <a:cubicBezTo>
                  <a:pt x="273" y="257"/>
                  <a:pt x="273" y="257"/>
                  <a:pt x="273" y="257"/>
                </a:cubicBezTo>
                <a:cubicBezTo>
                  <a:pt x="256" y="248"/>
                  <a:pt x="246" y="251"/>
                  <a:pt x="262" y="240"/>
                </a:cubicBezTo>
                <a:cubicBezTo>
                  <a:pt x="274" y="230"/>
                  <a:pt x="282" y="216"/>
                  <a:pt x="288" y="199"/>
                </a:cubicBezTo>
                <a:cubicBezTo>
                  <a:pt x="289" y="198"/>
                  <a:pt x="292" y="194"/>
                  <a:pt x="294" y="185"/>
                </a:cubicBezTo>
                <a:cubicBezTo>
                  <a:pt x="294" y="185"/>
                  <a:pt x="325" y="148"/>
                  <a:pt x="298" y="147"/>
                </a:cubicBezTo>
                <a:cubicBezTo>
                  <a:pt x="298" y="147"/>
                  <a:pt x="326" y="96"/>
                  <a:pt x="285" y="57"/>
                </a:cubicBezTo>
                <a:cubicBezTo>
                  <a:pt x="285" y="57"/>
                  <a:pt x="283" y="55"/>
                  <a:pt x="280" y="52"/>
                </a:cubicBezTo>
                <a:cubicBezTo>
                  <a:pt x="271" y="42"/>
                  <a:pt x="262" y="37"/>
                  <a:pt x="262" y="37"/>
                </a:cubicBezTo>
                <a:cubicBezTo>
                  <a:pt x="203" y="0"/>
                  <a:pt x="155" y="50"/>
                  <a:pt x="155" y="50"/>
                </a:cubicBezTo>
                <a:cubicBezTo>
                  <a:pt x="113" y="88"/>
                  <a:pt x="140" y="140"/>
                  <a:pt x="140" y="140"/>
                </a:cubicBezTo>
                <a:cubicBezTo>
                  <a:pt x="112" y="140"/>
                  <a:pt x="142" y="179"/>
                  <a:pt x="142" y="179"/>
                </a:cubicBezTo>
                <a:cubicBezTo>
                  <a:pt x="146" y="197"/>
                  <a:pt x="150" y="195"/>
                  <a:pt x="150" y="195"/>
                </a:cubicBezTo>
                <a:cubicBezTo>
                  <a:pt x="152" y="195"/>
                  <a:pt x="152" y="198"/>
                  <a:pt x="153" y="202"/>
                </a:cubicBezTo>
                <a:cubicBezTo>
                  <a:pt x="154" y="201"/>
                  <a:pt x="154" y="201"/>
                  <a:pt x="155" y="201"/>
                </a:cubicBezTo>
                <a:cubicBezTo>
                  <a:pt x="160" y="216"/>
                  <a:pt x="168" y="229"/>
                  <a:pt x="178" y="239"/>
                </a:cubicBezTo>
                <a:cubicBezTo>
                  <a:pt x="187" y="251"/>
                  <a:pt x="163" y="251"/>
                  <a:pt x="159" y="256"/>
                </a:cubicBezTo>
                <a:cubicBezTo>
                  <a:pt x="157" y="259"/>
                  <a:pt x="129" y="291"/>
                  <a:pt x="129" y="291"/>
                </a:cubicBezTo>
                <a:cubicBezTo>
                  <a:pt x="48" y="335"/>
                  <a:pt x="48" y="335"/>
                  <a:pt x="48" y="335"/>
                </a:cubicBezTo>
                <a:cubicBezTo>
                  <a:pt x="15" y="351"/>
                  <a:pt x="21" y="364"/>
                  <a:pt x="21" y="364"/>
                </a:cubicBezTo>
                <a:cubicBezTo>
                  <a:pt x="0" y="451"/>
                  <a:pt x="0" y="451"/>
                  <a:pt x="0" y="451"/>
                </a:cubicBezTo>
                <a:cubicBezTo>
                  <a:pt x="0" y="470"/>
                  <a:pt x="0" y="470"/>
                  <a:pt x="0" y="470"/>
                </a:cubicBezTo>
                <a:cubicBezTo>
                  <a:pt x="437" y="470"/>
                  <a:pt x="437" y="470"/>
                  <a:pt x="437" y="470"/>
                </a:cubicBezTo>
                <a:cubicBezTo>
                  <a:pt x="437" y="451"/>
                  <a:pt x="437" y="451"/>
                  <a:pt x="437" y="451"/>
                </a:cubicBezTo>
                <a:lnTo>
                  <a:pt x="415" y="364"/>
                </a:lnTo>
                <a:close/>
              </a:path>
            </a:pathLst>
          </a:custGeom>
          <a:solidFill>
            <a:srgbClr val="3B4449"/>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7651" name="文本框 86"/>
          <p:cNvSpPr>
            <a:spLocks noChangeArrowheads="1"/>
          </p:cNvSpPr>
          <p:nvPr/>
        </p:nvSpPr>
        <p:spPr bwMode="auto">
          <a:xfrm>
            <a:off x="1086202" y="4187688"/>
            <a:ext cx="4518025" cy="1422400"/>
          </a:xfrm>
          <a:prstGeom prst="rect">
            <a:avLst/>
          </a:prstGeom>
          <a:noFill/>
          <a:ln w="9525">
            <a:noFill/>
            <a:miter lim="800000"/>
          </a:ln>
        </p:spPr>
        <p:txBody>
          <a:bodyPr>
            <a:spAutoFit/>
          </a:bodyPr>
          <a:lstStyle/>
          <a:p>
            <a:pPr marL="285750" indent="-285750">
              <a:lnSpc>
                <a:spcPct val="120000"/>
              </a:lnSpc>
              <a:buFont typeface="Wingdings" panose="05000000000000000000" pitchFamily="2" charset="2"/>
              <a:buChar char="n"/>
            </a:pP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吨位：</a:t>
            </a:r>
            <a:r>
              <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20T~63T</a:t>
            </a:r>
            <a:endParaRPr lang="en-US" altLang="zh-CN"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buFont typeface="Wingdings" panose="05000000000000000000" pitchFamily="2" charset="2"/>
              <a:buChar char="n"/>
            </a:pP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数量：</a:t>
            </a:r>
            <a:r>
              <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70</a:t>
            </a: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余台</a:t>
            </a:r>
            <a:endParaRPr lang="en-US" altLang="zh-CN"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buFont typeface="Wingdings" panose="05000000000000000000" pitchFamily="2" charset="2"/>
              <a:buChar char="n"/>
            </a:pP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产能：</a:t>
            </a:r>
            <a:r>
              <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8000</a:t>
            </a: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万件</a:t>
            </a:r>
            <a:r>
              <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年</a:t>
            </a:r>
            <a:endParaRPr lang="en-US" altLang="zh-CN"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buFont typeface="Wingdings" panose="05000000000000000000" pitchFamily="2" charset="2"/>
              <a:buChar char="n"/>
            </a:pP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设备具有压力报警功能</a:t>
            </a:r>
            <a:endParaRPr lang="en-US" altLang="zh-CN"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652" name="圆角矩形 87"/>
          <p:cNvSpPr>
            <a:spLocks noChangeArrowheads="1"/>
          </p:cNvSpPr>
          <p:nvPr/>
        </p:nvSpPr>
        <p:spPr bwMode="auto">
          <a:xfrm>
            <a:off x="1821214" y="3546338"/>
            <a:ext cx="1201738" cy="438150"/>
          </a:xfrm>
          <a:prstGeom prst="roundRect">
            <a:avLst>
              <a:gd name="adj" fmla="val 9935"/>
            </a:avLst>
          </a:prstGeom>
          <a:solidFill>
            <a:srgbClr val="ED4137"/>
          </a:solidFill>
          <a:ln w="9525">
            <a:noFill/>
            <a:round/>
          </a:ln>
        </p:spPr>
        <p:txBody>
          <a:bodyPr lIns="0" tIns="0" rIns="0" bIns="0" anchor="ctr"/>
          <a:lstStyle/>
          <a:p>
            <a:pPr algn="ctr"/>
            <a:r>
              <a:rPr lang="zh-CN" altLang="en-US">
                <a:solidFill>
                  <a:srgbClr val="FFFFFF"/>
                </a:solidFill>
                <a:latin typeface="微软雅黑" panose="020B0503020204020204" pitchFamily="34" charset="-122"/>
                <a:ea typeface="微软雅黑" panose="020B0503020204020204" pitchFamily="34" charset="-122"/>
                <a:sym typeface="Arial Unicode MS" panose="020B0604020202020204" pitchFamily="34" charset="-122"/>
              </a:rPr>
              <a:t>简要说明</a:t>
            </a:r>
            <a:endParaRPr lang="zh-CN" altLang="en-US">
              <a:solidFill>
                <a:srgbClr val="FFFFFF"/>
              </a:solidFill>
              <a:latin typeface="微软雅黑" panose="020B0503020204020204" pitchFamily="34" charset="-122"/>
              <a:ea typeface="微软雅黑" panose="020B0503020204020204" pitchFamily="34" charset="-122"/>
              <a:sym typeface="Arial Unicode MS" panose="020B0604020202020204" pitchFamily="34" charset="-122"/>
            </a:endParaRPr>
          </a:p>
        </p:txBody>
      </p:sp>
      <p:sp>
        <p:nvSpPr>
          <p:cNvPr id="27653" name="矩形 1"/>
          <p:cNvSpPr>
            <a:spLocks noChangeArrowheads="1"/>
          </p:cNvSpPr>
          <p:nvPr/>
        </p:nvSpPr>
        <p:spPr bwMode="auto">
          <a:xfrm>
            <a:off x="1249363" y="0"/>
            <a:ext cx="139700" cy="1922463"/>
          </a:xfrm>
          <a:prstGeom prst="rect">
            <a:avLst/>
          </a:prstGeom>
          <a:solidFill>
            <a:srgbClr val="D8D8D8"/>
          </a:solidFill>
          <a:ln w="9525">
            <a:noFill/>
            <a:miter lim="800000"/>
          </a:ln>
        </p:spPr>
        <p:txBody>
          <a:bodyPr anchor="ctr"/>
          <a:lstStyle/>
          <a:p>
            <a:pPr algn="ctr"/>
            <a:endParaRPr lang="zh-CN" altLang="zh-CN">
              <a:solidFill>
                <a:srgbClr val="FFFFFF"/>
              </a:solidFill>
            </a:endParaRPr>
          </a:p>
        </p:txBody>
      </p:sp>
      <p:sp>
        <p:nvSpPr>
          <p:cNvPr id="27654" name="矩形 2"/>
          <p:cNvSpPr>
            <a:spLocks noChangeArrowheads="1"/>
          </p:cNvSpPr>
          <p:nvPr/>
        </p:nvSpPr>
        <p:spPr bwMode="auto">
          <a:xfrm>
            <a:off x="1450975" y="1317625"/>
            <a:ext cx="161925" cy="604838"/>
          </a:xfrm>
          <a:prstGeom prst="rect">
            <a:avLst/>
          </a:prstGeom>
          <a:solidFill>
            <a:srgbClr val="1D8DE5"/>
          </a:solidFill>
          <a:ln w="9525">
            <a:noFill/>
            <a:miter lim="800000"/>
          </a:ln>
        </p:spPr>
        <p:txBody>
          <a:bodyPr anchor="ctr"/>
          <a:lstStyle/>
          <a:p>
            <a:pPr algn="ctr"/>
            <a:endParaRPr lang="zh-CN" altLang="zh-CN"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655" name="矩形 1"/>
          <p:cNvSpPr>
            <a:spLocks noChangeArrowheads="1"/>
          </p:cNvSpPr>
          <p:nvPr/>
        </p:nvSpPr>
        <p:spPr bwMode="auto">
          <a:xfrm>
            <a:off x="1044575" y="484188"/>
            <a:ext cx="614363" cy="377825"/>
          </a:xfrm>
          <a:prstGeom prst="rect">
            <a:avLst/>
          </a:prstGeom>
          <a:solidFill>
            <a:srgbClr val="1D8DE5"/>
          </a:solidFill>
          <a:ln w="9525">
            <a:noFill/>
            <a:miter lim="800000"/>
          </a:ln>
        </p:spPr>
        <p:txBody>
          <a:bodyPr anchor="ctr"/>
          <a:lstStyle/>
          <a:p>
            <a:pPr algn="ctr"/>
            <a:endParaRPr lang="zh-CN" altLang="zh-CN">
              <a:solidFill>
                <a:srgbClr val="FFFFFF"/>
              </a:solidFill>
            </a:endParaRPr>
          </a:p>
        </p:txBody>
      </p:sp>
      <p:pic>
        <p:nvPicPr>
          <p:cNvPr id="27656" name="图片 12" descr="图片1.png"/>
          <p:cNvPicPr>
            <a:picLocks noChangeAspect="1"/>
          </p:cNvPicPr>
          <p:nvPr/>
        </p:nvPicPr>
        <p:blipFill>
          <a:blip r:embed="rId1" cstate="print"/>
          <a:srcRect/>
          <a:stretch>
            <a:fillRect/>
          </a:stretch>
        </p:blipFill>
        <p:spPr bwMode="auto">
          <a:xfrm>
            <a:off x="396875" y="354013"/>
            <a:ext cx="576263" cy="369887"/>
          </a:xfrm>
          <a:prstGeom prst="rect">
            <a:avLst/>
          </a:prstGeom>
          <a:noFill/>
          <a:ln w="9525">
            <a:noFill/>
            <a:miter lim="800000"/>
            <a:headEnd/>
            <a:tailEnd/>
          </a:ln>
        </p:spPr>
      </p:pic>
      <p:pic>
        <p:nvPicPr>
          <p:cNvPr id="27657" name="图片 13" descr="图片3.png"/>
          <p:cNvPicPr>
            <a:picLocks noChangeAspect="1"/>
          </p:cNvPicPr>
          <p:nvPr/>
        </p:nvPicPr>
        <p:blipFill>
          <a:blip r:embed="rId2" cstate="print"/>
          <a:srcRect/>
          <a:stretch>
            <a:fillRect/>
          </a:stretch>
        </p:blipFill>
        <p:spPr bwMode="auto">
          <a:xfrm>
            <a:off x="358775" y="765175"/>
            <a:ext cx="660400" cy="168275"/>
          </a:xfrm>
          <a:prstGeom prst="rect">
            <a:avLst/>
          </a:prstGeom>
          <a:noFill/>
          <a:ln w="9525">
            <a:noFill/>
            <a:miter lim="800000"/>
            <a:headEnd/>
            <a:tailEnd/>
          </a:ln>
        </p:spPr>
      </p:pic>
      <p:sp>
        <p:nvSpPr>
          <p:cNvPr id="27658" name="矩形 3"/>
          <p:cNvSpPr>
            <a:spLocks noChangeArrowheads="1"/>
          </p:cNvSpPr>
          <p:nvPr/>
        </p:nvSpPr>
        <p:spPr bwMode="auto">
          <a:xfrm>
            <a:off x="1612900" y="1423988"/>
            <a:ext cx="2887663" cy="506412"/>
          </a:xfrm>
          <a:prstGeom prst="rect">
            <a:avLst/>
          </a:prstGeom>
          <a:noFill/>
          <a:ln w="9525">
            <a:noFill/>
            <a:miter lim="800000"/>
          </a:ln>
        </p:spPr>
        <p:txBody>
          <a:bodyPr>
            <a:spAutoFit/>
          </a:bodyPr>
          <a:lstStyle/>
          <a:p>
            <a:pPr>
              <a:lnSpc>
                <a:spcPct val="112000"/>
              </a:lnSpc>
            </a:pPr>
            <a:r>
              <a:rPr lang="zh-CN" altLang="en-US" sz="2400" b="1" i="1">
                <a:solidFill>
                  <a:srgbClr val="1D8DE5"/>
                </a:solidFill>
                <a:latin typeface="微软雅黑" panose="020B0503020204020204" pitchFamily="34" charset="-122"/>
                <a:ea typeface="微软雅黑" panose="020B0503020204020204" pitchFamily="34" charset="-122"/>
                <a:sym typeface="微软雅黑" panose="020B0503020204020204" pitchFamily="34" charset="-122"/>
              </a:rPr>
              <a:t>压装车间</a:t>
            </a:r>
            <a:endParaRPr lang="zh-CN" altLang="en-US"/>
          </a:p>
        </p:txBody>
      </p:sp>
      <p:sp>
        <p:nvSpPr>
          <p:cNvPr id="27659" name="矩形 2"/>
          <p:cNvSpPr>
            <a:spLocks noChangeArrowheads="1"/>
          </p:cNvSpPr>
          <p:nvPr/>
        </p:nvSpPr>
        <p:spPr bwMode="auto">
          <a:xfrm>
            <a:off x="1666875" y="487363"/>
            <a:ext cx="2216150" cy="376237"/>
          </a:xfrm>
          <a:prstGeom prst="rect">
            <a:avLst/>
          </a:prstGeom>
          <a:solidFill>
            <a:srgbClr val="595959"/>
          </a:solidFill>
          <a:ln w="9525">
            <a:noFill/>
            <a:miter lim="800000"/>
          </a:ln>
        </p:spPr>
        <p:txBody>
          <a:bodyPr anchor="ctr"/>
          <a:lstStyle/>
          <a:p>
            <a:pPr algn="ctr"/>
            <a:endParaRPr lang="zh-CN" altLang="zh-CN">
              <a:solidFill>
                <a:srgbClr val="FFFFFF"/>
              </a:solidFill>
            </a:endParaRPr>
          </a:p>
        </p:txBody>
      </p:sp>
      <p:sp>
        <p:nvSpPr>
          <p:cNvPr id="27660" name="文本框 90"/>
          <p:cNvSpPr>
            <a:spLocks noChangeArrowheads="1"/>
          </p:cNvSpPr>
          <p:nvPr/>
        </p:nvSpPr>
        <p:spPr bwMode="auto">
          <a:xfrm>
            <a:off x="1757363" y="466725"/>
            <a:ext cx="1817687" cy="400050"/>
          </a:xfrm>
          <a:prstGeom prst="rect">
            <a:avLst/>
          </a:prstGeom>
          <a:noFill/>
          <a:ln w="9525">
            <a:noFill/>
            <a:miter lim="800000"/>
          </a:ln>
        </p:spPr>
        <p:txBody>
          <a:bodyPr wrap="none">
            <a:spAutoFit/>
          </a:bodyPr>
          <a:lstStyle/>
          <a:p>
            <a:r>
              <a:rPr lang="zh-CN" altLang="en-US" sz="2000" b="1">
                <a:solidFill>
                  <a:schemeClr val="bg1"/>
                </a:solidFill>
              </a:rPr>
              <a:t>骆氏股份</a:t>
            </a:r>
            <a:r>
              <a:rPr lang="en-US" altLang="zh-CN" sz="2000" b="1">
                <a:solidFill>
                  <a:schemeClr val="bg1"/>
                </a:solidFill>
              </a:rPr>
              <a:t>-</a:t>
            </a:r>
            <a:r>
              <a:rPr lang="zh-CN" altLang="en-US" sz="2000" b="1">
                <a:solidFill>
                  <a:schemeClr val="bg1"/>
                </a:solidFill>
              </a:rPr>
              <a:t>生产</a:t>
            </a:r>
            <a:endParaRPr lang="zh-CN" altLang="en-US" sz="2000" b="1">
              <a:solidFill>
                <a:schemeClr val="bg1"/>
              </a:solidFill>
            </a:endParaRPr>
          </a:p>
        </p:txBody>
      </p:sp>
      <p:pic>
        <p:nvPicPr>
          <p:cNvPr id="30722" name="Picture 2"/>
          <p:cNvPicPr>
            <a:picLocks noChangeAspect="1" noChangeArrowheads="1"/>
          </p:cNvPicPr>
          <p:nvPr/>
        </p:nvPicPr>
        <p:blipFill>
          <a:blip r:embed="rId3" cstate="print"/>
          <a:srcRect/>
          <a:stretch>
            <a:fillRect/>
          </a:stretch>
        </p:blipFill>
        <p:spPr bwMode="auto">
          <a:xfrm>
            <a:off x="4349364" y="1638795"/>
            <a:ext cx="6955945" cy="4191991"/>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Freeform 60"/>
          <p:cNvSpPr>
            <a:spLocks noChangeArrowheads="1"/>
          </p:cNvSpPr>
          <p:nvPr/>
        </p:nvSpPr>
        <p:spPr bwMode="auto">
          <a:xfrm>
            <a:off x="1418341" y="3482588"/>
            <a:ext cx="555625" cy="596900"/>
          </a:xfrm>
          <a:custGeom>
            <a:avLst/>
            <a:gdLst>
              <a:gd name="T0" fmla="*/ 2147483647 w 437"/>
              <a:gd name="T1" fmla="*/ 2147483647 h 470"/>
              <a:gd name="T2" fmla="*/ 2147483647 w 437"/>
              <a:gd name="T3" fmla="*/ 2147483647 h 470"/>
              <a:gd name="T4" fmla="*/ 2147483647 w 437"/>
              <a:gd name="T5" fmla="*/ 2147483647 h 470"/>
              <a:gd name="T6" fmla="*/ 2147483647 w 437"/>
              <a:gd name="T7" fmla="*/ 2147483647 h 470"/>
              <a:gd name="T8" fmla="*/ 2147483647 w 437"/>
              <a:gd name="T9" fmla="*/ 2147483647 h 470"/>
              <a:gd name="T10" fmla="*/ 2147483647 w 437"/>
              <a:gd name="T11" fmla="*/ 2147483647 h 470"/>
              <a:gd name="T12" fmla="*/ 2147483647 w 437"/>
              <a:gd name="T13" fmla="*/ 2147483647 h 470"/>
              <a:gd name="T14" fmla="*/ 2147483647 w 437"/>
              <a:gd name="T15" fmla="*/ 2147483647 h 470"/>
              <a:gd name="T16" fmla="*/ 2147483647 w 437"/>
              <a:gd name="T17" fmla="*/ 2147483647 h 470"/>
              <a:gd name="T18" fmla="*/ 2147483647 w 437"/>
              <a:gd name="T19" fmla="*/ 2147483647 h 470"/>
              <a:gd name="T20" fmla="*/ 2147483647 w 437"/>
              <a:gd name="T21" fmla="*/ 2147483647 h 470"/>
              <a:gd name="T22" fmla="*/ 2147483647 w 437"/>
              <a:gd name="T23" fmla="*/ 2147483647 h 470"/>
              <a:gd name="T24" fmla="*/ 2147483647 w 437"/>
              <a:gd name="T25" fmla="*/ 2147483647 h 470"/>
              <a:gd name="T26" fmla="*/ 2147483647 w 437"/>
              <a:gd name="T27" fmla="*/ 2147483647 h 470"/>
              <a:gd name="T28" fmla="*/ 2147483647 w 437"/>
              <a:gd name="T29" fmla="*/ 2147483647 h 470"/>
              <a:gd name="T30" fmla="*/ 2147483647 w 437"/>
              <a:gd name="T31" fmla="*/ 2147483647 h 470"/>
              <a:gd name="T32" fmla="*/ 2147483647 w 437"/>
              <a:gd name="T33" fmla="*/ 2147483647 h 470"/>
              <a:gd name="T34" fmla="*/ 2147483647 w 437"/>
              <a:gd name="T35" fmla="*/ 2147483647 h 470"/>
              <a:gd name="T36" fmla="*/ 2147483647 w 437"/>
              <a:gd name="T37" fmla="*/ 2147483647 h 470"/>
              <a:gd name="T38" fmla="*/ 2147483647 w 437"/>
              <a:gd name="T39" fmla="*/ 2147483647 h 470"/>
              <a:gd name="T40" fmla="*/ 2147483647 w 437"/>
              <a:gd name="T41" fmla="*/ 2147483647 h 470"/>
              <a:gd name="T42" fmla="*/ 2147483647 w 437"/>
              <a:gd name="T43" fmla="*/ 2147483647 h 470"/>
              <a:gd name="T44" fmla="*/ 0 w 437"/>
              <a:gd name="T45" fmla="*/ 2147483647 h 470"/>
              <a:gd name="T46" fmla="*/ 0 w 437"/>
              <a:gd name="T47" fmla="*/ 2147483647 h 470"/>
              <a:gd name="T48" fmla="*/ 2147483647 w 437"/>
              <a:gd name="T49" fmla="*/ 2147483647 h 470"/>
              <a:gd name="T50" fmla="*/ 2147483647 w 437"/>
              <a:gd name="T51" fmla="*/ 2147483647 h 470"/>
              <a:gd name="T52" fmla="*/ 2147483647 w 437"/>
              <a:gd name="T53" fmla="*/ 2147483647 h 47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37"/>
              <a:gd name="T82" fmla="*/ 0 h 470"/>
              <a:gd name="T83" fmla="*/ 437 w 437"/>
              <a:gd name="T84" fmla="*/ 470 h 47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37" h="470">
                <a:moveTo>
                  <a:pt x="415" y="364"/>
                </a:moveTo>
                <a:cubicBezTo>
                  <a:pt x="415" y="364"/>
                  <a:pt x="422" y="351"/>
                  <a:pt x="388" y="335"/>
                </a:cubicBezTo>
                <a:cubicBezTo>
                  <a:pt x="307" y="291"/>
                  <a:pt x="307" y="291"/>
                  <a:pt x="307" y="291"/>
                </a:cubicBezTo>
                <a:cubicBezTo>
                  <a:pt x="273" y="257"/>
                  <a:pt x="273" y="257"/>
                  <a:pt x="273" y="257"/>
                </a:cubicBezTo>
                <a:cubicBezTo>
                  <a:pt x="256" y="248"/>
                  <a:pt x="246" y="251"/>
                  <a:pt x="262" y="240"/>
                </a:cubicBezTo>
                <a:cubicBezTo>
                  <a:pt x="274" y="230"/>
                  <a:pt x="282" y="216"/>
                  <a:pt x="288" y="199"/>
                </a:cubicBezTo>
                <a:cubicBezTo>
                  <a:pt x="289" y="198"/>
                  <a:pt x="292" y="194"/>
                  <a:pt x="294" y="185"/>
                </a:cubicBezTo>
                <a:cubicBezTo>
                  <a:pt x="294" y="185"/>
                  <a:pt x="325" y="148"/>
                  <a:pt x="298" y="147"/>
                </a:cubicBezTo>
                <a:cubicBezTo>
                  <a:pt x="298" y="147"/>
                  <a:pt x="326" y="96"/>
                  <a:pt x="285" y="57"/>
                </a:cubicBezTo>
                <a:cubicBezTo>
                  <a:pt x="285" y="57"/>
                  <a:pt x="283" y="55"/>
                  <a:pt x="280" y="52"/>
                </a:cubicBezTo>
                <a:cubicBezTo>
                  <a:pt x="271" y="42"/>
                  <a:pt x="262" y="37"/>
                  <a:pt x="262" y="37"/>
                </a:cubicBezTo>
                <a:cubicBezTo>
                  <a:pt x="203" y="0"/>
                  <a:pt x="155" y="50"/>
                  <a:pt x="155" y="50"/>
                </a:cubicBezTo>
                <a:cubicBezTo>
                  <a:pt x="113" y="88"/>
                  <a:pt x="140" y="140"/>
                  <a:pt x="140" y="140"/>
                </a:cubicBezTo>
                <a:cubicBezTo>
                  <a:pt x="112" y="140"/>
                  <a:pt x="142" y="179"/>
                  <a:pt x="142" y="179"/>
                </a:cubicBezTo>
                <a:cubicBezTo>
                  <a:pt x="146" y="197"/>
                  <a:pt x="150" y="195"/>
                  <a:pt x="150" y="195"/>
                </a:cubicBezTo>
                <a:cubicBezTo>
                  <a:pt x="152" y="195"/>
                  <a:pt x="152" y="198"/>
                  <a:pt x="153" y="202"/>
                </a:cubicBezTo>
                <a:cubicBezTo>
                  <a:pt x="154" y="201"/>
                  <a:pt x="154" y="201"/>
                  <a:pt x="155" y="201"/>
                </a:cubicBezTo>
                <a:cubicBezTo>
                  <a:pt x="160" y="216"/>
                  <a:pt x="168" y="229"/>
                  <a:pt x="178" y="239"/>
                </a:cubicBezTo>
                <a:cubicBezTo>
                  <a:pt x="187" y="251"/>
                  <a:pt x="163" y="251"/>
                  <a:pt x="159" y="256"/>
                </a:cubicBezTo>
                <a:cubicBezTo>
                  <a:pt x="157" y="259"/>
                  <a:pt x="129" y="291"/>
                  <a:pt x="129" y="291"/>
                </a:cubicBezTo>
                <a:cubicBezTo>
                  <a:pt x="48" y="335"/>
                  <a:pt x="48" y="335"/>
                  <a:pt x="48" y="335"/>
                </a:cubicBezTo>
                <a:cubicBezTo>
                  <a:pt x="15" y="351"/>
                  <a:pt x="21" y="364"/>
                  <a:pt x="21" y="364"/>
                </a:cubicBezTo>
                <a:cubicBezTo>
                  <a:pt x="0" y="451"/>
                  <a:pt x="0" y="451"/>
                  <a:pt x="0" y="451"/>
                </a:cubicBezTo>
                <a:cubicBezTo>
                  <a:pt x="0" y="470"/>
                  <a:pt x="0" y="470"/>
                  <a:pt x="0" y="470"/>
                </a:cubicBezTo>
                <a:cubicBezTo>
                  <a:pt x="437" y="470"/>
                  <a:pt x="437" y="470"/>
                  <a:pt x="437" y="470"/>
                </a:cubicBezTo>
                <a:cubicBezTo>
                  <a:pt x="437" y="451"/>
                  <a:pt x="437" y="451"/>
                  <a:pt x="437" y="451"/>
                </a:cubicBezTo>
                <a:lnTo>
                  <a:pt x="415" y="364"/>
                </a:lnTo>
                <a:close/>
              </a:path>
            </a:pathLst>
          </a:custGeom>
          <a:solidFill>
            <a:srgbClr val="3B4449"/>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8676" name="文本框 86"/>
          <p:cNvSpPr>
            <a:spLocks noChangeArrowheads="1"/>
          </p:cNvSpPr>
          <p:nvPr/>
        </p:nvSpPr>
        <p:spPr bwMode="auto">
          <a:xfrm>
            <a:off x="1320009" y="4311716"/>
            <a:ext cx="1855991" cy="1421928"/>
          </a:xfrm>
          <a:prstGeom prst="rect">
            <a:avLst/>
          </a:prstGeom>
          <a:noFill/>
          <a:ln w="9525">
            <a:noFill/>
            <a:miter lim="800000"/>
          </a:ln>
        </p:spPr>
        <p:txBody>
          <a:bodyPr wrap="square">
            <a:spAutoFit/>
          </a:bodyPr>
          <a:lstStyle/>
          <a:p>
            <a:pPr marL="285750" indent="-285750">
              <a:lnSpc>
                <a:spcPct val="120000"/>
              </a:lnSpc>
              <a:buFont typeface="Wingdings" panose="05000000000000000000" pitchFamily="2" charset="2"/>
              <a:buChar char="n"/>
            </a:pP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现有的实验室设备完全可以满足橡胶性能检测</a:t>
            </a:r>
            <a:endPar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677" name="圆角矩形 87"/>
          <p:cNvSpPr>
            <a:spLocks noChangeArrowheads="1"/>
          </p:cNvSpPr>
          <p:nvPr/>
        </p:nvSpPr>
        <p:spPr bwMode="auto">
          <a:xfrm>
            <a:off x="2086678" y="3641338"/>
            <a:ext cx="1201738" cy="438150"/>
          </a:xfrm>
          <a:prstGeom prst="roundRect">
            <a:avLst>
              <a:gd name="adj" fmla="val 9935"/>
            </a:avLst>
          </a:prstGeom>
          <a:solidFill>
            <a:srgbClr val="ED4137"/>
          </a:solidFill>
          <a:ln w="9525">
            <a:noFill/>
            <a:round/>
          </a:ln>
        </p:spPr>
        <p:txBody>
          <a:bodyPr lIns="0" tIns="0" rIns="0" bIns="0" anchor="ctr"/>
          <a:lstStyle/>
          <a:p>
            <a:pPr algn="ctr"/>
            <a:r>
              <a:rPr lang="zh-CN" altLang="en-US">
                <a:solidFill>
                  <a:srgbClr val="FFFFFF"/>
                </a:solidFill>
                <a:latin typeface="微软雅黑" panose="020B0503020204020204" pitchFamily="34" charset="-122"/>
                <a:ea typeface="微软雅黑" panose="020B0503020204020204" pitchFamily="34" charset="-122"/>
                <a:sym typeface="Arial Unicode MS" panose="020B0604020202020204" pitchFamily="34" charset="-122"/>
              </a:rPr>
              <a:t>简要说明</a:t>
            </a:r>
            <a:endParaRPr lang="zh-CN" altLang="en-US">
              <a:solidFill>
                <a:srgbClr val="FFFFFF"/>
              </a:solidFill>
              <a:latin typeface="微软雅黑" panose="020B0503020204020204" pitchFamily="34" charset="-122"/>
              <a:ea typeface="微软雅黑" panose="020B0503020204020204" pitchFamily="34" charset="-122"/>
              <a:sym typeface="Arial Unicode MS" panose="020B0604020202020204" pitchFamily="34" charset="-122"/>
            </a:endParaRPr>
          </a:p>
        </p:txBody>
      </p:sp>
      <p:sp>
        <p:nvSpPr>
          <p:cNvPr id="28678" name="矩形 1"/>
          <p:cNvSpPr>
            <a:spLocks noChangeArrowheads="1"/>
          </p:cNvSpPr>
          <p:nvPr/>
        </p:nvSpPr>
        <p:spPr bwMode="auto">
          <a:xfrm>
            <a:off x="1249363" y="0"/>
            <a:ext cx="139700" cy="1922463"/>
          </a:xfrm>
          <a:prstGeom prst="rect">
            <a:avLst/>
          </a:prstGeom>
          <a:solidFill>
            <a:srgbClr val="D8D8D8"/>
          </a:solidFill>
          <a:ln w="9525">
            <a:noFill/>
            <a:miter lim="800000"/>
          </a:ln>
        </p:spPr>
        <p:txBody>
          <a:bodyPr anchor="ctr"/>
          <a:lstStyle/>
          <a:p>
            <a:pPr algn="ctr"/>
            <a:endParaRPr lang="zh-CN" altLang="zh-CN">
              <a:solidFill>
                <a:srgbClr val="FFFFFF"/>
              </a:solidFill>
            </a:endParaRPr>
          </a:p>
        </p:txBody>
      </p:sp>
      <p:sp>
        <p:nvSpPr>
          <p:cNvPr id="28679" name="矩形 2"/>
          <p:cNvSpPr>
            <a:spLocks noChangeArrowheads="1"/>
          </p:cNvSpPr>
          <p:nvPr/>
        </p:nvSpPr>
        <p:spPr bwMode="auto">
          <a:xfrm>
            <a:off x="1450975" y="1317625"/>
            <a:ext cx="161925" cy="604838"/>
          </a:xfrm>
          <a:prstGeom prst="rect">
            <a:avLst/>
          </a:prstGeom>
          <a:solidFill>
            <a:srgbClr val="1D8DE5"/>
          </a:solidFill>
          <a:ln w="9525">
            <a:noFill/>
            <a:miter lim="800000"/>
          </a:ln>
        </p:spPr>
        <p:txBody>
          <a:bodyPr anchor="ctr"/>
          <a:lstStyle/>
          <a:p>
            <a:pPr algn="ctr"/>
            <a:endParaRPr lang="zh-CN" altLang="zh-CN"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680" name="矩形 1"/>
          <p:cNvSpPr>
            <a:spLocks noChangeArrowheads="1"/>
          </p:cNvSpPr>
          <p:nvPr/>
        </p:nvSpPr>
        <p:spPr bwMode="auto">
          <a:xfrm>
            <a:off x="1044575" y="484188"/>
            <a:ext cx="614363" cy="377825"/>
          </a:xfrm>
          <a:prstGeom prst="rect">
            <a:avLst/>
          </a:prstGeom>
          <a:solidFill>
            <a:srgbClr val="1D8DE5"/>
          </a:solidFill>
          <a:ln w="9525">
            <a:noFill/>
            <a:miter lim="800000"/>
          </a:ln>
        </p:spPr>
        <p:txBody>
          <a:bodyPr anchor="ctr"/>
          <a:lstStyle/>
          <a:p>
            <a:pPr algn="ctr"/>
            <a:endParaRPr lang="zh-CN" altLang="zh-CN">
              <a:solidFill>
                <a:srgbClr val="FFFFFF"/>
              </a:solidFill>
            </a:endParaRPr>
          </a:p>
        </p:txBody>
      </p:sp>
      <p:pic>
        <p:nvPicPr>
          <p:cNvPr id="28681" name="图片 14" descr="图片1.png"/>
          <p:cNvPicPr>
            <a:picLocks noChangeAspect="1"/>
          </p:cNvPicPr>
          <p:nvPr/>
        </p:nvPicPr>
        <p:blipFill>
          <a:blip r:embed="rId1" cstate="print"/>
          <a:srcRect/>
          <a:stretch>
            <a:fillRect/>
          </a:stretch>
        </p:blipFill>
        <p:spPr bwMode="auto">
          <a:xfrm>
            <a:off x="396875" y="354013"/>
            <a:ext cx="576263" cy="369887"/>
          </a:xfrm>
          <a:prstGeom prst="rect">
            <a:avLst/>
          </a:prstGeom>
          <a:noFill/>
          <a:ln w="9525">
            <a:noFill/>
            <a:miter lim="800000"/>
            <a:headEnd/>
            <a:tailEnd/>
          </a:ln>
        </p:spPr>
      </p:pic>
      <p:pic>
        <p:nvPicPr>
          <p:cNvPr id="28682" name="图片 15" descr="图片3.png"/>
          <p:cNvPicPr>
            <a:picLocks noChangeAspect="1"/>
          </p:cNvPicPr>
          <p:nvPr/>
        </p:nvPicPr>
        <p:blipFill>
          <a:blip r:embed="rId2" cstate="print"/>
          <a:srcRect/>
          <a:stretch>
            <a:fillRect/>
          </a:stretch>
        </p:blipFill>
        <p:spPr bwMode="auto">
          <a:xfrm>
            <a:off x="358775" y="765175"/>
            <a:ext cx="660400" cy="168275"/>
          </a:xfrm>
          <a:prstGeom prst="rect">
            <a:avLst/>
          </a:prstGeom>
          <a:noFill/>
          <a:ln w="9525">
            <a:noFill/>
            <a:miter lim="800000"/>
            <a:headEnd/>
            <a:tailEnd/>
          </a:ln>
        </p:spPr>
      </p:pic>
      <p:sp>
        <p:nvSpPr>
          <p:cNvPr id="28683" name="矩形 3"/>
          <p:cNvSpPr>
            <a:spLocks noChangeArrowheads="1"/>
          </p:cNvSpPr>
          <p:nvPr/>
        </p:nvSpPr>
        <p:spPr bwMode="auto">
          <a:xfrm>
            <a:off x="1612900" y="1423988"/>
            <a:ext cx="2887663" cy="506412"/>
          </a:xfrm>
          <a:prstGeom prst="rect">
            <a:avLst/>
          </a:prstGeom>
          <a:noFill/>
          <a:ln w="9525">
            <a:noFill/>
            <a:miter lim="800000"/>
          </a:ln>
        </p:spPr>
        <p:txBody>
          <a:bodyPr>
            <a:spAutoFit/>
          </a:bodyPr>
          <a:lstStyle/>
          <a:p>
            <a:pPr>
              <a:lnSpc>
                <a:spcPct val="112000"/>
              </a:lnSpc>
            </a:pPr>
            <a:r>
              <a:rPr lang="zh-CN" altLang="en-US" sz="2400" b="1" i="1" dirty="0">
                <a:solidFill>
                  <a:srgbClr val="1D8DE5"/>
                </a:solidFill>
                <a:latin typeface="微软雅黑" panose="020B0503020204020204" pitchFamily="34" charset="-122"/>
                <a:ea typeface="微软雅黑" panose="020B0503020204020204" pitchFamily="34" charset="-122"/>
                <a:sym typeface="微软雅黑" panose="020B0503020204020204" pitchFamily="34" charset="-122"/>
              </a:rPr>
              <a:t>材料测试</a:t>
            </a:r>
            <a:endParaRPr lang="zh-CN" altLang="en-US" dirty="0"/>
          </a:p>
        </p:txBody>
      </p:sp>
      <p:sp>
        <p:nvSpPr>
          <p:cNvPr id="28684" name="矩形 2"/>
          <p:cNvSpPr>
            <a:spLocks noChangeArrowheads="1"/>
          </p:cNvSpPr>
          <p:nvPr/>
        </p:nvSpPr>
        <p:spPr bwMode="auto">
          <a:xfrm>
            <a:off x="1666875" y="487363"/>
            <a:ext cx="2216150" cy="376237"/>
          </a:xfrm>
          <a:prstGeom prst="rect">
            <a:avLst/>
          </a:prstGeom>
          <a:solidFill>
            <a:srgbClr val="595959"/>
          </a:solidFill>
          <a:ln w="9525">
            <a:noFill/>
            <a:miter lim="800000"/>
          </a:ln>
        </p:spPr>
        <p:txBody>
          <a:bodyPr anchor="ctr"/>
          <a:lstStyle/>
          <a:p>
            <a:pPr algn="ctr"/>
            <a:endParaRPr lang="zh-CN" altLang="zh-CN">
              <a:solidFill>
                <a:srgbClr val="FFFFFF"/>
              </a:solidFill>
            </a:endParaRPr>
          </a:p>
        </p:txBody>
      </p:sp>
      <p:sp>
        <p:nvSpPr>
          <p:cNvPr id="28685" name="文本框 90"/>
          <p:cNvSpPr>
            <a:spLocks noChangeArrowheads="1"/>
          </p:cNvSpPr>
          <p:nvPr/>
        </p:nvSpPr>
        <p:spPr bwMode="auto">
          <a:xfrm>
            <a:off x="1757363" y="466725"/>
            <a:ext cx="1817687" cy="400050"/>
          </a:xfrm>
          <a:prstGeom prst="rect">
            <a:avLst/>
          </a:prstGeom>
          <a:noFill/>
          <a:ln w="9525">
            <a:noFill/>
            <a:miter lim="800000"/>
          </a:ln>
        </p:spPr>
        <p:txBody>
          <a:bodyPr wrap="none">
            <a:spAutoFit/>
          </a:bodyPr>
          <a:lstStyle/>
          <a:p>
            <a:r>
              <a:rPr lang="zh-CN" altLang="en-US" sz="2000" b="1" dirty="0">
                <a:solidFill>
                  <a:schemeClr val="bg1"/>
                </a:solidFill>
              </a:rPr>
              <a:t>骆氏股份</a:t>
            </a:r>
            <a:r>
              <a:rPr lang="en-US" altLang="zh-CN" sz="2000" b="1" dirty="0">
                <a:solidFill>
                  <a:schemeClr val="bg1"/>
                </a:solidFill>
              </a:rPr>
              <a:t>-</a:t>
            </a:r>
            <a:r>
              <a:rPr lang="zh-CN" altLang="en-US" sz="2000" b="1" dirty="0">
                <a:solidFill>
                  <a:schemeClr val="bg1"/>
                </a:solidFill>
              </a:rPr>
              <a:t>质量</a:t>
            </a:r>
            <a:endParaRPr lang="zh-CN" altLang="en-US" sz="2000" b="1" dirty="0">
              <a:solidFill>
                <a:schemeClr val="bg1"/>
              </a:solidFill>
            </a:endParaRPr>
          </a:p>
        </p:txBody>
      </p:sp>
      <p:grpSp>
        <p:nvGrpSpPr>
          <p:cNvPr id="30" name="组合 29"/>
          <p:cNvGrpSpPr/>
          <p:nvPr/>
        </p:nvGrpSpPr>
        <p:grpSpPr>
          <a:xfrm>
            <a:off x="4724315" y="1001816"/>
            <a:ext cx="6307861" cy="5090225"/>
            <a:chOff x="3774290" y="776185"/>
            <a:chExt cx="6307861" cy="5090225"/>
          </a:xfrm>
        </p:grpSpPr>
        <p:pic>
          <p:nvPicPr>
            <p:cNvPr id="28687" name="Picture 6"/>
            <p:cNvPicPr>
              <a:picLocks noChangeAspect="1" noChangeArrowheads="1"/>
            </p:cNvPicPr>
            <p:nvPr/>
          </p:nvPicPr>
          <p:blipFill>
            <a:blip r:embed="rId3" cstate="print"/>
            <a:srcRect b="7892"/>
            <a:stretch>
              <a:fillRect/>
            </a:stretch>
          </p:blipFill>
          <p:spPr bwMode="auto">
            <a:xfrm>
              <a:off x="3774290" y="776185"/>
              <a:ext cx="6307861" cy="2226805"/>
            </a:xfrm>
            <a:prstGeom prst="rect">
              <a:avLst/>
            </a:prstGeom>
            <a:noFill/>
            <a:ln w="9525">
              <a:noFill/>
              <a:miter lim="800000"/>
              <a:headEnd/>
              <a:tailEnd/>
            </a:ln>
          </p:spPr>
        </p:pic>
        <p:pic>
          <p:nvPicPr>
            <p:cNvPr id="19" name="Picture 174"/>
            <p:cNvPicPr>
              <a:picLocks noChangeAspect="1" noChangeArrowheads="1"/>
            </p:cNvPicPr>
            <p:nvPr/>
          </p:nvPicPr>
          <p:blipFill>
            <a:blip r:embed="rId4" cstate="print"/>
            <a:srcRect/>
            <a:stretch>
              <a:fillRect/>
            </a:stretch>
          </p:blipFill>
          <p:spPr bwMode="auto">
            <a:xfrm>
              <a:off x="5403267" y="3443845"/>
              <a:ext cx="1353791" cy="1128155"/>
            </a:xfrm>
            <a:prstGeom prst="rect">
              <a:avLst/>
            </a:prstGeom>
            <a:noFill/>
            <a:ln w="9525">
              <a:solidFill>
                <a:schemeClr val="bg1"/>
              </a:solidFill>
              <a:miter lim="800000"/>
              <a:headEnd/>
              <a:tailEnd/>
            </a:ln>
          </p:spPr>
        </p:pic>
        <p:pic>
          <p:nvPicPr>
            <p:cNvPr id="20" name="Picture 28"/>
            <p:cNvPicPr>
              <a:picLocks noChangeAspect="1" noChangeArrowheads="1"/>
            </p:cNvPicPr>
            <p:nvPr/>
          </p:nvPicPr>
          <p:blipFill>
            <a:blip r:embed="rId5" cstate="print"/>
            <a:srcRect/>
            <a:stretch>
              <a:fillRect/>
            </a:stretch>
          </p:blipFill>
          <p:spPr bwMode="auto">
            <a:xfrm>
              <a:off x="7048876" y="3458257"/>
              <a:ext cx="1263854" cy="1104900"/>
            </a:xfrm>
            <a:prstGeom prst="rect">
              <a:avLst/>
            </a:prstGeom>
            <a:noFill/>
            <a:ln w="9525">
              <a:solidFill>
                <a:schemeClr val="bg1"/>
              </a:solidFill>
              <a:miter lim="800000"/>
              <a:headEnd/>
              <a:tailEnd/>
            </a:ln>
          </p:spPr>
        </p:pic>
        <p:pic>
          <p:nvPicPr>
            <p:cNvPr id="21" name="Picture 13" descr="老化试验箱"/>
            <p:cNvPicPr>
              <a:picLocks noChangeAspect="1" noChangeArrowheads="1"/>
            </p:cNvPicPr>
            <p:nvPr/>
          </p:nvPicPr>
          <p:blipFill>
            <a:blip r:embed="rId6" cstate="print"/>
            <a:srcRect/>
            <a:stretch>
              <a:fillRect/>
            </a:stretch>
          </p:blipFill>
          <p:spPr bwMode="auto">
            <a:xfrm>
              <a:off x="8601598" y="4730088"/>
              <a:ext cx="1278676" cy="1100697"/>
            </a:xfrm>
            <a:prstGeom prst="rect">
              <a:avLst/>
            </a:prstGeom>
            <a:noFill/>
            <a:ln w="9525">
              <a:solidFill>
                <a:schemeClr val="bg1"/>
              </a:solidFill>
              <a:miter lim="800000"/>
              <a:headEnd/>
              <a:tailEnd/>
            </a:ln>
          </p:spPr>
        </p:pic>
        <p:pic>
          <p:nvPicPr>
            <p:cNvPr id="22" name="Picture 29" descr="照片 013"/>
            <p:cNvPicPr>
              <a:picLocks noChangeAspect="1" noChangeArrowheads="1"/>
            </p:cNvPicPr>
            <p:nvPr/>
          </p:nvPicPr>
          <p:blipFill>
            <a:blip r:embed="rId7" cstate="print"/>
            <a:srcRect l="16849" r="14862"/>
            <a:stretch>
              <a:fillRect/>
            </a:stretch>
          </p:blipFill>
          <p:spPr bwMode="auto">
            <a:xfrm>
              <a:off x="3846613" y="3460667"/>
              <a:ext cx="1283528" cy="1135084"/>
            </a:xfrm>
            <a:prstGeom prst="rect">
              <a:avLst/>
            </a:prstGeom>
            <a:noFill/>
            <a:ln w="9525">
              <a:solidFill>
                <a:schemeClr val="bg1"/>
              </a:solidFill>
              <a:miter lim="800000"/>
              <a:headEnd/>
              <a:tailEnd/>
            </a:ln>
          </p:spPr>
        </p:pic>
        <p:pic>
          <p:nvPicPr>
            <p:cNvPr id="23" name="Picture 30" descr="照片 007"/>
            <p:cNvPicPr>
              <a:picLocks noChangeAspect="1" noChangeArrowheads="1"/>
            </p:cNvPicPr>
            <p:nvPr/>
          </p:nvPicPr>
          <p:blipFill>
            <a:blip r:embed="rId8" cstate="print"/>
            <a:srcRect l="8490" r="31511"/>
            <a:stretch>
              <a:fillRect/>
            </a:stretch>
          </p:blipFill>
          <p:spPr bwMode="auto">
            <a:xfrm>
              <a:off x="5415148" y="4725018"/>
              <a:ext cx="1367464" cy="1129517"/>
            </a:xfrm>
            <a:prstGeom prst="rect">
              <a:avLst/>
            </a:prstGeom>
            <a:noFill/>
            <a:ln w="9525">
              <a:solidFill>
                <a:schemeClr val="bg1"/>
              </a:solidFill>
              <a:miter lim="800000"/>
              <a:headEnd/>
              <a:tailEnd/>
            </a:ln>
          </p:spPr>
        </p:pic>
        <p:pic>
          <p:nvPicPr>
            <p:cNvPr id="24" name="Picture 15"/>
            <p:cNvPicPr>
              <a:picLocks noChangeAspect="1" noChangeArrowheads="1"/>
            </p:cNvPicPr>
            <p:nvPr/>
          </p:nvPicPr>
          <p:blipFill>
            <a:blip r:embed="rId9" cstate="print"/>
            <a:srcRect/>
            <a:stretch>
              <a:fillRect/>
            </a:stretch>
          </p:blipFill>
          <p:spPr bwMode="auto">
            <a:xfrm>
              <a:off x="7072439" y="4734482"/>
              <a:ext cx="1231115" cy="1108178"/>
            </a:xfrm>
            <a:prstGeom prst="rect">
              <a:avLst/>
            </a:prstGeom>
            <a:noFill/>
            <a:ln w="9525">
              <a:solidFill>
                <a:schemeClr val="bg1"/>
              </a:solidFill>
              <a:miter lim="800000"/>
              <a:headEnd/>
              <a:tailEnd/>
            </a:ln>
          </p:spPr>
        </p:pic>
        <p:pic>
          <p:nvPicPr>
            <p:cNvPr id="25" name="图片 24" descr="照片 002.jpg"/>
            <p:cNvPicPr>
              <a:picLocks noChangeAspect="1" noChangeArrowheads="1"/>
            </p:cNvPicPr>
            <p:nvPr/>
          </p:nvPicPr>
          <p:blipFill>
            <a:blip r:embed="rId10" cstate="print"/>
            <a:srcRect l="10448" r="8955"/>
            <a:stretch>
              <a:fillRect/>
            </a:stretch>
          </p:blipFill>
          <p:spPr bwMode="auto">
            <a:xfrm>
              <a:off x="3845752" y="4715864"/>
              <a:ext cx="1284648" cy="1150546"/>
            </a:xfrm>
            <a:prstGeom prst="rect">
              <a:avLst/>
            </a:prstGeom>
            <a:noFill/>
            <a:ln w="9525">
              <a:solidFill>
                <a:schemeClr val="bg1"/>
              </a:solidFill>
              <a:miter lim="800000"/>
              <a:headEnd/>
              <a:tailEnd/>
            </a:ln>
          </p:spPr>
        </p:pic>
        <p:pic>
          <p:nvPicPr>
            <p:cNvPr id="26" name="Picture 1250"/>
            <p:cNvPicPr>
              <a:picLocks noChangeAspect="1" noChangeArrowheads="1"/>
            </p:cNvPicPr>
            <p:nvPr/>
          </p:nvPicPr>
          <p:blipFill>
            <a:blip r:embed="rId11" cstate="print"/>
            <a:srcRect/>
            <a:stretch>
              <a:fillRect/>
            </a:stretch>
          </p:blipFill>
          <p:spPr bwMode="auto">
            <a:xfrm>
              <a:off x="8597736" y="3466295"/>
              <a:ext cx="1288845" cy="1093830"/>
            </a:xfrm>
            <a:prstGeom prst="rect">
              <a:avLst/>
            </a:prstGeom>
            <a:noFill/>
            <a:ln w="9525">
              <a:solidFill>
                <a:schemeClr val="bg1"/>
              </a:solidFill>
              <a:miter lim="800000"/>
              <a:headEnd/>
              <a:tailEnd/>
            </a:ln>
          </p:spPr>
        </p:pic>
      </p:gr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Freeform 8"/>
          <p:cNvSpPr>
            <a:spLocks noChangeArrowheads="1"/>
          </p:cNvSpPr>
          <p:nvPr/>
        </p:nvSpPr>
        <p:spPr bwMode="auto">
          <a:xfrm rot="5400000">
            <a:off x="4708158" y="3792870"/>
            <a:ext cx="2494368" cy="2426130"/>
          </a:xfrm>
          <a:custGeom>
            <a:avLst/>
            <a:gdLst>
              <a:gd name="T0" fmla="*/ 3722 w 1296"/>
              <a:gd name="T1" fmla="*/ 0 h 1296"/>
              <a:gd name="T2" fmla="*/ 0 w 1296"/>
              <a:gd name="T3" fmla="*/ 0 h 1296"/>
              <a:gd name="T4" fmla="*/ 3722 w 1296"/>
              <a:gd name="T5" fmla="*/ 3620 h 1296"/>
              <a:gd name="T6" fmla="*/ 3722 w 1296"/>
              <a:gd name="T7" fmla="*/ 0 h 1296"/>
              <a:gd name="T8" fmla="*/ 0 60000 65536"/>
              <a:gd name="T9" fmla="*/ 0 60000 65536"/>
              <a:gd name="T10" fmla="*/ 0 60000 65536"/>
              <a:gd name="T11" fmla="*/ 0 60000 65536"/>
              <a:gd name="T12" fmla="*/ 0 w 1296"/>
              <a:gd name="T13" fmla="*/ 0 h 1296"/>
              <a:gd name="T14" fmla="*/ 1296 w 1296"/>
              <a:gd name="T15" fmla="*/ 1296 h 1296"/>
            </a:gdLst>
            <a:ahLst/>
            <a:cxnLst>
              <a:cxn ang="T8">
                <a:pos x="T0" y="T1"/>
              </a:cxn>
              <a:cxn ang="T9">
                <a:pos x="T2" y="T3"/>
              </a:cxn>
              <a:cxn ang="T10">
                <a:pos x="T4" y="T5"/>
              </a:cxn>
              <a:cxn ang="T11">
                <a:pos x="T6" y="T7"/>
              </a:cxn>
            </a:cxnLst>
            <a:rect l="T12" t="T13" r="T14" b="T15"/>
            <a:pathLst>
              <a:path w="1296" h="1296">
                <a:moveTo>
                  <a:pt x="1296" y="0"/>
                </a:moveTo>
                <a:lnTo>
                  <a:pt x="0" y="0"/>
                </a:lnTo>
                <a:lnTo>
                  <a:pt x="1296" y="1296"/>
                </a:lnTo>
                <a:lnTo>
                  <a:pt x="1296" y="0"/>
                </a:lnTo>
                <a:close/>
              </a:path>
            </a:pathLst>
          </a:custGeom>
          <a:solidFill>
            <a:schemeClr val="tx2">
              <a:lumMod val="75000"/>
            </a:schemeClr>
          </a:solidFill>
          <a:ln w="9525">
            <a:noFill/>
            <a:miter lim="800000"/>
          </a:ln>
        </p:spPr>
        <p:txBody>
          <a:bodyPr/>
          <a:lstStyle/>
          <a:p>
            <a:pPr>
              <a:defRPr/>
            </a:pPr>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9699" name="Freeform 60"/>
          <p:cNvSpPr>
            <a:spLocks noChangeArrowheads="1"/>
          </p:cNvSpPr>
          <p:nvPr/>
        </p:nvSpPr>
        <p:spPr bwMode="auto">
          <a:xfrm>
            <a:off x="1350538" y="3351963"/>
            <a:ext cx="555625" cy="596900"/>
          </a:xfrm>
          <a:custGeom>
            <a:avLst/>
            <a:gdLst>
              <a:gd name="T0" fmla="*/ 2147483647 w 437"/>
              <a:gd name="T1" fmla="*/ 2147483647 h 470"/>
              <a:gd name="T2" fmla="*/ 2147483647 w 437"/>
              <a:gd name="T3" fmla="*/ 2147483647 h 470"/>
              <a:gd name="T4" fmla="*/ 2147483647 w 437"/>
              <a:gd name="T5" fmla="*/ 2147483647 h 470"/>
              <a:gd name="T6" fmla="*/ 2147483647 w 437"/>
              <a:gd name="T7" fmla="*/ 2147483647 h 470"/>
              <a:gd name="T8" fmla="*/ 2147483647 w 437"/>
              <a:gd name="T9" fmla="*/ 2147483647 h 470"/>
              <a:gd name="T10" fmla="*/ 2147483647 w 437"/>
              <a:gd name="T11" fmla="*/ 2147483647 h 470"/>
              <a:gd name="T12" fmla="*/ 2147483647 w 437"/>
              <a:gd name="T13" fmla="*/ 2147483647 h 470"/>
              <a:gd name="T14" fmla="*/ 2147483647 w 437"/>
              <a:gd name="T15" fmla="*/ 2147483647 h 470"/>
              <a:gd name="T16" fmla="*/ 2147483647 w 437"/>
              <a:gd name="T17" fmla="*/ 2147483647 h 470"/>
              <a:gd name="T18" fmla="*/ 2147483647 w 437"/>
              <a:gd name="T19" fmla="*/ 2147483647 h 470"/>
              <a:gd name="T20" fmla="*/ 2147483647 w 437"/>
              <a:gd name="T21" fmla="*/ 2147483647 h 470"/>
              <a:gd name="T22" fmla="*/ 2147483647 w 437"/>
              <a:gd name="T23" fmla="*/ 2147483647 h 470"/>
              <a:gd name="T24" fmla="*/ 2147483647 w 437"/>
              <a:gd name="T25" fmla="*/ 2147483647 h 470"/>
              <a:gd name="T26" fmla="*/ 2147483647 w 437"/>
              <a:gd name="T27" fmla="*/ 2147483647 h 470"/>
              <a:gd name="T28" fmla="*/ 2147483647 w 437"/>
              <a:gd name="T29" fmla="*/ 2147483647 h 470"/>
              <a:gd name="T30" fmla="*/ 2147483647 w 437"/>
              <a:gd name="T31" fmla="*/ 2147483647 h 470"/>
              <a:gd name="T32" fmla="*/ 2147483647 w 437"/>
              <a:gd name="T33" fmla="*/ 2147483647 h 470"/>
              <a:gd name="T34" fmla="*/ 2147483647 w 437"/>
              <a:gd name="T35" fmla="*/ 2147483647 h 470"/>
              <a:gd name="T36" fmla="*/ 2147483647 w 437"/>
              <a:gd name="T37" fmla="*/ 2147483647 h 470"/>
              <a:gd name="T38" fmla="*/ 2147483647 w 437"/>
              <a:gd name="T39" fmla="*/ 2147483647 h 470"/>
              <a:gd name="T40" fmla="*/ 2147483647 w 437"/>
              <a:gd name="T41" fmla="*/ 2147483647 h 470"/>
              <a:gd name="T42" fmla="*/ 2147483647 w 437"/>
              <a:gd name="T43" fmla="*/ 2147483647 h 470"/>
              <a:gd name="T44" fmla="*/ 0 w 437"/>
              <a:gd name="T45" fmla="*/ 2147483647 h 470"/>
              <a:gd name="T46" fmla="*/ 0 w 437"/>
              <a:gd name="T47" fmla="*/ 2147483647 h 470"/>
              <a:gd name="T48" fmla="*/ 2147483647 w 437"/>
              <a:gd name="T49" fmla="*/ 2147483647 h 470"/>
              <a:gd name="T50" fmla="*/ 2147483647 w 437"/>
              <a:gd name="T51" fmla="*/ 2147483647 h 470"/>
              <a:gd name="T52" fmla="*/ 2147483647 w 437"/>
              <a:gd name="T53" fmla="*/ 2147483647 h 47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37"/>
              <a:gd name="T82" fmla="*/ 0 h 470"/>
              <a:gd name="T83" fmla="*/ 437 w 437"/>
              <a:gd name="T84" fmla="*/ 470 h 47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37" h="470">
                <a:moveTo>
                  <a:pt x="415" y="364"/>
                </a:moveTo>
                <a:cubicBezTo>
                  <a:pt x="415" y="364"/>
                  <a:pt x="422" y="351"/>
                  <a:pt x="388" y="335"/>
                </a:cubicBezTo>
                <a:cubicBezTo>
                  <a:pt x="307" y="291"/>
                  <a:pt x="307" y="291"/>
                  <a:pt x="307" y="291"/>
                </a:cubicBezTo>
                <a:cubicBezTo>
                  <a:pt x="273" y="257"/>
                  <a:pt x="273" y="257"/>
                  <a:pt x="273" y="257"/>
                </a:cubicBezTo>
                <a:cubicBezTo>
                  <a:pt x="256" y="248"/>
                  <a:pt x="246" y="251"/>
                  <a:pt x="262" y="240"/>
                </a:cubicBezTo>
                <a:cubicBezTo>
                  <a:pt x="274" y="230"/>
                  <a:pt x="282" y="216"/>
                  <a:pt x="288" y="199"/>
                </a:cubicBezTo>
                <a:cubicBezTo>
                  <a:pt x="289" y="198"/>
                  <a:pt x="292" y="194"/>
                  <a:pt x="294" y="185"/>
                </a:cubicBezTo>
                <a:cubicBezTo>
                  <a:pt x="294" y="185"/>
                  <a:pt x="325" y="148"/>
                  <a:pt x="298" y="147"/>
                </a:cubicBezTo>
                <a:cubicBezTo>
                  <a:pt x="298" y="147"/>
                  <a:pt x="326" y="96"/>
                  <a:pt x="285" y="57"/>
                </a:cubicBezTo>
                <a:cubicBezTo>
                  <a:pt x="285" y="57"/>
                  <a:pt x="283" y="55"/>
                  <a:pt x="280" y="52"/>
                </a:cubicBezTo>
                <a:cubicBezTo>
                  <a:pt x="271" y="42"/>
                  <a:pt x="262" y="37"/>
                  <a:pt x="262" y="37"/>
                </a:cubicBezTo>
                <a:cubicBezTo>
                  <a:pt x="203" y="0"/>
                  <a:pt x="155" y="50"/>
                  <a:pt x="155" y="50"/>
                </a:cubicBezTo>
                <a:cubicBezTo>
                  <a:pt x="113" y="88"/>
                  <a:pt x="140" y="140"/>
                  <a:pt x="140" y="140"/>
                </a:cubicBezTo>
                <a:cubicBezTo>
                  <a:pt x="112" y="140"/>
                  <a:pt x="142" y="179"/>
                  <a:pt x="142" y="179"/>
                </a:cubicBezTo>
                <a:cubicBezTo>
                  <a:pt x="146" y="197"/>
                  <a:pt x="150" y="195"/>
                  <a:pt x="150" y="195"/>
                </a:cubicBezTo>
                <a:cubicBezTo>
                  <a:pt x="152" y="195"/>
                  <a:pt x="152" y="198"/>
                  <a:pt x="153" y="202"/>
                </a:cubicBezTo>
                <a:cubicBezTo>
                  <a:pt x="154" y="201"/>
                  <a:pt x="154" y="201"/>
                  <a:pt x="155" y="201"/>
                </a:cubicBezTo>
                <a:cubicBezTo>
                  <a:pt x="160" y="216"/>
                  <a:pt x="168" y="229"/>
                  <a:pt x="178" y="239"/>
                </a:cubicBezTo>
                <a:cubicBezTo>
                  <a:pt x="187" y="251"/>
                  <a:pt x="163" y="251"/>
                  <a:pt x="159" y="256"/>
                </a:cubicBezTo>
                <a:cubicBezTo>
                  <a:pt x="157" y="259"/>
                  <a:pt x="129" y="291"/>
                  <a:pt x="129" y="291"/>
                </a:cubicBezTo>
                <a:cubicBezTo>
                  <a:pt x="48" y="335"/>
                  <a:pt x="48" y="335"/>
                  <a:pt x="48" y="335"/>
                </a:cubicBezTo>
                <a:cubicBezTo>
                  <a:pt x="15" y="351"/>
                  <a:pt x="21" y="364"/>
                  <a:pt x="21" y="364"/>
                </a:cubicBezTo>
                <a:cubicBezTo>
                  <a:pt x="0" y="451"/>
                  <a:pt x="0" y="451"/>
                  <a:pt x="0" y="451"/>
                </a:cubicBezTo>
                <a:cubicBezTo>
                  <a:pt x="0" y="470"/>
                  <a:pt x="0" y="470"/>
                  <a:pt x="0" y="470"/>
                </a:cubicBezTo>
                <a:cubicBezTo>
                  <a:pt x="437" y="470"/>
                  <a:pt x="437" y="470"/>
                  <a:pt x="437" y="470"/>
                </a:cubicBezTo>
                <a:cubicBezTo>
                  <a:pt x="437" y="451"/>
                  <a:pt x="437" y="451"/>
                  <a:pt x="437" y="451"/>
                </a:cubicBezTo>
                <a:lnTo>
                  <a:pt x="415" y="364"/>
                </a:lnTo>
                <a:close/>
              </a:path>
            </a:pathLst>
          </a:custGeom>
          <a:solidFill>
            <a:srgbClr val="3B4449"/>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9700" name="文本框 86"/>
          <p:cNvSpPr>
            <a:spLocks noChangeArrowheads="1"/>
          </p:cNvSpPr>
          <p:nvPr/>
        </p:nvSpPr>
        <p:spPr bwMode="auto">
          <a:xfrm>
            <a:off x="1283863" y="4152063"/>
            <a:ext cx="4518025" cy="1754326"/>
          </a:xfrm>
          <a:prstGeom prst="rect">
            <a:avLst/>
          </a:prstGeom>
          <a:noFill/>
          <a:ln w="9525">
            <a:noFill/>
            <a:miter lim="800000"/>
          </a:ln>
        </p:spPr>
        <p:txBody>
          <a:bodyPr>
            <a:spAutoFit/>
          </a:bodyPr>
          <a:lstStyle/>
          <a:p>
            <a:pPr marL="285750" indent="-285750">
              <a:lnSpc>
                <a:spcPct val="120000"/>
              </a:lnSpc>
              <a:buFont typeface="Wingdings" panose="05000000000000000000" pitchFamily="2" charset="2"/>
              <a:buChar char="n"/>
            </a:pP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化学成分</a:t>
            </a:r>
            <a:endParaRPr lang="en-US" altLang="zh-CN"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buFont typeface="Wingdings" panose="05000000000000000000" pitchFamily="2" charset="2"/>
              <a:buChar char="n"/>
            </a:pP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机械性能</a:t>
            </a:r>
            <a:endParaRPr lang="en-US" altLang="zh-CN"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buFont typeface="Wingdings" panose="05000000000000000000" pitchFamily="2" charset="2"/>
              <a:buChar char="n"/>
            </a:pP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材料硬度</a:t>
            </a:r>
            <a:endParaRPr lang="en-US" altLang="zh-CN"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buFont typeface="Wingdings" panose="05000000000000000000" pitchFamily="2" charset="2"/>
              <a:buChar char="n"/>
            </a:pP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材料金相</a:t>
            </a:r>
            <a:endPar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buFont typeface="Wingdings" panose="05000000000000000000" pitchFamily="2" charset="2"/>
              <a:buChar char="n"/>
            </a:pP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焊接熔深</a:t>
            </a:r>
            <a:endParaRPr lang="en-US" altLang="zh-CN"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701" name="圆角矩形 87"/>
          <p:cNvSpPr>
            <a:spLocks noChangeArrowheads="1"/>
          </p:cNvSpPr>
          <p:nvPr/>
        </p:nvSpPr>
        <p:spPr bwMode="auto">
          <a:xfrm>
            <a:off x="2018875" y="3510713"/>
            <a:ext cx="1201738" cy="438150"/>
          </a:xfrm>
          <a:prstGeom prst="roundRect">
            <a:avLst>
              <a:gd name="adj" fmla="val 9935"/>
            </a:avLst>
          </a:prstGeom>
          <a:solidFill>
            <a:srgbClr val="ED4137"/>
          </a:solidFill>
          <a:ln w="9525">
            <a:noFill/>
            <a:round/>
          </a:ln>
        </p:spPr>
        <p:txBody>
          <a:bodyPr lIns="0" tIns="0" rIns="0" bIns="0" anchor="ctr"/>
          <a:lstStyle/>
          <a:p>
            <a:pPr algn="ctr"/>
            <a:r>
              <a:rPr lang="zh-CN" altLang="en-US" dirty="0">
                <a:solidFill>
                  <a:srgbClr val="FFFFFF"/>
                </a:solidFill>
                <a:latin typeface="微软雅黑" panose="020B0503020204020204" pitchFamily="34" charset="-122"/>
                <a:ea typeface="微软雅黑" panose="020B0503020204020204" pitchFamily="34" charset="-122"/>
                <a:sym typeface="Arial Unicode MS" panose="020B0604020202020204" pitchFamily="34" charset="-122"/>
              </a:rPr>
              <a:t>简要说明</a:t>
            </a:r>
            <a:endParaRPr lang="zh-CN" altLang="en-US" dirty="0">
              <a:solidFill>
                <a:srgbClr val="FFFFFF"/>
              </a:solidFill>
              <a:latin typeface="微软雅黑" panose="020B0503020204020204" pitchFamily="34" charset="-122"/>
              <a:ea typeface="微软雅黑" panose="020B0503020204020204" pitchFamily="34" charset="-122"/>
              <a:sym typeface="Arial Unicode MS" panose="020B0604020202020204" pitchFamily="34" charset="-122"/>
            </a:endParaRPr>
          </a:p>
        </p:txBody>
      </p:sp>
      <p:sp>
        <p:nvSpPr>
          <p:cNvPr id="29702" name="矩形 1"/>
          <p:cNvSpPr>
            <a:spLocks noChangeArrowheads="1"/>
          </p:cNvSpPr>
          <p:nvPr/>
        </p:nvSpPr>
        <p:spPr bwMode="auto">
          <a:xfrm>
            <a:off x="1249363" y="0"/>
            <a:ext cx="139700" cy="1922463"/>
          </a:xfrm>
          <a:prstGeom prst="rect">
            <a:avLst/>
          </a:prstGeom>
          <a:solidFill>
            <a:srgbClr val="D8D8D8"/>
          </a:solidFill>
          <a:ln w="9525">
            <a:noFill/>
            <a:miter lim="800000"/>
          </a:ln>
        </p:spPr>
        <p:txBody>
          <a:bodyPr anchor="ctr"/>
          <a:lstStyle/>
          <a:p>
            <a:pPr algn="ctr"/>
            <a:endParaRPr lang="zh-CN" altLang="zh-CN">
              <a:solidFill>
                <a:srgbClr val="FFFFFF"/>
              </a:solidFill>
            </a:endParaRPr>
          </a:p>
        </p:txBody>
      </p:sp>
      <p:sp>
        <p:nvSpPr>
          <p:cNvPr id="29703" name="矩形 2"/>
          <p:cNvSpPr>
            <a:spLocks noChangeArrowheads="1"/>
          </p:cNvSpPr>
          <p:nvPr/>
        </p:nvSpPr>
        <p:spPr bwMode="auto">
          <a:xfrm>
            <a:off x="1450975" y="1317625"/>
            <a:ext cx="161925" cy="604838"/>
          </a:xfrm>
          <a:prstGeom prst="rect">
            <a:avLst/>
          </a:prstGeom>
          <a:solidFill>
            <a:srgbClr val="1D8DE5"/>
          </a:solidFill>
          <a:ln w="9525">
            <a:noFill/>
            <a:miter lim="800000"/>
          </a:ln>
        </p:spPr>
        <p:txBody>
          <a:bodyPr anchor="ctr"/>
          <a:lstStyle/>
          <a:p>
            <a:pPr algn="ctr"/>
            <a:endParaRPr lang="zh-CN" altLang="zh-CN"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704" name="矩形 1"/>
          <p:cNvSpPr>
            <a:spLocks noChangeArrowheads="1"/>
          </p:cNvSpPr>
          <p:nvPr/>
        </p:nvSpPr>
        <p:spPr bwMode="auto">
          <a:xfrm>
            <a:off x="1044575" y="484188"/>
            <a:ext cx="614363" cy="377825"/>
          </a:xfrm>
          <a:prstGeom prst="rect">
            <a:avLst/>
          </a:prstGeom>
          <a:solidFill>
            <a:srgbClr val="1D8DE5"/>
          </a:solidFill>
          <a:ln w="9525">
            <a:noFill/>
            <a:miter lim="800000"/>
          </a:ln>
        </p:spPr>
        <p:txBody>
          <a:bodyPr anchor="ctr"/>
          <a:lstStyle/>
          <a:p>
            <a:pPr algn="ctr"/>
            <a:endParaRPr lang="zh-CN" altLang="zh-CN">
              <a:solidFill>
                <a:srgbClr val="FFFFFF"/>
              </a:solidFill>
            </a:endParaRPr>
          </a:p>
        </p:txBody>
      </p:sp>
      <p:pic>
        <p:nvPicPr>
          <p:cNvPr id="29705" name="图片 43" descr="图片1.png"/>
          <p:cNvPicPr>
            <a:picLocks noChangeAspect="1"/>
          </p:cNvPicPr>
          <p:nvPr/>
        </p:nvPicPr>
        <p:blipFill>
          <a:blip r:embed="rId1" cstate="print"/>
          <a:srcRect/>
          <a:stretch>
            <a:fillRect/>
          </a:stretch>
        </p:blipFill>
        <p:spPr bwMode="auto">
          <a:xfrm>
            <a:off x="396875" y="354013"/>
            <a:ext cx="576263" cy="369887"/>
          </a:xfrm>
          <a:prstGeom prst="rect">
            <a:avLst/>
          </a:prstGeom>
          <a:noFill/>
          <a:ln w="9525">
            <a:noFill/>
            <a:miter lim="800000"/>
            <a:headEnd/>
            <a:tailEnd/>
          </a:ln>
        </p:spPr>
      </p:pic>
      <p:pic>
        <p:nvPicPr>
          <p:cNvPr id="29706" name="图片 44" descr="图片3.png"/>
          <p:cNvPicPr>
            <a:picLocks noChangeAspect="1"/>
          </p:cNvPicPr>
          <p:nvPr/>
        </p:nvPicPr>
        <p:blipFill>
          <a:blip r:embed="rId2" cstate="print"/>
          <a:srcRect/>
          <a:stretch>
            <a:fillRect/>
          </a:stretch>
        </p:blipFill>
        <p:spPr bwMode="auto">
          <a:xfrm>
            <a:off x="358775" y="765175"/>
            <a:ext cx="660400" cy="168275"/>
          </a:xfrm>
          <a:prstGeom prst="rect">
            <a:avLst/>
          </a:prstGeom>
          <a:noFill/>
          <a:ln w="9525">
            <a:noFill/>
            <a:miter lim="800000"/>
            <a:headEnd/>
            <a:tailEnd/>
          </a:ln>
        </p:spPr>
      </p:pic>
      <p:sp>
        <p:nvSpPr>
          <p:cNvPr id="29707" name="矩形 3"/>
          <p:cNvSpPr>
            <a:spLocks noChangeArrowheads="1"/>
          </p:cNvSpPr>
          <p:nvPr/>
        </p:nvSpPr>
        <p:spPr bwMode="auto">
          <a:xfrm>
            <a:off x="1612900" y="1423988"/>
            <a:ext cx="2887663" cy="506412"/>
          </a:xfrm>
          <a:prstGeom prst="rect">
            <a:avLst/>
          </a:prstGeom>
          <a:noFill/>
          <a:ln w="9525">
            <a:noFill/>
            <a:miter lim="800000"/>
          </a:ln>
        </p:spPr>
        <p:txBody>
          <a:bodyPr>
            <a:spAutoFit/>
          </a:bodyPr>
          <a:lstStyle/>
          <a:p>
            <a:pPr>
              <a:lnSpc>
                <a:spcPct val="112000"/>
              </a:lnSpc>
            </a:pPr>
            <a:r>
              <a:rPr lang="zh-CN" altLang="en-US" sz="2400" b="1" i="1">
                <a:solidFill>
                  <a:srgbClr val="1D8DE5"/>
                </a:solidFill>
                <a:latin typeface="微软雅黑" panose="020B0503020204020204" pitchFamily="34" charset="-122"/>
                <a:ea typeface="微软雅黑" panose="020B0503020204020204" pitchFamily="34" charset="-122"/>
                <a:sym typeface="微软雅黑" panose="020B0503020204020204" pitchFamily="34" charset="-122"/>
              </a:rPr>
              <a:t>材料测试</a:t>
            </a:r>
            <a:endParaRPr lang="zh-CN" altLang="en-US"/>
          </a:p>
        </p:txBody>
      </p:sp>
      <p:sp>
        <p:nvSpPr>
          <p:cNvPr id="29708" name="矩形 2"/>
          <p:cNvSpPr>
            <a:spLocks noChangeArrowheads="1"/>
          </p:cNvSpPr>
          <p:nvPr/>
        </p:nvSpPr>
        <p:spPr bwMode="auto">
          <a:xfrm>
            <a:off x="1666875" y="487363"/>
            <a:ext cx="2216150" cy="376237"/>
          </a:xfrm>
          <a:prstGeom prst="rect">
            <a:avLst/>
          </a:prstGeom>
          <a:solidFill>
            <a:srgbClr val="595959"/>
          </a:solidFill>
          <a:ln w="9525">
            <a:noFill/>
            <a:miter lim="800000"/>
          </a:ln>
        </p:spPr>
        <p:txBody>
          <a:bodyPr anchor="ctr"/>
          <a:lstStyle/>
          <a:p>
            <a:pPr algn="ctr"/>
            <a:endParaRPr lang="zh-CN" altLang="zh-CN">
              <a:solidFill>
                <a:srgbClr val="FFFFFF"/>
              </a:solidFill>
            </a:endParaRPr>
          </a:p>
        </p:txBody>
      </p:sp>
      <p:sp>
        <p:nvSpPr>
          <p:cNvPr id="29709" name="文本框 90"/>
          <p:cNvSpPr>
            <a:spLocks noChangeArrowheads="1"/>
          </p:cNvSpPr>
          <p:nvPr/>
        </p:nvSpPr>
        <p:spPr bwMode="auto">
          <a:xfrm>
            <a:off x="1757363" y="466725"/>
            <a:ext cx="1817687" cy="400050"/>
          </a:xfrm>
          <a:prstGeom prst="rect">
            <a:avLst/>
          </a:prstGeom>
          <a:noFill/>
          <a:ln w="9525">
            <a:noFill/>
            <a:miter lim="800000"/>
          </a:ln>
        </p:spPr>
        <p:txBody>
          <a:bodyPr wrap="none">
            <a:spAutoFit/>
          </a:bodyPr>
          <a:lstStyle/>
          <a:p>
            <a:r>
              <a:rPr lang="zh-CN" altLang="en-US" sz="2000" b="1">
                <a:solidFill>
                  <a:schemeClr val="bg1"/>
                </a:solidFill>
              </a:rPr>
              <a:t>骆氏股份</a:t>
            </a:r>
            <a:r>
              <a:rPr lang="en-US" altLang="zh-CN" sz="2000" b="1">
                <a:solidFill>
                  <a:schemeClr val="bg1"/>
                </a:solidFill>
              </a:rPr>
              <a:t>-</a:t>
            </a:r>
            <a:r>
              <a:rPr lang="zh-CN" altLang="en-US" sz="2000" b="1">
                <a:solidFill>
                  <a:schemeClr val="bg1"/>
                </a:solidFill>
              </a:rPr>
              <a:t>质量</a:t>
            </a:r>
            <a:endParaRPr lang="zh-CN" altLang="en-US" sz="2000" b="1">
              <a:solidFill>
                <a:schemeClr val="bg1"/>
              </a:solidFill>
            </a:endParaRPr>
          </a:p>
        </p:txBody>
      </p:sp>
      <p:grpSp>
        <p:nvGrpSpPr>
          <p:cNvPr id="29698" name="组合 48"/>
          <p:cNvGrpSpPr/>
          <p:nvPr/>
        </p:nvGrpSpPr>
        <p:grpSpPr bwMode="auto">
          <a:xfrm>
            <a:off x="3492152" y="710133"/>
            <a:ext cx="7587259" cy="5809612"/>
            <a:chOff x="2327275" y="44450"/>
            <a:chExt cx="8843963" cy="6772275"/>
          </a:xfrm>
        </p:grpSpPr>
        <p:grpSp>
          <p:nvGrpSpPr>
            <p:cNvPr id="29710" name="Group 2"/>
            <p:cNvGrpSpPr/>
            <p:nvPr/>
          </p:nvGrpSpPr>
          <p:grpSpPr bwMode="auto">
            <a:xfrm>
              <a:off x="4997450" y="44450"/>
              <a:ext cx="1735138" cy="3276600"/>
              <a:chOff x="0" y="0"/>
              <a:chExt cx="2292" cy="4582"/>
            </a:xfrm>
          </p:grpSpPr>
          <p:sp>
            <p:nvSpPr>
              <p:cNvPr id="30756" name="Freeform 6"/>
              <p:cNvSpPr>
                <a:spLocks noChangeArrowheads="1"/>
              </p:cNvSpPr>
              <p:nvPr/>
            </p:nvSpPr>
            <p:spPr bwMode="auto">
              <a:xfrm>
                <a:off x="-1" y="0"/>
                <a:ext cx="2293" cy="4583"/>
              </a:xfrm>
              <a:custGeom>
                <a:avLst/>
                <a:gdLst>
                  <a:gd name="T0" fmla="*/ 0 w 917"/>
                  <a:gd name="T1" fmla="*/ 2290 h 1833"/>
                  <a:gd name="T2" fmla="*/ 2292 w 917"/>
                  <a:gd name="T3" fmla="*/ 4582 h 1833"/>
                  <a:gd name="T4" fmla="*/ 2292 w 917"/>
                  <a:gd name="T5" fmla="*/ 0 h 1833"/>
                  <a:gd name="T6" fmla="*/ 0 w 917"/>
                  <a:gd name="T7" fmla="*/ 2290 h 1833"/>
                  <a:gd name="T8" fmla="*/ 0 60000 65536"/>
                  <a:gd name="T9" fmla="*/ 0 60000 65536"/>
                  <a:gd name="T10" fmla="*/ 0 60000 65536"/>
                  <a:gd name="T11" fmla="*/ 0 60000 65536"/>
                  <a:gd name="T12" fmla="*/ 0 w 917"/>
                  <a:gd name="T13" fmla="*/ 0 h 1833"/>
                  <a:gd name="T14" fmla="*/ 917 w 917"/>
                  <a:gd name="T15" fmla="*/ 1833 h 1833"/>
                </a:gdLst>
                <a:ahLst/>
                <a:cxnLst>
                  <a:cxn ang="T8">
                    <a:pos x="T0" y="T1"/>
                  </a:cxn>
                  <a:cxn ang="T9">
                    <a:pos x="T2" y="T3"/>
                  </a:cxn>
                  <a:cxn ang="T10">
                    <a:pos x="T4" y="T5"/>
                  </a:cxn>
                  <a:cxn ang="T11">
                    <a:pos x="T6" y="T7"/>
                  </a:cxn>
                </a:cxnLst>
                <a:rect l="T12" t="T13" r="T14" b="T15"/>
                <a:pathLst>
                  <a:path w="917" h="1833">
                    <a:moveTo>
                      <a:pt x="0" y="916"/>
                    </a:moveTo>
                    <a:lnTo>
                      <a:pt x="917" y="1833"/>
                    </a:lnTo>
                    <a:lnTo>
                      <a:pt x="917" y="0"/>
                    </a:lnTo>
                    <a:lnTo>
                      <a:pt x="0" y="916"/>
                    </a:lnTo>
                    <a:close/>
                  </a:path>
                </a:pathLst>
              </a:custGeom>
              <a:solidFill>
                <a:schemeClr val="tx1">
                  <a:lumMod val="75000"/>
                  <a:lumOff val="25000"/>
                </a:schemeClr>
              </a:solidFill>
              <a:ln w="9525">
                <a:noFill/>
                <a:miter lim="800000"/>
              </a:ln>
            </p:spPr>
            <p:txBody>
              <a:bodyPr/>
              <a:lstStyle/>
              <a:p>
                <a:pPr>
                  <a:defRPr/>
                </a:pPr>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0757" name="Freeform 7"/>
              <p:cNvSpPr>
                <a:spLocks noChangeArrowheads="1"/>
              </p:cNvSpPr>
              <p:nvPr/>
            </p:nvSpPr>
            <p:spPr bwMode="auto">
              <a:xfrm>
                <a:off x="-1" y="2284"/>
                <a:ext cx="2293" cy="2299"/>
              </a:xfrm>
              <a:custGeom>
                <a:avLst/>
                <a:gdLst>
                  <a:gd name="T0" fmla="*/ 0 w 917"/>
                  <a:gd name="T1" fmla="*/ 5 h 919"/>
                  <a:gd name="T2" fmla="*/ 2292 w 917"/>
                  <a:gd name="T3" fmla="*/ 2297 h 919"/>
                  <a:gd name="T4" fmla="*/ 2292 w 917"/>
                  <a:gd name="T5" fmla="*/ 0 h 919"/>
                  <a:gd name="T6" fmla="*/ 0 w 917"/>
                  <a:gd name="T7" fmla="*/ 5 h 919"/>
                  <a:gd name="T8" fmla="*/ 0 60000 65536"/>
                  <a:gd name="T9" fmla="*/ 0 60000 65536"/>
                  <a:gd name="T10" fmla="*/ 0 60000 65536"/>
                  <a:gd name="T11" fmla="*/ 0 60000 65536"/>
                  <a:gd name="T12" fmla="*/ 0 w 917"/>
                  <a:gd name="T13" fmla="*/ 0 h 919"/>
                  <a:gd name="T14" fmla="*/ 917 w 917"/>
                  <a:gd name="T15" fmla="*/ 919 h 919"/>
                </a:gdLst>
                <a:ahLst/>
                <a:cxnLst>
                  <a:cxn ang="T8">
                    <a:pos x="T0" y="T1"/>
                  </a:cxn>
                  <a:cxn ang="T9">
                    <a:pos x="T2" y="T3"/>
                  </a:cxn>
                  <a:cxn ang="T10">
                    <a:pos x="T4" y="T5"/>
                  </a:cxn>
                  <a:cxn ang="T11">
                    <a:pos x="T6" y="T7"/>
                  </a:cxn>
                </a:cxnLst>
                <a:rect l="T12" t="T13" r="T14" b="T15"/>
                <a:pathLst>
                  <a:path w="917" h="919">
                    <a:moveTo>
                      <a:pt x="0" y="2"/>
                    </a:moveTo>
                    <a:lnTo>
                      <a:pt x="917" y="919"/>
                    </a:lnTo>
                    <a:lnTo>
                      <a:pt x="917" y="0"/>
                    </a:lnTo>
                    <a:lnTo>
                      <a:pt x="0" y="2"/>
                    </a:lnTo>
                    <a:close/>
                  </a:path>
                </a:pathLst>
              </a:custGeom>
              <a:solidFill>
                <a:schemeClr val="tx1">
                  <a:lumMod val="65000"/>
                  <a:lumOff val="35000"/>
                </a:schemeClr>
              </a:solidFill>
              <a:ln w="9525">
                <a:noFill/>
                <a:miter lim="800000"/>
              </a:ln>
            </p:spPr>
            <p:txBody>
              <a:bodyPr/>
              <a:lstStyle/>
              <a:p>
                <a:pPr>
                  <a:defRPr/>
                </a:pPr>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grpSp>
        <p:sp>
          <p:nvSpPr>
            <p:cNvPr id="30755" name="Freeform 9"/>
            <p:cNvSpPr>
              <a:spLocks noChangeArrowheads="1"/>
            </p:cNvSpPr>
            <p:nvPr/>
          </p:nvSpPr>
          <p:spPr bwMode="auto">
            <a:xfrm>
              <a:off x="7106431" y="3579006"/>
              <a:ext cx="2907519" cy="1414462"/>
            </a:xfrm>
            <a:custGeom>
              <a:avLst/>
              <a:gdLst>
                <a:gd name="T0" fmla="*/ 3722 w 1296"/>
                <a:gd name="T1" fmla="*/ 0 h 648"/>
                <a:gd name="T2" fmla="*/ 0 w 1296"/>
                <a:gd name="T3" fmla="*/ 0 h 648"/>
                <a:gd name="T4" fmla="*/ 1861 w 1296"/>
                <a:gd name="T5" fmla="*/ 1810 h 648"/>
                <a:gd name="T6" fmla="*/ 3722 w 1296"/>
                <a:gd name="T7" fmla="*/ 0 h 648"/>
                <a:gd name="T8" fmla="*/ 0 60000 65536"/>
                <a:gd name="T9" fmla="*/ 0 60000 65536"/>
                <a:gd name="T10" fmla="*/ 0 60000 65536"/>
                <a:gd name="T11" fmla="*/ 0 60000 65536"/>
                <a:gd name="T12" fmla="*/ 0 w 1296"/>
                <a:gd name="T13" fmla="*/ 0 h 648"/>
                <a:gd name="T14" fmla="*/ 1296 w 1296"/>
                <a:gd name="T15" fmla="*/ 648 h 648"/>
              </a:gdLst>
              <a:ahLst/>
              <a:cxnLst>
                <a:cxn ang="T8">
                  <a:pos x="T0" y="T1"/>
                </a:cxn>
                <a:cxn ang="T9">
                  <a:pos x="T2" y="T3"/>
                </a:cxn>
                <a:cxn ang="T10">
                  <a:pos x="T4" y="T5"/>
                </a:cxn>
                <a:cxn ang="T11">
                  <a:pos x="T6" y="T7"/>
                </a:cxn>
              </a:cxnLst>
              <a:rect l="T12" t="T13" r="T14" b="T15"/>
              <a:pathLst>
                <a:path w="1296" h="648">
                  <a:moveTo>
                    <a:pt x="1296" y="0"/>
                  </a:moveTo>
                  <a:lnTo>
                    <a:pt x="0" y="0"/>
                  </a:lnTo>
                  <a:lnTo>
                    <a:pt x="648" y="648"/>
                  </a:lnTo>
                  <a:lnTo>
                    <a:pt x="1296" y="0"/>
                  </a:lnTo>
                  <a:close/>
                </a:path>
              </a:pathLst>
            </a:custGeom>
            <a:solidFill>
              <a:schemeClr val="tx2">
                <a:lumMod val="60000"/>
                <a:lumOff val="40000"/>
              </a:schemeClr>
            </a:solidFill>
            <a:ln w="9525">
              <a:noFill/>
              <a:miter lim="800000"/>
            </a:ln>
          </p:spPr>
          <p:txBody>
            <a:bodyPr/>
            <a:lstStyle/>
            <a:p>
              <a:pPr>
                <a:defRPr/>
              </a:pPr>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grpSp>
          <p:nvGrpSpPr>
            <p:cNvPr id="29712" name="Group 8"/>
            <p:cNvGrpSpPr/>
            <p:nvPr/>
          </p:nvGrpSpPr>
          <p:grpSpPr bwMode="auto">
            <a:xfrm>
              <a:off x="7146161" y="1558925"/>
              <a:ext cx="4025077" cy="1869344"/>
              <a:chOff x="-1" y="0"/>
              <a:chExt cx="5269" cy="2557"/>
            </a:xfrm>
          </p:grpSpPr>
          <p:sp>
            <p:nvSpPr>
              <p:cNvPr id="30752" name="Freeform 10"/>
              <p:cNvSpPr>
                <a:spLocks noChangeArrowheads="1"/>
              </p:cNvSpPr>
              <p:nvPr/>
            </p:nvSpPr>
            <p:spPr bwMode="auto">
              <a:xfrm>
                <a:off x="-1" y="0"/>
                <a:ext cx="5269" cy="2557"/>
              </a:xfrm>
              <a:custGeom>
                <a:avLst/>
                <a:gdLst>
                  <a:gd name="T0" fmla="*/ 2634 w 1834"/>
                  <a:gd name="T1" fmla="*/ 0 h 916"/>
                  <a:gd name="T2" fmla="*/ 5268 w 1834"/>
                  <a:gd name="T3" fmla="*/ 2558 h 916"/>
                  <a:gd name="T4" fmla="*/ 0 w 1834"/>
                  <a:gd name="T5" fmla="*/ 2558 h 916"/>
                  <a:gd name="T6" fmla="*/ 2634 w 1834"/>
                  <a:gd name="T7" fmla="*/ 0 h 916"/>
                  <a:gd name="T8" fmla="*/ 0 60000 65536"/>
                  <a:gd name="T9" fmla="*/ 0 60000 65536"/>
                  <a:gd name="T10" fmla="*/ 0 60000 65536"/>
                  <a:gd name="T11" fmla="*/ 0 60000 65536"/>
                  <a:gd name="T12" fmla="*/ 0 w 1834"/>
                  <a:gd name="T13" fmla="*/ 0 h 916"/>
                  <a:gd name="T14" fmla="*/ 1834 w 1834"/>
                  <a:gd name="T15" fmla="*/ 916 h 916"/>
                </a:gdLst>
                <a:ahLst/>
                <a:cxnLst>
                  <a:cxn ang="T8">
                    <a:pos x="T0" y="T1"/>
                  </a:cxn>
                  <a:cxn ang="T9">
                    <a:pos x="T2" y="T3"/>
                  </a:cxn>
                  <a:cxn ang="T10">
                    <a:pos x="T4" y="T5"/>
                  </a:cxn>
                  <a:cxn ang="T11">
                    <a:pos x="T6" y="T7"/>
                  </a:cxn>
                </a:cxnLst>
                <a:rect l="T12" t="T13" r="T14" b="T15"/>
                <a:pathLst>
                  <a:path w="1834" h="916">
                    <a:moveTo>
                      <a:pt x="917" y="0"/>
                    </a:moveTo>
                    <a:lnTo>
                      <a:pt x="1834" y="916"/>
                    </a:lnTo>
                    <a:lnTo>
                      <a:pt x="0" y="916"/>
                    </a:lnTo>
                    <a:lnTo>
                      <a:pt x="917" y="0"/>
                    </a:lnTo>
                    <a:close/>
                  </a:path>
                </a:pathLst>
              </a:custGeom>
              <a:solidFill>
                <a:schemeClr val="tx2">
                  <a:lumMod val="60000"/>
                  <a:lumOff val="40000"/>
                </a:schemeClr>
              </a:solidFill>
              <a:ln w="9525">
                <a:noFill/>
                <a:miter lim="800000"/>
              </a:ln>
            </p:spPr>
            <p:txBody>
              <a:bodyPr/>
              <a:lstStyle/>
              <a:p>
                <a:pPr>
                  <a:defRPr/>
                </a:pPr>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0753" name="Freeform 11"/>
              <p:cNvSpPr>
                <a:spLocks noChangeArrowheads="1"/>
              </p:cNvSpPr>
              <p:nvPr/>
            </p:nvSpPr>
            <p:spPr bwMode="auto">
              <a:xfrm>
                <a:off x="2632" y="0"/>
                <a:ext cx="2636" cy="2557"/>
              </a:xfrm>
              <a:custGeom>
                <a:avLst/>
                <a:gdLst>
                  <a:gd name="T0" fmla="*/ 0 w 917"/>
                  <a:gd name="T1" fmla="*/ 0 h 916"/>
                  <a:gd name="T2" fmla="*/ 2635 w 917"/>
                  <a:gd name="T3" fmla="*/ 2558 h 916"/>
                  <a:gd name="T4" fmla="*/ 0 w 917"/>
                  <a:gd name="T5" fmla="*/ 2558 h 916"/>
                  <a:gd name="T6" fmla="*/ 0 w 917"/>
                  <a:gd name="T7" fmla="*/ 0 h 916"/>
                  <a:gd name="T8" fmla="*/ 0 60000 65536"/>
                  <a:gd name="T9" fmla="*/ 0 60000 65536"/>
                  <a:gd name="T10" fmla="*/ 0 60000 65536"/>
                  <a:gd name="T11" fmla="*/ 0 60000 65536"/>
                  <a:gd name="T12" fmla="*/ 0 w 917"/>
                  <a:gd name="T13" fmla="*/ 0 h 916"/>
                  <a:gd name="T14" fmla="*/ 917 w 917"/>
                  <a:gd name="T15" fmla="*/ 916 h 916"/>
                </a:gdLst>
                <a:ahLst/>
                <a:cxnLst>
                  <a:cxn ang="T8">
                    <a:pos x="T0" y="T1"/>
                  </a:cxn>
                  <a:cxn ang="T9">
                    <a:pos x="T2" y="T3"/>
                  </a:cxn>
                  <a:cxn ang="T10">
                    <a:pos x="T4" y="T5"/>
                  </a:cxn>
                  <a:cxn ang="T11">
                    <a:pos x="T6" y="T7"/>
                  </a:cxn>
                </a:cxnLst>
                <a:rect l="T12" t="T13" r="T14" b="T15"/>
                <a:pathLst>
                  <a:path w="917" h="916">
                    <a:moveTo>
                      <a:pt x="0" y="0"/>
                    </a:moveTo>
                    <a:lnTo>
                      <a:pt x="917" y="916"/>
                    </a:lnTo>
                    <a:lnTo>
                      <a:pt x="0" y="916"/>
                    </a:lnTo>
                    <a:lnTo>
                      <a:pt x="0" y="0"/>
                    </a:lnTo>
                    <a:close/>
                  </a:path>
                </a:pathLst>
              </a:custGeom>
              <a:solidFill>
                <a:schemeClr val="accent1">
                  <a:lumMod val="60000"/>
                  <a:lumOff val="40000"/>
                </a:schemeClr>
              </a:solidFill>
              <a:ln w="9525">
                <a:noFill/>
                <a:miter lim="800000"/>
              </a:ln>
            </p:spPr>
            <p:txBody>
              <a:bodyPr/>
              <a:lstStyle/>
              <a:p>
                <a:pPr>
                  <a:defRPr/>
                </a:pPr>
                <a:endParaRPr lang="zh-CN" altLang="zh-CN" dirty="0">
                  <a:solidFill>
                    <a:schemeClr val="accent1">
                      <a:lumMod val="40000"/>
                      <a:lumOff val="60000"/>
                    </a:schemeClr>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29713" name="Group 11"/>
            <p:cNvGrpSpPr/>
            <p:nvPr/>
          </p:nvGrpSpPr>
          <p:grpSpPr bwMode="auto">
            <a:xfrm>
              <a:off x="6986588" y="606425"/>
              <a:ext cx="3000375" cy="2559050"/>
              <a:chOff x="0" y="0"/>
              <a:chExt cx="3240" cy="3236"/>
            </a:xfrm>
          </p:grpSpPr>
          <p:sp>
            <p:nvSpPr>
              <p:cNvPr id="30750" name="Freeform 12"/>
              <p:cNvSpPr>
                <a:spLocks noChangeArrowheads="1"/>
              </p:cNvSpPr>
              <p:nvPr/>
            </p:nvSpPr>
            <p:spPr bwMode="auto">
              <a:xfrm>
                <a:off x="1" y="0"/>
                <a:ext cx="3239" cy="3236"/>
              </a:xfrm>
              <a:custGeom>
                <a:avLst/>
                <a:gdLst>
                  <a:gd name="T0" fmla="*/ 0 w 1296"/>
                  <a:gd name="T1" fmla="*/ 0 h 1295"/>
                  <a:gd name="T2" fmla="*/ 3240 w 1296"/>
                  <a:gd name="T3" fmla="*/ 0 h 1295"/>
                  <a:gd name="T4" fmla="*/ 0 w 1296"/>
                  <a:gd name="T5" fmla="*/ 3237 h 1295"/>
                  <a:gd name="T6" fmla="*/ 0 w 1296"/>
                  <a:gd name="T7" fmla="*/ 0 h 1295"/>
                  <a:gd name="T8" fmla="*/ 0 60000 65536"/>
                  <a:gd name="T9" fmla="*/ 0 60000 65536"/>
                  <a:gd name="T10" fmla="*/ 0 60000 65536"/>
                  <a:gd name="T11" fmla="*/ 0 60000 65536"/>
                  <a:gd name="T12" fmla="*/ 0 w 1296"/>
                  <a:gd name="T13" fmla="*/ 0 h 1295"/>
                  <a:gd name="T14" fmla="*/ 1296 w 1296"/>
                  <a:gd name="T15" fmla="*/ 1295 h 1295"/>
                </a:gdLst>
                <a:ahLst/>
                <a:cxnLst>
                  <a:cxn ang="T8">
                    <a:pos x="T0" y="T1"/>
                  </a:cxn>
                  <a:cxn ang="T9">
                    <a:pos x="T2" y="T3"/>
                  </a:cxn>
                  <a:cxn ang="T10">
                    <a:pos x="T4" y="T5"/>
                  </a:cxn>
                  <a:cxn ang="T11">
                    <a:pos x="T6" y="T7"/>
                  </a:cxn>
                </a:cxnLst>
                <a:rect l="T12" t="T13" r="T14" b="T15"/>
                <a:pathLst>
                  <a:path w="1296" h="1295">
                    <a:moveTo>
                      <a:pt x="0" y="0"/>
                    </a:moveTo>
                    <a:lnTo>
                      <a:pt x="1296" y="0"/>
                    </a:lnTo>
                    <a:lnTo>
                      <a:pt x="0" y="1295"/>
                    </a:lnTo>
                    <a:lnTo>
                      <a:pt x="0" y="0"/>
                    </a:lnTo>
                    <a:close/>
                  </a:path>
                </a:pathLst>
              </a:custGeom>
              <a:solidFill>
                <a:schemeClr val="accent4">
                  <a:lumMod val="50000"/>
                  <a:lumOff val="50000"/>
                </a:schemeClr>
              </a:solidFill>
              <a:ln w="9525">
                <a:noFill/>
                <a:miter lim="800000"/>
              </a:ln>
            </p:spPr>
            <p:txBody>
              <a:bodyPr/>
              <a:lstStyle/>
              <a:p>
                <a:pPr>
                  <a:defRPr/>
                </a:pPr>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0751" name="Freeform 13"/>
              <p:cNvSpPr>
                <a:spLocks noChangeArrowheads="1"/>
              </p:cNvSpPr>
              <p:nvPr/>
            </p:nvSpPr>
            <p:spPr bwMode="auto">
              <a:xfrm>
                <a:off x="1" y="0"/>
                <a:ext cx="3239" cy="1625"/>
              </a:xfrm>
              <a:custGeom>
                <a:avLst/>
                <a:gdLst>
                  <a:gd name="T0" fmla="*/ 0 w 1296"/>
                  <a:gd name="T1" fmla="*/ 0 h 650"/>
                  <a:gd name="T2" fmla="*/ 3240 w 1296"/>
                  <a:gd name="T3" fmla="*/ 0 h 650"/>
                  <a:gd name="T4" fmla="*/ 1615 w 1296"/>
                  <a:gd name="T5" fmla="*/ 1625 h 650"/>
                  <a:gd name="T6" fmla="*/ 0 w 1296"/>
                  <a:gd name="T7" fmla="*/ 0 h 650"/>
                  <a:gd name="T8" fmla="*/ 0 60000 65536"/>
                  <a:gd name="T9" fmla="*/ 0 60000 65536"/>
                  <a:gd name="T10" fmla="*/ 0 60000 65536"/>
                  <a:gd name="T11" fmla="*/ 0 60000 65536"/>
                  <a:gd name="T12" fmla="*/ 0 w 1296"/>
                  <a:gd name="T13" fmla="*/ 0 h 650"/>
                  <a:gd name="T14" fmla="*/ 1296 w 1296"/>
                  <a:gd name="T15" fmla="*/ 650 h 650"/>
                </a:gdLst>
                <a:ahLst/>
                <a:cxnLst>
                  <a:cxn ang="T8">
                    <a:pos x="T0" y="T1"/>
                  </a:cxn>
                  <a:cxn ang="T9">
                    <a:pos x="T2" y="T3"/>
                  </a:cxn>
                  <a:cxn ang="T10">
                    <a:pos x="T4" y="T5"/>
                  </a:cxn>
                  <a:cxn ang="T11">
                    <a:pos x="T6" y="T7"/>
                  </a:cxn>
                </a:cxnLst>
                <a:rect l="T12" t="T13" r="T14" b="T15"/>
                <a:pathLst>
                  <a:path w="1296" h="650">
                    <a:moveTo>
                      <a:pt x="0" y="0"/>
                    </a:moveTo>
                    <a:lnTo>
                      <a:pt x="1296" y="0"/>
                    </a:lnTo>
                    <a:lnTo>
                      <a:pt x="646" y="650"/>
                    </a:lnTo>
                    <a:lnTo>
                      <a:pt x="0" y="0"/>
                    </a:lnTo>
                    <a:close/>
                  </a:path>
                </a:pathLst>
              </a:custGeom>
              <a:solidFill>
                <a:schemeClr val="accent4">
                  <a:lumMod val="75000"/>
                  <a:lumOff val="25000"/>
                </a:schemeClr>
              </a:solidFill>
              <a:ln w="9525">
                <a:noFill/>
                <a:miter lim="800000"/>
              </a:ln>
            </p:spPr>
            <p:txBody>
              <a:bodyPr/>
              <a:lstStyle/>
              <a:p>
                <a:pPr>
                  <a:defRPr/>
                </a:pPr>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29714" name="Group 14"/>
            <p:cNvGrpSpPr/>
            <p:nvPr/>
          </p:nvGrpSpPr>
          <p:grpSpPr bwMode="auto">
            <a:xfrm>
              <a:off x="6745288" y="3593217"/>
              <a:ext cx="1670196" cy="3223508"/>
              <a:chOff x="0" y="1"/>
              <a:chExt cx="2348" cy="4581"/>
            </a:xfrm>
          </p:grpSpPr>
          <p:sp>
            <p:nvSpPr>
              <p:cNvPr id="30748" name="Freeform 14"/>
              <p:cNvSpPr>
                <a:spLocks noChangeArrowheads="1"/>
              </p:cNvSpPr>
              <p:nvPr/>
            </p:nvSpPr>
            <p:spPr bwMode="auto">
              <a:xfrm>
                <a:off x="55" y="1"/>
                <a:ext cx="2293" cy="4581"/>
              </a:xfrm>
              <a:custGeom>
                <a:avLst/>
                <a:gdLst>
                  <a:gd name="T0" fmla="*/ 2292 w 917"/>
                  <a:gd name="T1" fmla="*/ 2290 h 1833"/>
                  <a:gd name="T2" fmla="*/ 0 w 917"/>
                  <a:gd name="T3" fmla="*/ 4583 h 1833"/>
                  <a:gd name="T4" fmla="*/ 0 w 917"/>
                  <a:gd name="T5" fmla="*/ 0 h 1833"/>
                  <a:gd name="T6" fmla="*/ 2292 w 917"/>
                  <a:gd name="T7" fmla="*/ 2290 h 1833"/>
                  <a:gd name="T8" fmla="*/ 0 60000 65536"/>
                  <a:gd name="T9" fmla="*/ 0 60000 65536"/>
                  <a:gd name="T10" fmla="*/ 0 60000 65536"/>
                  <a:gd name="T11" fmla="*/ 0 60000 65536"/>
                  <a:gd name="T12" fmla="*/ 0 w 917"/>
                  <a:gd name="T13" fmla="*/ 0 h 1833"/>
                  <a:gd name="T14" fmla="*/ 917 w 917"/>
                  <a:gd name="T15" fmla="*/ 1833 h 1833"/>
                </a:gdLst>
                <a:ahLst/>
                <a:cxnLst>
                  <a:cxn ang="T8">
                    <a:pos x="T0" y="T1"/>
                  </a:cxn>
                  <a:cxn ang="T9">
                    <a:pos x="T2" y="T3"/>
                  </a:cxn>
                  <a:cxn ang="T10">
                    <a:pos x="T4" y="T5"/>
                  </a:cxn>
                  <a:cxn ang="T11">
                    <a:pos x="T6" y="T7"/>
                  </a:cxn>
                </a:cxnLst>
                <a:rect l="T12" t="T13" r="T14" b="T15"/>
                <a:pathLst>
                  <a:path w="917" h="1833">
                    <a:moveTo>
                      <a:pt x="917" y="916"/>
                    </a:moveTo>
                    <a:lnTo>
                      <a:pt x="0" y="1833"/>
                    </a:lnTo>
                    <a:lnTo>
                      <a:pt x="0" y="0"/>
                    </a:lnTo>
                    <a:lnTo>
                      <a:pt x="917" y="916"/>
                    </a:lnTo>
                    <a:close/>
                  </a:path>
                </a:pathLst>
              </a:custGeom>
              <a:solidFill>
                <a:schemeClr val="bg2">
                  <a:lumMod val="50000"/>
                </a:schemeClr>
              </a:solidFill>
              <a:ln w="9525">
                <a:noFill/>
                <a:miter lim="800000"/>
              </a:ln>
            </p:spPr>
            <p:txBody>
              <a:bodyPr/>
              <a:lstStyle/>
              <a:p>
                <a:pPr>
                  <a:defRPr/>
                </a:pPr>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0749" name="Freeform 15"/>
              <p:cNvSpPr>
                <a:spLocks noChangeArrowheads="1"/>
              </p:cNvSpPr>
              <p:nvPr/>
            </p:nvSpPr>
            <p:spPr bwMode="auto">
              <a:xfrm>
                <a:off x="0" y="1"/>
                <a:ext cx="2293" cy="2289"/>
              </a:xfrm>
              <a:custGeom>
                <a:avLst/>
                <a:gdLst>
                  <a:gd name="T0" fmla="*/ 2292 w 917"/>
                  <a:gd name="T1" fmla="*/ 2290 h 916"/>
                  <a:gd name="T2" fmla="*/ 0 w 917"/>
                  <a:gd name="T3" fmla="*/ 2290 h 916"/>
                  <a:gd name="T4" fmla="*/ 0 w 917"/>
                  <a:gd name="T5" fmla="*/ 0 h 916"/>
                  <a:gd name="T6" fmla="*/ 2292 w 917"/>
                  <a:gd name="T7" fmla="*/ 2290 h 916"/>
                  <a:gd name="T8" fmla="*/ 0 60000 65536"/>
                  <a:gd name="T9" fmla="*/ 0 60000 65536"/>
                  <a:gd name="T10" fmla="*/ 0 60000 65536"/>
                  <a:gd name="T11" fmla="*/ 0 60000 65536"/>
                  <a:gd name="T12" fmla="*/ 0 w 917"/>
                  <a:gd name="T13" fmla="*/ 0 h 916"/>
                  <a:gd name="T14" fmla="*/ 917 w 917"/>
                  <a:gd name="T15" fmla="*/ 916 h 916"/>
                </a:gdLst>
                <a:ahLst/>
                <a:cxnLst>
                  <a:cxn ang="T8">
                    <a:pos x="T0" y="T1"/>
                  </a:cxn>
                  <a:cxn ang="T9">
                    <a:pos x="T2" y="T3"/>
                  </a:cxn>
                  <a:cxn ang="T10">
                    <a:pos x="T4" y="T5"/>
                  </a:cxn>
                  <a:cxn ang="T11">
                    <a:pos x="T6" y="T7"/>
                  </a:cxn>
                </a:cxnLst>
                <a:rect l="T12" t="T13" r="T14" b="T15"/>
                <a:pathLst>
                  <a:path w="917" h="916">
                    <a:moveTo>
                      <a:pt x="917" y="916"/>
                    </a:moveTo>
                    <a:lnTo>
                      <a:pt x="0" y="916"/>
                    </a:lnTo>
                    <a:lnTo>
                      <a:pt x="0" y="0"/>
                    </a:lnTo>
                    <a:lnTo>
                      <a:pt x="917" y="916"/>
                    </a:lnTo>
                    <a:close/>
                  </a:path>
                </a:pathLst>
              </a:custGeom>
              <a:solidFill>
                <a:schemeClr val="bg2">
                  <a:lumMod val="75000"/>
                </a:schemeClr>
              </a:solidFill>
              <a:ln w="9525">
                <a:noFill/>
                <a:miter lim="800000"/>
              </a:ln>
            </p:spPr>
            <p:txBody>
              <a:bodyPr/>
              <a:lstStyle/>
              <a:p>
                <a:pPr>
                  <a:defRPr/>
                </a:pPr>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29715" name="Group 17"/>
            <p:cNvGrpSpPr/>
            <p:nvPr/>
          </p:nvGrpSpPr>
          <p:grpSpPr bwMode="auto">
            <a:xfrm>
              <a:off x="5101569" y="3576364"/>
              <a:ext cx="5037324" cy="3021286"/>
              <a:chOff x="1621" y="-2"/>
              <a:chExt cx="5411" cy="3246"/>
            </a:xfrm>
          </p:grpSpPr>
          <p:sp>
            <p:nvSpPr>
              <p:cNvPr id="30746" name="Freeform 16"/>
              <p:cNvSpPr>
                <a:spLocks noChangeArrowheads="1"/>
              </p:cNvSpPr>
              <p:nvPr/>
            </p:nvSpPr>
            <p:spPr bwMode="auto">
              <a:xfrm rot="16200000">
                <a:off x="3790" y="-2"/>
                <a:ext cx="3241" cy="3242"/>
              </a:xfrm>
              <a:custGeom>
                <a:avLst/>
                <a:gdLst>
                  <a:gd name="T0" fmla="*/ 3240 w 1296"/>
                  <a:gd name="T1" fmla="*/ 3245 h 1298"/>
                  <a:gd name="T2" fmla="*/ 0 w 1296"/>
                  <a:gd name="T3" fmla="*/ 3245 h 1298"/>
                  <a:gd name="T4" fmla="*/ 3240 w 1296"/>
                  <a:gd name="T5" fmla="*/ 0 h 1298"/>
                  <a:gd name="T6" fmla="*/ 3240 w 1296"/>
                  <a:gd name="T7" fmla="*/ 3245 h 1298"/>
                  <a:gd name="T8" fmla="*/ 0 60000 65536"/>
                  <a:gd name="T9" fmla="*/ 0 60000 65536"/>
                  <a:gd name="T10" fmla="*/ 0 60000 65536"/>
                  <a:gd name="T11" fmla="*/ 0 60000 65536"/>
                  <a:gd name="T12" fmla="*/ 0 w 1296"/>
                  <a:gd name="T13" fmla="*/ 0 h 1298"/>
                  <a:gd name="T14" fmla="*/ 1296 w 1296"/>
                  <a:gd name="T15" fmla="*/ 1298 h 1298"/>
                </a:gdLst>
                <a:ahLst/>
                <a:cxnLst>
                  <a:cxn ang="T8">
                    <a:pos x="T0" y="T1"/>
                  </a:cxn>
                  <a:cxn ang="T9">
                    <a:pos x="T2" y="T3"/>
                  </a:cxn>
                  <a:cxn ang="T10">
                    <a:pos x="T4" y="T5"/>
                  </a:cxn>
                  <a:cxn ang="T11">
                    <a:pos x="T6" y="T7"/>
                  </a:cxn>
                </a:cxnLst>
                <a:rect l="T12" t="T13" r="T14" b="T15"/>
                <a:pathLst>
                  <a:path w="1296" h="1298">
                    <a:moveTo>
                      <a:pt x="1296" y="1298"/>
                    </a:moveTo>
                    <a:lnTo>
                      <a:pt x="0" y="1298"/>
                    </a:lnTo>
                    <a:lnTo>
                      <a:pt x="1296" y="0"/>
                    </a:lnTo>
                    <a:lnTo>
                      <a:pt x="1296" y="1298"/>
                    </a:lnTo>
                    <a:close/>
                  </a:path>
                </a:pathLst>
              </a:custGeom>
              <a:solidFill>
                <a:schemeClr val="bg1">
                  <a:lumMod val="65000"/>
                </a:schemeClr>
              </a:solidFill>
              <a:ln w="9525">
                <a:noFill/>
                <a:miter lim="800000"/>
              </a:ln>
            </p:spPr>
            <p:txBody>
              <a:bodyPr/>
              <a:lstStyle/>
              <a:p>
                <a:pPr>
                  <a:defRPr/>
                </a:pPr>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0747" name="Freeform 17"/>
              <p:cNvSpPr>
                <a:spLocks noChangeArrowheads="1"/>
              </p:cNvSpPr>
              <p:nvPr/>
            </p:nvSpPr>
            <p:spPr bwMode="auto">
              <a:xfrm>
                <a:off x="1621" y="1"/>
                <a:ext cx="1620" cy="3243"/>
              </a:xfrm>
              <a:custGeom>
                <a:avLst/>
                <a:gdLst>
                  <a:gd name="T0" fmla="*/ 1620 w 648"/>
                  <a:gd name="T1" fmla="*/ 3245 h 1298"/>
                  <a:gd name="T2" fmla="*/ 0 w 648"/>
                  <a:gd name="T3" fmla="*/ 1620 h 1298"/>
                  <a:gd name="T4" fmla="*/ 1620 w 648"/>
                  <a:gd name="T5" fmla="*/ 0 h 1298"/>
                  <a:gd name="T6" fmla="*/ 1620 w 648"/>
                  <a:gd name="T7" fmla="*/ 3245 h 1298"/>
                  <a:gd name="T8" fmla="*/ 0 60000 65536"/>
                  <a:gd name="T9" fmla="*/ 0 60000 65536"/>
                  <a:gd name="T10" fmla="*/ 0 60000 65536"/>
                  <a:gd name="T11" fmla="*/ 0 60000 65536"/>
                  <a:gd name="T12" fmla="*/ 0 w 648"/>
                  <a:gd name="T13" fmla="*/ 0 h 1298"/>
                  <a:gd name="T14" fmla="*/ 648 w 648"/>
                  <a:gd name="T15" fmla="*/ 1298 h 1298"/>
                </a:gdLst>
                <a:ahLst/>
                <a:cxnLst>
                  <a:cxn ang="T8">
                    <a:pos x="T0" y="T1"/>
                  </a:cxn>
                  <a:cxn ang="T9">
                    <a:pos x="T2" y="T3"/>
                  </a:cxn>
                  <a:cxn ang="T10">
                    <a:pos x="T4" y="T5"/>
                  </a:cxn>
                  <a:cxn ang="T11">
                    <a:pos x="T6" y="T7"/>
                  </a:cxn>
                </a:cxnLst>
                <a:rect l="T12" t="T13" r="T14" b="T15"/>
                <a:pathLst>
                  <a:path w="648" h="1298">
                    <a:moveTo>
                      <a:pt x="648" y="1298"/>
                    </a:moveTo>
                    <a:lnTo>
                      <a:pt x="0" y="648"/>
                    </a:lnTo>
                    <a:lnTo>
                      <a:pt x="648" y="0"/>
                    </a:lnTo>
                    <a:lnTo>
                      <a:pt x="648" y="1298"/>
                    </a:lnTo>
                    <a:close/>
                  </a:path>
                </a:pathLst>
              </a:custGeom>
              <a:solidFill>
                <a:schemeClr val="bg1">
                  <a:lumMod val="50000"/>
                </a:schemeClr>
              </a:solidFill>
              <a:ln w="9525">
                <a:noFill/>
                <a:miter lim="800000"/>
              </a:ln>
            </p:spPr>
            <p:txBody>
              <a:bodyPr/>
              <a:lstStyle/>
              <a:p>
                <a:pPr>
                  <a:defRPr/>
                </a:pPr>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29716" name="Group 20"/>
            <p:cNvGrpSpPr/>
            <p:nvPr/>
          </p:nvGrpSpPr>
          <p:grpSpPr bwMode="auto">
            <a:xfrm>
              <a:off x="2327275" y="3514020"/>
              <a:ext cx="4037719" cy="2020005"/>
              <a:chOff x="0" y="1"/>
              <a:chExt cx="4581" cy="2291"/>
            </a:xfrm>
          </p:grpSpPr>
          <p:sp>
            <p:nvSpPr>
              <p:cNvPr id="30744" name="Freeform 18"/>
              <p:cNvSpPr>
                <a:spLocks noChangeArrowheads="1"/>
              </p:cNvSpPr>
              <p:nvPr/>
            </p:nvSpPr>
            <p:spPr bwMode="auto">
              <a:xfrm>
                <a:off x="0" y="1"/>
                <a:ext cx="4581" cy="2291"/>
              </a:xfrm>
              <a:custGeom>
                <a:avLst/>
                <a:gdLst>
                  <a:gd name="T0" fmla="*/ 2290 w 1833"/>
                  <a:gd name="T1" fmla="*/ 2293 h 917"/>
                  <a:gd name="T2" fmla="*/ 0 w 1833"/>
                  <a:gd name="T3" fmla="*/ 0 h 917"/>
                  <a:gd name="T4" fmla="*/ 4583 w 1833"/>
                  <a:gd name="T5" fmla="*/ 0 h 917"/>
                  <a:gd name="T6" fmla="*/ 2290 w 1833"/>
                  <a:gd name="T7" fmla="*/ 2293 h 917"/>
                  <a:gd name="T8" fmla="*/ 0 60000 65536"/>
                  <a:gd name="T9" fmla="*/ 0 60000 65536"/>
                  <a:gd name="T10" fmla="*/ 0 60000 65536"/>
                  <a:gd name="T11" fmla="*/ 0 60000 65536"/>
                  <a:gd name="T12" fmla="*/ 0 w 1833"/>
                  <a:gd name="T13" fmla="*/ 0 h 917"/>
                  <a:gd name="T14" fmla="*/ 1833 w 1833"/>
                  <a:gd name="T15" fmla="*/ 917 h 917"/>
                </a:gdLst>
                <a:ahLst/>
                <a:cxnLst>
                  <a:cxn ang="T8">
                    <a:pos x="T0" y="T1"/>
                  </a:cxn>
                  <a:cxn ang="T9">
                    <a:pos x="T2" y="T3"/>
                  </a:cxn>
                  <a:cxn ang="T10">
                    <a:pos x="T4" y="T5"/>
                  </a:cxn>
                  <a:cxn ang="T11">
                    <a:pos x="T6" y="T7"/>
                  </a:cxn>
                </a:cxnLst>
                <a:rect l="T12" t="T13" r="T14" b="T15"/>
                <a:pathLst>
                  <a:path w="1833" h="917">
                    <a:moveTo>
                      <a:pt x="916" y="917"/>
                    </a:moveTo>
                    <a:lnTo>
                      <a:pt x="0" y="0"/>
                    </a:lnTo>
                    <a:lnTo>
                      <a:pt x="1833" y="0"/>
                    </a:lnTo>
                    <a:lnTo>
                      <a:pt x="916" y="917"/>
                    </a:lnTo>
                    <a:close/>
                  </a:path>
                </a:pathLst>
              </a:custGeom>
              <a:solidFill>
                <a:schemeClr val="bg2">
                  <a:lumMod val="90000"/>
                </a:schemeClr>
              </a:solidFill>
              <a:ln w="9525">
                <a:noFill/>
                <a:miter lim="800000"/>
              </a:ln>
            </p:spPr>
            <p:txBody>
              <a:bodyPr/>
              <a:lstStyle/>
              <a:p>
                <a:pPr>
                  <a:defRPr/>
                </a:pPr>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0745" name="Freeform 19"/>
              <p:cNvSpPr>
                <a:spLocks noChangeArrowheads="1"/>
              </p:cNvSpPr>
              <p:nvPr/>
            </p:nvSpPr>
            <p:spPr bwMode="auto">
              <a:xfrm>
                <a:off x="2268" y="1"/>
                <a:ext cx="2292" cy="2291"/>
              </a:xfrm>
              <a:custGeom>
                <a:avLst/>
                <a:gdLst>
                  <a:gd name="T0" fmla="*/ 0 w 917"/>
                  <a:gd name="T1" fmla="*/ 2293 h 917"/>
                  <a:gd name="T2" fmla="*/ 0 w 917"/>
                  <a:gd name="T3" fmla="*/ 0 h 917"/>
                  <a:gd name="T4" fmla="*/ 2293 w 917"/>
                  <a:gd name="T5" fmla="*/ 0 h 917"/>
                  <a:gd name="T6" fmla="*/ 0 w 917"/>
                  <a:gd name="T7" fmla="*/ 2293 h 917"/>
                  <a:gd name="T8" fmla="*/ 0 60000 65536"/>
                  <a:gd name="T9" fmla="*/ 0 60000 65536"/>
                  <a:gd name="T10" fmla="*/ 0 60000 65536"/>
                  <a:gd name="T11" fmla="*/ 0 60000 65536"/>
                  <a:gd name="T12" fmla="*/ 0 w 917"/>
                  <a:gd name="T13" fmla="*/ 0 h 917"/>
                  <a:gd name="T14" fmla="*/ 917 w 917"/>
                  <a:gd name="T15" fmla="*/ 917 h 917"/>
                </a:gdLst>
                <a:ahLst/>
                <a:cxnLst>
                  <a:cxn ang="T8">
                    <a:pos x="T0" y="T1"/>
                  </a:cxn>
                  <a:cxn ang="T9">
                    <a:pos x="T2" y="T3"/>
                  </a:cxn>
                  <a:cxn ang="T10">
                    <a:pos x="T4" y="T5"/>
                  </a:cxn>
                  <a:cxn ang="T11">
                    <a:pos x="T6" y="T7"/>
                  </a:cxn>
                </a:cxnLst>
                <a:rect l="T12" t="T13" r="T14" b="T15"/>
                <a:pathLst>
                  <a:path w="917" h="917">
                    <a:moveTo>
                      <a:pt x="0" y="917"/>
                    </a:moveTo>
                    <a:lnTo>
                      <a:pt x="0" y="0"/>
                    </a:lnTo>
                    <a:lnTo>
                      <a:pt x="917" y="0"/>
                    </a:lnTo>
                    <a:lnTo>
                      <a:pt x="0" y="917"/>
                    </a:lnTo>
                    <a:close/>
                  </a:path>
                </a:pathLst>
              </a:custGeom>
              <a:solidFill>
                <a:schemeClr val="bg2">
                  <a:lumMod val="75000"/>
                </a:schemeClr>
              </a:solidFill>
              <a:ln w="9525">
                <a:noFill/>
                <a:miter lim="800000"/>
              </a:ln>
            </p:spPr>
            <p:txBody>
              <a:bodyPr/>
              <a:lstStyle/>
              <a:p>
                <a:pPr>
                  <a:defRPr/>
                </a:pPr>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29717" name="Group 23"/>
            <p:cNvGrpSpPr/>
            <p:nvPr/>
          </p:nvGrpSpPr>
          <p:grpSpPr bwMode="auto">
            <a:xfrm>
              <a:off x="3560763" y="407988"/>
              <a:ext cx="3021012" cy="3011487"/>
              <a:chOff x="0" y="0"/>
              <a:chExt cx="3248" cy="3236"/>
            </a:xfrm>
          </p:grpSpPr>
          <p:sp>
            <p:nvSpPr>
              <p:cNvPr id="30742" name="Freeform 20"/>
              <p:cNvSpPr>
                <a:spLocks noChangeArrowheads="1"/>
              </p:cNvSpPr>
              <p:nvPr/>
            </p:nvSpPr>
            <p:spPr bwMode="auto">
              <a:xfrm>
                <a:off x="1" y="0"/>
                <a:ext cx="3247" cy="3237"/>
              </a:xfrm>
              <a:custGeom>
                <a:avLst/>
                <a:gdLst>
                  <a:gd name="T0" fmla="*/ 0 w 1299"/>
                  <a:gd name="T1" fmla="*/ 3237 h 1295"/>
                  <a:gd name="T2" fmla="*/ 0 w 1299"/>
                  <a:gd name="T3" fmla="*/ 0 h 1295"/>
                  <a:gd name="T4" fmla="*/ 3248 w 1299"/>
                  <a:gd name="T5" fmla="*/ 3237 h 1295"/>
                  <a:gd name="T6" fmla="*/ 0 w 1299"/>
                  <a:gd name="T7" fmla="*/ 3237 h 1295"/>
                  <a:gd name="T8" fmla="*/ 0 60000 65536"/>
                  <a:gd name="T9" fmla="*/ 0 60000 65536"/>
                  <a:gd name="T10" fmla="*/ 0 60000 65536"/>
                  <a:gd name="T11" fmla="*/ 0 60000 65536"/>
                  <a:gd name="T12" fmla="*/ 0 w 1299"/>
                  <a:gd name="T13" fmla="*/ 0 h 1295"/>
                  <a:gd name="T14" fmla="*/ 1299 w 1299"/>
                  <a:gd name="T15" fmla="*/ 1295 h 1295"/>
                </a:gdLst>
                <a:ahLst/>
                <a:cxnLst>
                  <a:cxn ang="T8">
                    <a:pos x="T0" y="T1"/>
                  </a:cxn>
                  <a:cxn ang="T9">
                    <a:pos x="T2" y="T3"/>
                  </a:cxn>
                  <a:cxn ang="T10">
                    <a:pos x="T4" y="T5"/>
                  </a:cxn>
                  <a:cxn ang="T11">
                    <a:pos x="T6" y="T7"/>
                  </a:cxn>
                </a:cxnLst>
                <a:rect l="T12" t="T13" r="T14" b="T15"/>
                <a:pathLst>
                  <a:path w="1299" h="1295">
                    <a:moveTo>
                      <a:pt x="0" y="1295"/>
                    </a:moveTo>
                    <a:lnTo>
                      <a:pt x="0" y="0"/>
                    </a:lnTo>
                    <a:lnTo>
                      <a:pt x="1299" y="1295"/>
                    </a:lnTo>
                    <a:lnTo>
                      <a:pt x="0" y="1295"/>
                    </a:lnTo>
                    <a:close/>
                  </a:path>
                </a:pathLst>
              </a:custGeom>
              <a:solidFill>
                <a:schemeClr val="bg2">
                  <a:lumMod val="75000"/>
                </a:schemeClr>
              </a:solidFill>
              <a:ln w="9525">
                <a:noFill/>
                <a:miter lim="800000"/>
              </a:ln>
            </p:spPr>
            <p:txBody>
              <a:bodyPr/>
              <a:lstStyle/>
              <a:p>
                <a:pPr>
                  <a:defRPr/>
                </a:pPr>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0743" name="Freeform 21"/>
              <p:cNvSpPr>
                <a:spLocks noChangeArrowheads="1"/>
              </p:cNvSpPr>
              <p:nvPr/>
            </p:nvSpPr>
            <p:spPr bwMode="auto">
              <a:xfrm>
                <a:off x="1" y="1621"/>
                <a:ext cx="3247" cy="1616"/>
              </a:xfrm>
              <a:custGeom>
                <a:avLst/>
                <a:gdLst>
                  <a:gd name="T0" fmla="*/ 0 w 1299"/>
                  <a:gd name="T1" fmla="*/ 1617 h 647"/>
                  <a:gd name="T2" fmla="*/ 1628 w 1299"/>
                  <a:gd name="T3" fmla="*/ 0 h 647"/>
                  <a:gd name="T4" fmla="*/ 3248 w 1299"/>
                  <a:gd name="T5" fmla="*/ 1617 h 647"/>
                  <a:gd name="T6" fmla="*/ 0 w 1299"/>
                  <a:gd name="T7" fmla="*/ 1617 h 647"/>
                  <a:gd name="T8" fmla="*/ 0 60000 65536"/>
                  <a:gd name="T9" fmla="*/ 0 60000 65536"/>
                  <a:gd name="T10" fmla="*/ 0 60000 65536"/>
                  <a:gd name="T11" fmla="*/ 0 60000 65536"/>
                  <a:gd name="T12" fmla="*/ 0 w 1299"/>
                  <a:gd name="T13" fmla="*/ 0 h 647"/>
                  <a:gd name="T14" fmla="*/ 1299 w 1299"/>
                  <a:gd name="T15" fmla="*/ 647 h 647"/>
                </a:gdLst>
                <a:ahLst/>
                <a:cxnLst>
                  <a:cxn ang="T8">
                    <a:pos x="T0" y="T1"/>
                  </a:cxn>
                  <a:cxn ang="T9">
                    <a:pos x="T2" y="T3"/>
                  </a:cxn>
                  <a:cxn ang="T10">
                    <a:pos x="T4" y="T5"/>
                  </a:cxn>
                  <a:cxn ang="T11">
                    <a:pos x="T6" y="T7"/>
                  </a:cxn>
                </a:cxnLst>
                <a:rect l="T12" t="T13" r="T14" b="T15"/>
                <a:pathLst>
                  <a:path w="1299" h="647">
                    <a:moveTo>
                      <a:pt x="0" y="647"/>
                    </a:moveTo>
                    <a:lnTo>
                      <a:pt x="651" y="0"/>
                    </a:lnTo>
                    <a:lnTo>
                      <a:pt x="1299" y="647"/>
                    </a:lnTo>
                    <a:lnTo>
                      <a:pt x="0" y="647"/>
                    </a:lnTo>
                    <a:close/>
                  </a:path>
                </a:pathLst>
              </a:custGeom>
              <a:solidFill>
                <a:schemeClr val="bg2">
                  <a:lumMod val="50000"/>
                </a:schemeClr>
              </a:solidFill>
              <a:ln w="9525">
                <a:noFill/>
                <a:miter lim="800000"/>
              </a:ln>
            </p:spPr>
            <p:txBody>
              <a:bodyPr/>
              <a:lstStyle/>
              <a:p>
                <a:pPr>
                  <a:defRPr/>
                </a:pPr>
                <a:endParaRPr lang="zh-CN" altLang="zh-CN" dirty="0">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grpSp>
      </p:grpSp>
      <p:pic>
        <p:nvPicPr>
          <p:cNvPr id="48" name="Picture 11" descr="照片 002"/>
          <p:cNvPicPr>
            <a:picLocks noChangeAspect="1" noChangeArrowheads="1"/>
          </p:cNvPicPr>
          <p:nvPr/>
        </p:nvPicPr>
        <p:blipFill>
          <a:blip r:embed="rId3" cstate="print"/>
          <a:srcRect r="11963"/>
          <a:stretch>
            <a:fillRect/>
          </a:stretch>
        </p:blipFill>
        <p:spPr bwMode="auto">
          <a:xfrm>
            <a:off x="8341416" y="2603642"/>
            <a:ext cx="1193461" cy="1010679"/>
          </a:xfrm>
          <a:prstGeom prst="rect">
            <a:avLst/>
          </a:prstGeom>
          <a:noFill/>
          <a:ln w="9525">
            <a:noFill/>
            <a:miter lim="800000"/>
            <a:headEnd/>
            <a:tailEnd/>
          </a:ln>
        </p:spPr>
      </p:pic>
      <p:pic>
        <p:nvPicPr>
          <p:cNvPr id="49" name="图片 48" descr="123 001.jpg"/>
          <p:cNvPicPr>
            <a:picLocks noChangeAspect="1" noChangeArrowheads="1"/>
          </p:cNvPicPr>
          <p:nvPr/>
        </p:nvPicPr>
        <p:blipFill>
          <a:blip r:embed="rId4" cstate="print"/>
          <a:srcRect/>
          <a:stretch>
            <a:fillRect/>
          </a:stretch>
        </p:blipFill>
        <p:spPr bwMode="auto">
          <a:xfrm>
            <a:off x="9162255" y="3871004"/>
            <a:ext cx="790265" cy="1265660"/>
          </a:xfrm>
          <a:prstGeom prst="rect">
            <a:avLst/>
          </a:prstGeom>
          <a:noFill/>
          <a:ln w="9525">
            <a:noFill/>
            <a:miter lim="800000"/>
            <a:headEnd/>
            <a:tailEnd/>
          </a:ln>
        </p:spPr>
      </p:pic>
      <p:pic>
        <p:nvPicPr>
          <p:cNvPr id="50" name="Picture 12"/>
          <p:cNvPicPr>
            <a:picLocks noChangeAspect="1" noChangeArrowheads="1"/>
          </p:cNvPicPr>
          <p:nvPr/>
        </p:nvPicPr>
        <p:blipFill>
          <a:blip r:embed="rId5" cstate="print"/>
          <a:srcRect/>
          <a:stretch>
            <a:fillRect/>
          </a:stretch>
        </p:blipFill>
        <p:spPr bwMode="auto">
          <a:xfrm>
            <a:off x="7520101" y="1212552"/>
            <a:ext cx="1300980" cy="946168"/>
          </a:xfrm>
          <a:prstGeom prst="rect">
            <a:avLst/>
          </a:prstGeom>
          <a:noFill/>
          <a:ln w="9525">
            <a:noFill/>
            <a:miter lim="800000"/>
            <a:headEnd/>
            <a:tailEnd/>
          </a:ln>
        </p:spPr>
      </p:pic>
      <p:pic>
        <p:nvPicPr>
          <p:cNvPr id="51" name="Picture 7"/>
          <p:cNvPicPr>
            <a:picLocks noChangeAspect="1" noChangeArrowheads="1"/>
          </p:cNvPicPr>
          <p:nvPr/>
        </p:nvPicPr>
        <p:blipFill>
          <a:blip r:embed="rId6" cstate="print"/>
          <a:srcRect/>
          <a:stretch>
            <a:fillRect/>
          </a:stretch>
        </p:blipFill>
        <p:spPr bwMode="auto">
          <a:xfrm>
            <a:off x="6398375" y="1425744"/>
            <a:ext cx="847487" cy="763385"/>
          </a:xfrm>
          <a:prstGeom prst="rect">
            <a:avLst/>
          </a:prstGeom>
          <a:noFill/>
          <a:ln w="9525">
            <a:noFill/>
            <a:miter lim="800000"/>
            <a:headEnd/>
            <a:tailEnd/>
          </a:ln>
        </p:spPr>
      </p:pic>
      <p:pic>
        <p:nvPicPr>
          <p:cNvPr id="52" name="Picture 15" descr="照片 009"/>
          <p:cNvPicPr>
            <a:picLocks noChangeAspect="1" noChangeArrowheads="1"/>
          </p:cNvPicPr>
          <p:nvPr/>
        </p:nvPicPr>
        <p:blipFill>
          <a:blip r:embed="rId7" cstate="print"/>
          <a:srcRect/>
          <a:stretch>
            <a:fillRect/>
          </a:stretch>
        </p:blipFill>
        <p:spPr bwMode="auto">
          <a:xfrm>
            <a:off x="4662583" y="2258216"/>
            <a:ext cx="1119356" cy="1085942"/>
          </a:xfrm>
          <a:prstGeom prst="rect">
            <a:avLst/>
          </a:prstGeom>
          <a:noFill/>
          <a:ln w="9525">
            <a:noFill/>
            <a:miter lim="800000"/>
            <a:headEnd/>
            <a:tailEnd/>
          </a:ln>
        </p:spPr>
      </p:pic>
      <p:pic>
        <p:nvPicPr>
          <p:cNvPr id="53" name="Picture 10"/>
          <p:cNvPicPr>
            <a:picLocks noChangeAspect="1" noChangeArrowheads="1"/>
          </p:cNvPicPr>
          <p:nvPr/>
        </p:nvPicPr>
        <p:blipFill>
          <a:blip r:embed="rId8" cstate="print"/>
          <a:srcRect/>
          <a:stretch>
            <a:fillRect/>
          </a:stretch>
        </p:blipFill>
        <p:spPr bwMode="auto">
          <a:xfrm>
            <a:off x="6081835" y="4752658"/>
            <a:ext cx="1053686" cy="1505267"/>
          </a:xfrm>
          <a:prstGeom prst="rect">
            <a:avLst/>
          </a:prstGeom>
          <a:noFill/>
          <a:ln w="9525">
            <a:noFill/>
            <a:miter lim="800000"/>
            <a:headEnd/>
            <a:tailEnd/>
          </a:ln>
        </p:spPr>
      </p:pic>
      <p:pic>
        <p:nvPicPr>
          <p:cNvPr id="55" name="图片 54" descr="123 002.jpg"/>
          <p:cNvPicPr>
            <a:picLocks noChangeAspect="1" noChangeArrowheads="1"/>
          </p:cNvPicPr>
          <p:nvPr/>
        </p:nvPicPr>
        <p:blipFill>
          <a:blip r:embed="rId9" cstate="print"/>
          <a:srcRect/>
          <a:stretch>
            <a:fillRect/>
          </a:stretch>
        </p:blipFill>
        <p:spPr bwMode="auto">
          <a:xfrm>
            <a:off x="4764726" y="3725850"/>
            <a:ext cx="994553" cy="1276030"/>
          </a:xfrm>
          <a:prstGeom prst="rect">
            <a:avLst/>
          </a:prstGeom>
          <a:noFill/>
          <a:ln w="9525">
            <a:noFill/>
            <a:miter lim="800000"/>
            <a:headEnd/>
            <a:tailEnd/>
          </a:ln>
        </p:spPr>
      </p:pic>
      <p:pic>
        <p:nvPicPr>
          <p:cNvPr id="56" name="图片 55" descr="123 004.jpg"/>
          <p:cNvPicPr>
            <a:picLocks noChangeAspect="1" noChangeArrowheads="1"/>
          </p:cNvPicPr>
          <p:nvPr/>
        </p:nvPicPr>
        <p:blipFill>
          <a:blip r:embed="rId10" cstate="print"/>
          <a:srcRect/>
          <a:stretch>
            <a:fillRect/>
          </a:stretch>
        </p:blipFill>
        <p:spPr bwMode="auto">
          <a:xfrm>
            <a:off x="7361312" y="4629012"/>
            <a:ext cx="930039" cy="981234"/>
          </a:xfrm>
          <a:prstGeom prst="rect">
            <a:avLst/>
          </a:prstGeom>
          <a:noFill/>
          <a:ln w="9525">
            <a:noFill/>
            <a:miter lim="800000"/>
            <a:headEnd/>
            <a:tailEnd/>
          </a:ln>
        </p:spPr>
      </p:pic>
      <p:sp>
        <p:nvSpPr>
          <p:cNvPr id="47" name="TextBox 46"/>
          <p:cNvSpPr txBox="1"/>
          <p:nvPr/>
        </p:nvSpPr>
        <p:spPr>
          <a:xfrm>
            <a:off x="4584433" y="3309876"/>
            <a:ext cx="1338828" cy="369332"/>
          </a:xfrm>
          <a:prstGeom prst="rect">
            <a:avLst/>
          </a:prstGeom>
          <a:noFill/>
        </p:spPr>
        <p:txBody>
          <a:bodyPr wrap="none" rtlCol="0">
            <a:spAutoFit/>
          </a:bodyPr>
          <a:lstStyle/>
          <a:p>
            <a:r>
              <a:rPr lang="zh-CN" altLang="en-US" dirty="0" smtClean="0"/>
              <a:t>机械拉力机</a:t>
            </a:r>
            <a:endParaRPr lang="zh-CN" altLang="en-US" dirty="0"/>
          </a:p>
        </p:txBody>
      </p:sp>
      <p:sp>
        <p:nvSpPr>
          <p:cNvPr id="54" name="TextBox 53"/>
          <p:cNvSpPr txBox="1"/>
          <p:nvPr/>
        </p:nvSpPr>
        <p:spPr>
          <a:xfrm>
            <a:off x="6034210" y="2187164"/>
            <a:ext cx="1338828" cy="369332"/>
          </a:xfrm>
          <a:prstGeom prst="rect">
            <a:avLst/>
          </a:prstGeom>
          <a:noFill/>
        </p:spPr>
        <p:txBody>
          <a:bodyPr wrap="none" rtlCol="0">
            <a:spAutoFit/>
          </a:bodyPr>
          <a:lstStyle/>
          <a:p>
            <a:r>
              <a:rPr lang="zh-CN" altLang="en-US" dirty="0" smtClean="0"/>
              <a:t>烟雾实验箱</a:t>
            </a:r>
            <a:endParaRPr lang="zh-CN" altLang="en-US" dirty="0"/>
          </a:p>
        </p:txBody>
      </p:sp>
      <p:sp>
        <p:nvSpPr>
          <p:cNvPr id="57" name="TextBox 56"/>
          <p:cNvSpPr txBox="1"/>
          <p:nvPr/>
        </p:nvSpPr>
        <p:spPr>
          <a:xfrm>
            <a:off x="7470012" y="2169907"/>
            <a:ext cx="1338828" cy="369332"/>
          </a:xfrm>
          <a:prstGeom prst="rect">
            <a:avLst/>
          </a:prstGeom>
          <a:noFill/>
        </p:spPr>
        <p:txBody>
          <a:bodyPr wrap="none" rtlCol="0">
            <a:spAutoFit/>
          </a:bodyPr>
          <a:lstStyle/>
          <a:p>
            <a:r>
              <a:rPr lang="en-US" altLang="zh-CN" dirty="0" smtClean="0"/>
              <a:t>X-</a:t>
            </a:r>
            <a:r>
              <a:rPr lang="zh-CN" altLang="en-US" dirty="0" smtClean="0"/>
              <a:t>光探伤机</a:t>
            </a:r>
            <a:endParaRPr lang="zh-CN" altLang="en-US" dirty="0"/>
          </a:p>
        </p:txBody>
      </p:sp>
      <p:sp>
        <p:nvSpPr>
          <p:cNvPr id="58" name="TextBox 57"/>
          <p:cNvSpPr txBox="1"/>
          <p:nvPr/>
        </p:nvSpPr>
        <p:spPr>
          <a:xfrm>
            <a:off x="9555063" y="3247592"/>
            <a:ext cx="1800493" cy="369332"/>
          </a:xfrm>
          <a:prstGeom prst="rect">
            <a:avLst/>
          </a:prstGeom>
          <a:noFill/>
        </p:spPr>
        <p:txBody>
          <a:bodyPr wrap="none" rtlCol="0">
            <a:spAutoFit/>
          </a:bodyPr>
          <a:lstStyle/>
          <a:p>
            <a:r>
              <a:rPr lang="zh-CN" altLang="en-US" dirty="0" smtClean="0"/>
              <a:t>化学成分分析仪</a:t>
            </a:r>
            <a:endParaRPr lang="zh-CN" altLang="en-US" dirty="0"/>
          </a:p>
        </p:txBody>
      </p:sp>
      <p:sp>
        <p:nvSpPr>
          <p:cNvPr id="59" name="TextBox 58"/>
          <p:cNvSpPr txBox="1"/>
          <p:nvPr/>
        </p:nvSpPr>
        <p:spPr>
          <a:xfrm>
            <a:off x="7899377" y="3846184"/>
            <a:ext cx="1338828" cy="369332"/>
          </a:xfrm>
          <a:prstGeom prst="rect">
            <a:avLst/>
          </a:prstGeom>
          <a:noFill/>
        </p:spPr>
        <p:txBody>
          <a:bodyPr wrap="none" rtlCol="0">
            <a:spAutoFit/>
          </a:bodyPr>
          <a:lstStyle/>
          <a:p>
            <a:r>
              <a:rPr lang="zh-CN" altLang="en-US" dirty="0" smtClean="0"/>
              <a:t>金相检测仪</a:t>
            </a:r>
            <a:endParaRPr lang="zh-CN" altLang="en-US" dirty="0"/>
          </a:p>
        </p:txBody>
      </p:sp>
      <p:sp>
        <p:nvSpPr>
          <p:cNvPr id="60" name="TextBox 59"/>
          <p:cNvSpPr txBox="1"/>
          <p:nvPr/>
        </p:nvSpPr>
        <p:spPr>
          <a:xfrm>
            <a:off x="4767076" y="5930528"/>
            <a:ext cx="1338828" cy="369332"/>
          </a:xfrm>
          <a:prstGeom prst="rect">
            <a:avLst/>
          </a:prstGeom>
          <a:noFill/>
        </p:spPr>
        <p:txBody>
          <a:bodyPr wrap="none" rtlCol="0">
            <a:spAutoFit/>
          </a:bodyPr>
          <a:lstStyle/>
          <a:p>
            <a:r>
              <a:rPr lang="zh-CN" altLang="en-US" dirty="0" smtClean="0"/>
              <a:t>洛氏硬度计</a:t>
            </a:r>
            <a:endParaRPr lang="zh-CN" altLang="en-US" dirty="0"/>
          </a:p>
        </p:txBody>
      </p:sp>
      <p:sp>
        <p:nvSpPr>
          <p:cNvPr id="61" name="TextBox 60"/>
          <p:cNvSpPr txBox="1"/>
          <p:nvPr/>
        </p:nvSpPr>
        <p:spPr>
          <a:xfrm>
            <a:off x="5776851" y="3706092"/>
            <a:ext cx="877163" cy="369332"/>
          </a:xfrm>
          <a:prstGeom prst="rect">
            <a:avLst/>
          </a:prstGeom>
          <a:noFill/>
        </p:spPr>
        <p:txBody>
          <a:bodyPr wrap="none" rtlCol="0">
            <a:spAutoFit/>
          </a:bodyPr>
          <a:lstStyle/>
          <a:p>
            <a:r>
              <a:rPr lang="zh-CN" altLang="en-US" dirty="0" smtClean="0"/>
              <a:t>制样机</a:t>
            </a:r>
            <a:endParaRPr lang="zh-CN" altLang="en-US" dirty="0"/>
          </a:p>
        </p:txBody>
      </p:sp>
      <p:sp>
        <p:nvSpPr>
          <p:cNvPr id="62" name="TextBox 61"/>
          <p:cNvSpPr txBox="1"/>
          <p:nvPr/>
        </p:nvSpPr>
        <p:spPr>
          <a:xfrm>
            <a:off x="7690239" y="5985701"/>
            <a:ext cx="1800493" cy="369332"/>
          </a:xfrm>
          <a:prstGeom prst="rect">
            <a:avLst/>
          </a:prstGeom>
          <a:noFill/>
        </p:spPr>
        <p:txBody>
          <a:bodyPr wrap="none" rtlCol="0">
            <a:spAutoFit/>
          </a:bodyPr>
          <a:lstStyle/>
          <a:p>
            <a:r>
              <a:rPr lang="zh-CN" altLang="en-US" dirty="0" smtClean="0"/>
              <a:t>熔深检测切割机</a:t>
            </a:r>
            <a:endParaRPr lang="zh-CN" altLang="en-US" dirty="0"/>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reeform 60"/>
          <p:cNvSpPr>
            <a:spLocks noChangeArrowheads="1"/>
          </p:cNvSpPr>
          <p:nvPr/>
        </p:nvSpPr>
        <p:spPr bwMode="auto">
          <a:xfrm>
            <a:off x="1606809" y="3625088"/>
            <a:ext cx="555625" cy="596900"/>
          </a:xfrm>
          <a:custGeom>
            <a:avLst/>
            <a:gdLst>
              <a:gd name="T0" fmla="*/ 2147483647 w 437"/>
              <a:gd name="T1" fmla="*/ 2147483647 h 470"/>
              <a:gd name="T2" fmla="*/ 2147483647 w 437"/>
              <a:gd name="T3" fmla="*/ 2147483647 h 470"/>
              <a:gd name="T4" fmla="*/ 2147483647 w 437"/>
              <a:gd name="T5" fmla="*/ 2147483647 h 470"/>
              <a:gd name="T6" fmla="*/ 2147483647 w 437"/>
              <a:gd name="T7" fmla="*/ 2147483647 h 470"/>
              <a:gd name="T8" fmla="*/ 2147483647 w 437"/>
              <a:gd name="T9" fmla="*/ 2147483647 h 470"/>
              <a:gd name="T10" fmla="*/ 2147483647 w 437"/>
              <a:gd name="T11" fmla="*/ 2147483647 h 470"/>
              <a:gd name="T12" fmla="*/ 2147483647 w 437"/>
              <a:gd name="T13" fmla="*/ 2147483647 h 470"/>
              <a:gd name="T14" fmla="*/ 2147483647 w 437"/>
              <a:gd name="T15" fmla="*/ 2147483647 h 470"/>
              <a:gd name="T16" fmla="*/ 2147483647 w 437"/>
              <a:gd name="T17" fmla="*/ 2147483647 h 470"/>
              <a:gd name="T18" fmla="*/ 2147483647 w 437"/>
              <a:gd name="T19" fmla="*/ 2147483647 h 470"/>
              <a:gd name="T20" fmla="*/ 2147483647 w 437"/>
              <a:gd name="T21" fmla="*/ 2147483647 h 470"/>
              <a:gd name="T22" fmla="*/ 2147483647 w 437"/>
              <a:gd name="T23" fmla="*/ 2147483647 h 470"/>
              <a:gd name="T24" fmla="*/ 2147483647 w 437"/>
              <a:gd name="T25" fmla="*/ 2147483647 h 470"/>
              <a:gd name="T26" fmla="*/ 2147483647 w 437"/>
              <a:gd name="T27" fmla="*/ 2147483647 h 470"/>
              <a:gd name="T28" fmla="*/ 2147483647 w 437"/>
              <a:gd name="T29" fmla="*/ 2147483647 h 470"/>
              <a:gd name="T30" fmla="*/ 2147483647 w 437"/>
              <a:gd name="T31" fmla="*/ 2147483647 h 470"/>
              <a:gd name="T32" fmla="*/ 2147483647 w 437"/>
              <a:gd name="T33" fmla="*/ 2147483647 h 470"/>
              <a:gd name="T34" fmla="*/ 2147483647 w 437"/>
              <a:gd name="T35" fmla="*/ 2147483647 h 470"/>
              <a:gd name="T36" fmla="*/ 2147483647 w 437"/>
              <a:gd name="T37" fmla="*/ 2147483647 h 470"/>
              <a:gd name="T38" fmla="*/ 2147483647 w 437"/>
              <a:gd name="T39" fmla="*/ 2147483647 h 470"/>
              <a:gd name="T40" fmla="*/ 2147483647 w 437"/>
              <a:gd name="T41" fmla="*/ 2147483647 h 470"/>
              <a:gd name="T42" fmla="*/ 2147483647 w 437"/>
              <a:gd name="T43" fmla="*/ 2147483647 h 470"/>
              <a:gd name="T44" fmla="*/ 0 w 437"/>
              <a:gd name="T45" fmla="*/ 2147483647 h 470"/>
              <a:gd name="T46" fmla="*/ 0 w 437"/>
              <a:gd name="T47" fmla="*/ 2147483647 h 470"/>
              <a:gd name="T48" fmla="*/ 2147483647 w 437"/>
              <a:gd name="T49" fmla="*/ 2147483647 h 470"/>
              <a:gd name="T50" fmla="*/ 2147483647 w 437"/>
              <a:gd name="T51" fmla="*/ 2147483647 h 470"/>
              <a:gd name="T52" fmla="*/ 2147483647 w 437"/>
              <a:gd name="T53" fmla="*/ 2147483647 h 47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37"/>
              <a:gd name="T82" fmla="*/ 0 h 470"/>
              <a:gd name="T83" fmla="*/ 437 w 437"/>
              <a:gd name="T84" fmla="*/ 470 h 47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37" h="470">
                <a:moveTo>
                  <a:pt x="415" y="364"/>
                </a:moveTo>
                <a:cubicBezTo>
                  <a:pt x="415" y="364"/>
                  <a:pt x="422" y="351"/>
                  <a:pt x="388" y="335"/>
                </a:cubicBezTo>
                <a:cubicBezTo>
                  <a:pt x="307" y="291"/>
                  <a:pt x="307" y="291"/>
                  <a:pt x="307" y="291"/>
                </a:cubicBezTo>
                <a:cubicBezTo>
                  <a:pt x="273" y="257"/>
                  <a:pt x="273" y="257"/>
                  <a:pt x="273" y="257"/>
                </a:cubicBezTo>
                <a:cubicBezTo>
                  <a:pt x="256" y="248"/>
                  <a:pt x="246" y="251"/>
                  <a:pt x="262" y="240"/>
                </a:cubicBezTo>
                <a:cubicBezTo>
                  <a:pt x="274" y="230"/>
                  <a:pt x="282" y="216"/>
                  <a:pt x="288" y="199"/>
                </a:cubicBezTo>
                <a:cubicBezTo>
                  <a:pt x="289" y="198"/>
                  <a:pt x="292" y="194"/>
                  <a:pt x="294" y="185"/>
                </a:cubicBezTo>
                <a:cubicBezTo>
                  <a:pt x="294" y="185"/>
                  <a:pt x="325" y="148"/>
                  <a:pt x="298" y="147"/>
                </a:cubicBezTo>
                <a:cubicBezTo>
                  <a:pt x="298" y="147"/>
                  <a:pt x="326" y="96"/>
                  <a:pt x="285" y="57"/>
                </a:cubicBezTo>
                <a:cubicBezTo>
                  <a:pt x="285" y="57"/>
                  <a:pt x="283" y="55"/>
                  <a:pt x="280" y="52"/>
                </a:cubicBezTo>
                <a:cubicBezTo>
                  <a:pt x="271" y="42"/>
                  <a:pt x="262" y="37"/>
                  <a:pt x="262" y="37"/>
                </a:cubicBezTo>
                <a:cubicBezTo>
                  <a:pt x="203" y="0"/>
                  <a:pt x="155" y="50"/>
                  <a:pt x="155" y="50"/>
                </a:cubicBezTo>
                <a:cubicBezTo>
                  <a:pt x="113" y="88"/>
                  <a:pt x="140" y="140"/>
                  <a:pt x="140" y="140"/>
                </a:cubicBezTo>
                <a:cubicBezTo>
                  <a:pt x="112" y="140"/>
                  <a:pt x="142" y="179"/>
                  <a:pt x="142" y="179"/>
                </a:cubicBezTo>
                <a:cubicBezTo>
                  <a:pt x="146" y="197"/>
                  <a:pt x="150" y="195"/>
                  <a:pt x="150" y="195"/>
                </a:cubicBezTo>
                <a:cubicBezTo>
                  <a:pt x="152" y="195"/>
                  <a:pt x="152" y="198"/>
                  <a:pt x="153" y="202"/>
                </a:cubicBezTo>
                <a:cubicBezTo>
                  <a:pt x="154" y="201"/>
                  <a:pt x="154" y="201"/>
                  <a:pt x="155" y="201"/>
                </a:cubicBezTo>
                <a:cubicBezTo>
                  <a:pt x="160" y="216"/>
                  <a:pt x="168" y="229"/>
                  <a:pt x="178" y="239"/>
                </a:cubicBezTo>
                <a:cubicBezTo>
                  <a:pt x="187" y="251"/>
                  <a:pt x="163" y="251"/>
                  <a:pt x="159" y="256"/>
                </a:cubicBezTo>
                <a:cubicBezTo>
                  <a:pt x="157" y="259"/>
                  <a:pt x="129" y="291"/>
                  <a:pt x="129" y="291"/>
                </a:cubicBezTo>
                <a:cubicBezTo>
                  <a:pt x="48" y="335"/>
                  <a:pt x="48" y="335"/>
                  <a:pt x="48" y="335"/>
                </a:cubicBezTo>
                <a:cubicBezTo>
                  <a:pt x="15" y="351"/>
                  <a:pt x="21" y="364"/>
                  <a:pt x="21" y="364"/>
                </a:cubicBezTo>
                <a:cubicBezTo>
                  <a:pt x="0" y="451"/>
                  <a:pt x="0" y="451"/>
                  <a:pt x="0" y="451"/>
                </a:cubicBezTo>
                <a:cubicBezTo>
                  <a:pt x="0" y="470"/>
                  <a:pt x="0" y="470"/>
                  <a:pt x="0" y="470"/>
                </a:cubicBezTo>
                <a:cubicBezTo>
                  <a:pt x="437" y="470"/>
                  <a:pt x="437" y="470"/>
                  <a:pt x="437" y="470"/>
                </a:cubicBezTo>
                <a:cubicBezTo>
                  <a:pt x="437" y="451"/>
                  <a:pt x="437" y="451"/>
                  <a:pt x="437" y="451"/>
                </a:cubicBezTo>
                <a:lnTo>
                  <a:pt x="415" y="364"/>
                </a:lnTo>
                <a:close/>
              </a:path>
            </a:pathLst>
          </a:custGeom>
          <a:solidFill>
            <a:srgbClr val="3B4449"/>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0723" name="文本框 86"/>
          <p:cNvSpPr>
            <a:spLocks noChangeArrowheads="1"/>
          </p:cNvSpPr>
          <p:nvPr/>
        </p:nvSpPr>
        <p:spPr bwMode="auto">
          <a:xfrm>
            <a:off x="1540134" y="4425188"/>
            <a:ext cx="4518025" cy="1089529"/>
          </a:xfrm>
          <a:prstGeom prst="rect">
            <a:avLst/>
          </a:prstGeom>
          <a:noFill/>
          <a:ln w="9525">
            <a:noFill/>
            <a:miter lim="800000"/>
          </a:ln>
        </p:spPr>
        <p:txBody>
          <a:bodyPr>
            <a:spAutoFit/>
          </a:bodyPr>
          <a:lstStyle/>
          <a:p>
            <a:pPr marL="285750" indent="-285750">
              <a:lnSpc>
                <a:spcPct val="120000"/>
              </a:lnSpc>
              <a:buFont typeface="Wingdings" panose="05000000000000000000" pitchFamily="2" charset="2"/>
              <a:buChar char="n"/>
            </a:pP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三坐标</a:t>
            </a:r>
            <a:r>
              <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台</a:t>
            </a:r>
            <a:endParaRPr lang="en-US" altLang="zh-CN"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buFont typeface="Wingdings" panose="05000000000000000000" pitchFamily="2" charset="2"/>
              <a:buChar char="n"/>
            </a:pP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投影仪</a:t>
            </a:r>
            <a:r>
              <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台</a:t>
            </a:r>
            <a:endPar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buFont typeface="Wingdings" panose="05000000000000000000" pitchFamily="2" charset="2"/>
              <a:buChar char="n"/>
            </a:pP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法柔三坐标</a:t>
            </a:r>
            <a:r>
              <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台</a:t>
            </a:r>
            <a:endPar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724" name="圆角矩形 87"/>
          <p:cNvSpPr>
            <a:spLocks noChangeArrowheads="1"/>
          </p:cNvSpPr>
          <p:nvPr/>
        </p:nvSpPr>
        <p:spPr bwMode="auto">
          <a:xfrm>
            <a:off x="2275146" y="3783838"/>
            <a:ext cx="1201738" cy="438150"/>
          </a:xfrm>
          <a:prstGeom prst="roundRect">
            <a:avLst>
              <a:gd name="adj" fmla="val 9935"/>
            </a:avLst>
          </a:prstGeom>
          <a:solidFill>
            <a:srgbClr val="ED4137"/>
          </a:solidFill>
          <a:ln w="9525">
            <a:noFill/>
            <a:round/>
          </a:ln>
        </p:spPr>
        <p:txBody>
          <a:bodyPr lIns="0" tIns="0" rIns="0" bIns="0" anchor="ctr"/>
          <a:lstStyle/>
          <a:p>
            <a:pPr algn="ctr"/>
            <a:r>
              <a:rPr lang="zh-CN" altLang="en-US" dirty="0">
                <a:solidFill>
                  <a:srgbClr val="FFFFFF"/>
                </a:solidFill>
                <a:latin typeface="微软雅黑" panose="020B0503020204020204" pitchFamily="34" charset="-122"/>
                <a:ea typeface="微软雅黑" panose="020B0503020204020204" pitchFamily="34" charset="-122"/>
                <a:sym typeface="Arial Unicode MS" panose="020B0604020202020204" pitchFamily="34" charset="-122"/>
              </a:rPr>
              <a:t>简要说明</a:t>
            </a:r>
            <a:endParaRPr lang="zh-CN" altLang="en-US" dirty="0">
              <a:solidFill>
                <a:srgbClr val="FFFFFF"/>
              </a:solidFill>
              <a:latin typeface="微软雅黑" panose="020B0503020204020204" pitchFamily="34" charset="-122"/>
              <a:ea typeface="微软雅黑" panose="020B0503020204020204" pitchFamily="34" charset="-122"/>
              <a:sym typeface="Arial Unicode MS" panose="020B0604020202020204" pitchFamily="34" charset="-122"/>
            </a:endParaRPr>
          </a:p>
        </p:txBody>
      </p:sp>
      <p:sp>
        <p:nvSpPr>
          <p:cNvPr id="30725" name="矩形 1"/>
          <p:cNvSpPr>
            <a:spLocks noChangeArrowheads="1"/>
          </p:cNvSpPr>
          <p:nvPr/>
        </p:nvSpPr>
        <p:spPr bwMode="auto">
          <a:xfrm>
            <a:off x="1249363" y="0"/>
            <a:ext cx="139700" cy="1922463"/>
          </a:xfrm>
          <a:prstGeom prst="rect">
            <a:avLst/>
          </a:prstGeom>
          <a:solidFill>
            <a:srgbClr val="D8D8D8"/>
          </a:solidFill>
          <a:ln w="9525">
            <a:noFill/>
            <a:miter lim="800000"/>
          </a:ln>
        </p:spPr>
        <p:txBody>
          <a:bodyPr anchor="ctr"/>
          <a:lstStyle/>
          <a:p>
            <a:pPr algn="ctr"/>
            <a:endParaRPr lang="zh-CN" altLang="zh-CN">
              <a:solidFill>
                <a:srgbClr val="FFFFFF"/>
              </a:solidFill>
            </a:endParaRPr>
          </a:p>
        </p:txBody>
      </p:sp>
      <p:sp>
        <p:nvSpPr>
          <p:cNvPr id="30726" name="矩形 2"/>
          <p:cNvSpPr>
            <a:spLocks noChangeArrowheads="1"/>
          </p:cNvSpPr>
          <p:nvPr/>
        </p:nvSpPr>
        <p:spPr bwMode="auto">
          <a:xfrm>
            <a:off x="1450975" y="1317625"/>
            <a:ext cx="161925" cy="604838"/>
          </a:xfrm>
          <a:prstGeom prst="rect">
            <a:avLst/>
          </a:prstGeom>
          <a:solidFill>
            <a:srgbClr val="1D8DE5"/>
          </a:solidFill>
          <a:ln w="9525">
            <a:noFill/>
            <a:miter lim="800000"/>
          </a:ln>
        </p:spPr>
        <p:txBody>
          <a:bodyPr anchor="ctr"/>
          <a:lstStyle/>
          <a:p>
            <a:pPr algn="ctr"/>
            <a:endParaRPr lang="zh-CN" altLang="zh-CN"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727" name="矩形 1"/>
          <p:cNvSpPr>
            <a:spLocks noChangeArrowheads="1"/>
          </p:cNvSpPr>
          <p:nvPr/>
        </p:nvSpPr>
        <p:spPr bwMode="auto">
          <a:xfrm>
            <a:off x="1044575" y="484188"/>
            <a:ext cx="614363" cy="377825"/>
          </a:xfrm>
          <a:prstGeom prst="rect">
            <a:avLst/>
          </a:prstGeom>
          <a:solidFill>
            <a:srgbClr val="1D8DE5"/>
          </a:solidFill>
          <a:ln w="9525">
            <a:noFill/>
            <a:miter lim="800000"/>
          </a:ln>
        </p:spPr>
        <p:txBody>
          <a:bodyPr anchor="ctr"/>
          <a:lstStyle/>
          <a:p>
            <a:pPr algn="ctr"/>
            <a:endParaRPr lang="zh-CN" altLang="zh-CN">
              <a:solidFill>
                <a:srgbClr val="FFFFFF"/>
              </a:solidFill>
            </a:endParaRPr>
          </a:p>
        </p:txBody>
      </p:sp>
      <p:pic>
        <p:nvPicPr>
          <p:cNvPr id="30728" name="图片 18" descr="图片1.png"/>
          <p:cNvPicPr>
            <a:picLocks noChangeAspect="1"/>
          </p:cNvPicPr>
          <p:nvPr/>
        </p:nvPicPr>
        <p:blipFill>
          <a:blip r:embed="rId1" cstate="print"/>
          <a:srcRect/>
          <a:stretch>
            <a:fillRect/>
          </a:stretch>
        </p:blipFill>
        <p:spPr bwMode="auto">
          <a:xfrm>
            <a:off x="396875" y="354013"/>
            <a:ext cx="576263" cy="369887"/>
          </a:xfrm>
          <a:prstGeom prst="rect">
            <a:avLst/>
          </a:prstGeom>
          <a:noFill/>
          <a:ln w="9525">
            <a:noFill/>
            <a:miter lim="800000"/>
            <a:headEnd/>
            <a:tailEnd/>
          </a:ln>
        </p:spPr>
      </p:pic>
      <p:pic>
        <p:nvPicPr>
          <p:cNvPr id="30729" name="图片 19" descr="图片3.png"/>
          <p:cNvPicPr>
            <a:picLocks noChangeAspect="1"/>
          </p:cNvPicPr>
          <p:nvPr/>
        </p:nvPicPr>
        <p:blipFill>
          <a:blip r:embed="rId2" cstate="print"/>
          <a:srcRect/>
          <a:stretch>
            <a:fillRect/>
          </a:stretch>
        </p:blipFill>
        <p:spPr bwMode="auto">
          <a:xfrm>
            <a:off x="358775" y="765175"/>
            <a:ext cx="660400" cy="168275"/>
          </a:xfrm>
          <a:prstGeom prst="rect">
            <a:avLst/>
          </a:prstGeom>
          <a:noFill/>
          <a:ln w="9525">
            <a:noFill/>
            <a:miter lim="800000"/>
            <a:headEnd/>
            <a:tailEnd/>
          </a:ln>
        </p:spPr>
      </p:pic>
      <p:sp>
        <p:nvSpPr>
          <p:cNvPr id="30730" name="矩形 3"/>
          <p:cNvSpPr>
            <a:spLocks noChangeArrowheads="1"/>
          </p:cNvSpPr>
          <p:nvPr/>
        </p:nvSpPr>
        <p:spPr bwMode="auto">
          <a:xfrm>
            <a:off x="1612900" y="1423988"/>
            <a:ext cx="2887663" cy="476250"/>
          </a:xfrm>
          <a:prstGeom prst="rect">
            <a:avLst/>
          </a:prstGeom>
          <a:noFill/>
          <a:ln w="9525">
            <a:noFill/>
            <a:miter lim="800000"/>
          </a:ln>
        </p:spPr>
        <p:txBody>
          <a:bodyPr>
            <a:spAutoFit/>
          </a:bodyPr>
          <a:lstStyle/>
          <a:p>
            <a:pPr>
              <a:lnSpc>
                <a:spcPct val="112000"/>
              </a:lnSpc>
            </a:pPr>
            <a:r>
              <a:rPr lang="zh-CN" altLang="en-US" sz="2400" b="1" i="1">
                <a:solidFill>
                  <a:srgbClr val="1D8DE5"/>
                </a:solidFill>
                <a:latin typeface="微软雅黑" panose="020B0503020204020204" pitchFamily="34" charset="-122"/>
                <a:ea typeface="微软雅黑" panose="020B0503020204020204" pitchFamily="34" charset="-122"/>
                <a:sym typeface="微软雅黑" panose="020B0503020204020204" pitchFamily="34" charset="-122"/>
              </a:rPr>
              <a:t>尺寸检测</a:t>
            </a:r>
            <a:endParaRPr lang="zh-CN" altLang="en-US"/>
          </a:p>
        </p:txBody>
      </p:sp>
      <p:sp>
        <p:nvSpPr>
          <p:cNvPr id="30731" name="矩形 2"/>
          <p:cNvSpPr>
            <a:spLocks noChangeArrowheads="1"/>
          </p:cNvSpPr>
          <p:nvPr/>
        </p:nvSpPr>
        <p:spPr bwMode="auto">
          <a:xfrm>
            <a:off x="1666875" y="487363"/>
            <a:ext cx="2216150" cy="376237"/>
          </a:xfrm>
          <a:prstGeom prst="rect">
            <a:avLst/>
          </a:prstGeom>
          <a:solidFill>
            <a:srgbClr val="595959"/>
          </a:solidFill>
          <a:ln w="9525">
            <a:noFill/>
            <a:miter lim="800000"/>
          </a:ln>
        </p:spPr>
        <p:txBody>
          <a:bodyPr anchor="ctr"/>
          <a:lstStyle/>
          <a:p>
            <a:pPr algn="ctr"/>
            <a:endParaRPr lang="zh-CN" altLang="zh-CN">
              <a:solidFill>
                <a:srgbClr val="FFFFFF"/>
              </a:solidFill>
            </a:endParaRPr>
          </a:p>
        </p:txBody>
      </p:sp>
      <p:sp>
        <p:nvSpPr>
          <p:cNvPr id="30732" name="文本框 90"/>
          <p:cNvSpPr>
            <a:spLocks noChangeArrowheads="1"/>
          </p:cNvSpPr>
          <p:nvPr/>
        </p:nvSpPr>
        <p:spPr bwMode="auto">
          <a:xfrm>
            <a:off x="1757363" y="466725"/>
            <a:ext cx="1817687" cy="400050"/>
          </a:xfrm>
          <a:prstGeom prst="rect">
            <a:avLst/>
          </a:prstGeom>
          <a:noFill/>
          <a:ln w="9525">
            <a:noFill/>
            <a:miter lim="800000"/>
          </a:ln>
        </p:spPr>
        <p:txBody>
          <a:bodyPr wrap="none">
            <a:spAutoFit/>
          </a:bodyPr>
          <a:lstStyle/>
          <a:p>
            <a:r>
              <a:rPr lang="zh-CN" altLang="en-US" sz="2000" b="1">
                <a:solidFill>
                  <a:schemeClr val="bg1"/>
                </a:solidFill>
              </a:rPr>
              <a:t>骆氏股份</a:t>
            </a:r>
            <a:r>
              <a:rPr lang="en-US" altLang="zh-CN" sz="2000" b="1">
                <a:solidFill>
                  <a:schemeClr val="bg1"/>
                </a:solidFill>
              </a:rPr>
              <a:t>-</a:t>
            </a:r>
            <a:r>
              <a:rPr lang="zh-CN" altLang="en-US" sz="2000" b="1">
                <a:solidFill>
                  <a:schemeClr val="bg1"/>
                </a:solidFill>
              </a:rPr>
              <a:t>质量</a:t>
            </a:r>
            <a:endParaRPr lang="zh-CN" altLang="en-US" sz="2000" b="1">
              <a:solidFill>
                <a:schemeClr val="bg1"/>
              </a:solidFill>
            </a:endParaRPr>
          </a:p>
        </p:txBody>
      </p:sp>
      <p:grpSp>
        <p:nvGrpSpPr>
          <p:cNvPr id="25" name="组合 24"/>
          <p:cNvGrpSpPr/>
          <p:nvPr/>
        </p:nvGrpSpPr>
        <p:grpSpPr>
          <a:xfrm>
            <a:off x="4191991" y="742145"/>
            <a:ext cx="6693085" cy="5745831"/>
            <a:chOff x="4387903" y="929150"/>
            <a:chExt cx="6378419" cy="5475699"/>
          </a:xfrm>
        </p:grpSpPr>
        <p:grpSp>
          <p:nvGrpSpPr>
            <p:cNvPr id="30733" name="组合 31"/>
            <p:cNvGrpSpPr/>
            <p:nvPr/>
          </p:nvGrpSpPr>
          <p:grpSpPr bwMode="auto">
            <a:xfrm>
              <a:off x="4387903" y="929150"/>
              <a:ext cx="6378419" cy="5475699"/>
              <a:chOff x="4629738" y="492643"/>
              <a:chExt cx="5630540" cy="5480646"/>
            </a:xfrm>
          </p:grpSpPr>
          <p:grpSp>
            <p:nvGrpSpPr>
              <p:cNvPr id="30734" name="组合 30"/>
              <p:cNvGrpSpPr/>
              <p:nvPr/>
            </p:nvGrpSpPr>
            <p:grpSpPr bwMode="auto">
              <a:xfrm>
                <a:off x="4629738" y="492643"/>
                <a:ext cx="5630540" cy="5480646"/>
                <a:chOff x="3157199" y="1794925"/>
                <a:chExt cx="4121840" cy="4012109"/>
              </a:xfrm>
            </p:grpSpPr>
            <p:sp>
              <p:nvSpPr>
                <p:cNvPr id="30736" name="Freeform 40217"/>
                <p:cNvSpPr>
                  <a:spLocks noChangeArrowheads="1"/>
                </p:cNvSpPr>
                <p:nvPr/>
              </p:nvSpPr>
              <p:spPr bwMode="auto">
                <a:xfrm>
                  <a:off x="5247364" y="3733974"/>
                  <a:ext cx="2031675" cy="2073060"/>
                </a:xfrm>
                <a:custGeom>
                  <a:avLst/>
                  <a:gdLst>
                    <a:gd name="T0" fmla="*/ 2147483647 w 1121"/>
                    <a:gd name="T1" fmla="*/ 2147483647 h 1143"/>
                    <a:gd name="T2" fmla="*/ 2147483647 w 1121"/>
                    <a:gd name="T3" fmla="*/ 2147483647 h 1143"/>
                    <a:gd name="T4" fmla="*/ 2147483647 w 1121"/>
                    <a:gd name="T5" fmla="*/ 2147483647 h 1143"/>
                    <a:gd name="T6" fmla="*/ 2147483647 w 1121"/>
                    <a:gd name="T7" fmla="*/ 2147483647 h 1143"/>
                    <a:gd name="T8" fmla="*/ 2147483647 w 1121"/>
                    <a:gd name="T9" fmla="*/ 2147483647 h 1143"/>
                    <a:gd name="T10" fmla="*/ 2147483647 w 1121"/>
                    <a:gd name="T11" fmla="*/ 2147483647 h 1143"/>
                    <a:gd name="T12" fmla="*/ 2147483647 w 1121"/>
                    <a:gd name="T13" fmla="*/ 2147483647 h 1143"/>
                    <a:gd name="T14" fmla="*/ 2147483647 w 1121"/>
                    <a:gd name="T15" fmla="*/ 2147483647 h 1143"/>
                    <a:gd name="T16" fmla="*/ 2147483647 w 1121"/>
                    <a:gd name="T17" fmla="*/ 2147483647 h 11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1"/>
                    <a:gd name="T28" fmla="*/ 0 h 1143"/>
                    <a:gd name="T29" fmla="*/ 1121 w 1121"/>
                    <a:gd name="T30" fmla="*/ 1143 h 11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1" h="1143">
                      <a:moveTo>
                        <a:pt x="269" y="1000"/>
                      </a:moveTo>
                      <a:cubicBezTo>
                        <a:pt x="517" y="1143"/>
                        <a:pt x="834" y="1058"/>
                        <a:pt x="978" y="810"/>
                      </a:cubicBezTo>
                      <a:cubicBezTo>
                        <a:pt x="1121" y="562"/>
                        <a:pt x="1036" y="245"/>
                        <a:pt x="788" y="101"/>
                      </a:cubicBezTo>
                      <a:cubicBezTo>
                        <a:pt x="613" y="0"/>
                        <a:pt x="403" y="13"/>
                        <a:pt x="245" y="116"/>
                      </a:cubicBezTo>
                      <a:cubicBezTo>
                        <a:pt x="245" y="116"/>
                        <a:pt x="245" y="116"/>
                        <a:pt x="245" y="116"/>
                      </a:cubicBezTo>
                      <a:cubicBezTo>
                        <a:pt x="10" y="252"/>
                        <a:pt x="10" y="252"/>
                        <a:pt x="10" y="252"/>
                      </a:cubicBezTo>
                      <a:cubicBezTo>
                        <a:pt x="10" y="522"/>
                        <a:pt x="10" y="522"/>
                        <a:pt x="10" y="522"/>
                      </a:cubicBezTo>
                      <a:cubicBezTo>
                        <a:pt x="10" y="522"/>
                        <a:pt x="10" y="522"/>
                        <a:pt x="10" y="522"/>
                      </a:cubicBezTo>
                      <a:cubicBezTo>
                        <a:pt x="0" y="711"/>
                        <a:pt x="94" y="899"/>
                        <a:pt x="269" y="1000"/>
                      </a:cubicBezTo>
                    </a:path>
                  </a:pathLst>
                </a:custGeom>
                <a:solidFill>
                  <a:srgbClr val="595959"/>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0737" name="Freeform 40218"/>
                <p:cNvSpPr>
                  <a:spLocks noChangeArrowheads="1"/>
                </p:cNvSpPr>
                <p:nvPr/>
              </p:nvSpPr>
              <p:spPr bwMode="auto">
                <a:xfrm>
                  <a:off x="3213100" y="3733974"/>
                  <a:ext cx="2034262" cy="2073060"/>
                </a:xfrm>
                <a:custGeom>
                  <a:avLst/>
                  <a:gdLst>
                    <a:gd name="T0" fmla="*/ 2147483647 w 1121"/>
                    <a:gd name="T1" fmla="*/ 2147483647 h 1143"/>
                    <a:gd name="T2" fmla="*/ 2147483647 w 1121"/>
                    <a:gd name="T3" fmla="*/ 2147483647 h 1143"/>
                    <a:gd name="T4" fmla="*/ 2147483647 w 1121"/>
                    <a:gd name="T5" fmla="*/ 2147483647 h 1143"/>
                    <a:gd name="T6" fmla="*/ 2147483647 w 1121"/>
                    <a:gd name="T7" fmla="*/ 2147483647 h 1143"/>
                    <a:gd name="T8" fmla="*/ 2147483647 w 1121"/>
                    <a:gd name="T9" fmla="*/ 2147483647 h 1143"/>
                    <a:gd name="T10" fmla="*/ 2147483647 w 1121"/>
                    <a:gd name="T11" fmla="*/ 2147483647 h 1143"/>
                    <a:gd name="T12" fmla="*/ 2147483647 w 1121"/>
                    <a:gd name="T13" fmla="*/ 2147483647 h 1143"/>
                    <a:gd name="T14" fmla="*/ 2147483647 w 1121"/>
                    <a:gd name="T15" fmla="*/ 2147483647 h 1143"/>
                    <a:gd name="T16" fmla="*/ 2147483647 w 1121"/>
                    <a:gd name="T17" fmla="*/ 2147483647 h 11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1"/>
                    <a:gd name="T28" fmla="*/ 0 h 1143"/>
                    <a:gd name="T29" fmla="*/ 1121 w 1121"/>
                    <a:gd name="T30" fmla="*/ 1143 h 11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1" h="1143">
                      <a:moveTo>
                        <a:pt x="333" y="101"/>
                      </a:moveTo>
                      <a:cubicBezTo>
                        <a:pt x="85" y="245"/>
                        <a:pt x="0" y="562"/>
                        <a:pt x="143" y="810"/>
                      </a:cubicBezTo>
                      <a:cubicBezTo>
                        <a:pt x="287" y="1058"/>
                        <a:pt x="604" y="1143"/>
                        <a:pt x="852" y="1000"/>
                      </a:cubicBezTo>
                      <a:cubicBezTo>
                        <a:pt x="1027" y="899"/>
                        <a:pt x="1121" y="711"/>
                        <a:pt x="1111" y="522"/>
                      </a:cubicBezTo>
                      <a:cubicBezTo>
                        <a:pt x="1111" y="522"/>
                        <a:pt x="1111" y="522"/>
                        <a:pt x="1111" y="522"/>
                      </a:cubicBezTo>
                      <a:cubicBezTo>
                        <a:pt x="1111" y="252"/>
                        <a:pt x="1111" y="252"/>
                        <a:pt x="1111" y="252"/>
                      </a:cubicBezTo>
                      <a:cubicBezTo>
                        <a:pt x="876" y="116"/>
                        <a:pt x="876" y="116"/>
                        <a:pt x="876" y="116"/>
                      </a:cubicBezTo>
                      <a:cubicBezTo>
                        <a:pt x="876" y="116"/>
                        <a:pt x="876" y="116"/>
                        <a:pt x="876" y="116"/>
                      </a:cubicBezTo>
                      <a:cubicBezTo>
                        <a:pt x="718" y="13"/>
                        <a:pt x="508" y="0"/>
                        <a:pt x="333" y="101"/>
                      </a:cubicBezTo>
                    </a:path>
                  </a:pathLst>
                </a:custGeom>
                <a:solidFill>
                  <a:srgbClr val="2AA1DC"/>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pic>
              <p:nvPicPr>
                <p:cNvPr id="30738" name="Picture 9"/>
                <p:cNvPicPr>
                  <a:picLocks noChangeAspect="1" noChangeArrowheads="1"/>
                </p:cNvPicPr>
                <p:nvPr/>
              </p:nvPicPr>
              <p:blipFill>
                <a:blip r:embed="rId3" cstate="print"/>
                <a:srcRect l="9160" t="10120" r="4936" b="8003"/>
                <a:stretch>
                  <a:fillRect/>
                </a:stretch>
              </p:blipFill>
              <p:spPr bwMode="auto">
                <a:xfrm>
                  <a:off x="3736862" y="4017193"/>
                  <a:ext cx="1087612" cy="1386350"/>
                </a:xfrm>
                <a:prstGeom prst="rect">
                  <a:avLst/>
                </a:prstGeom>
                <a:noFill/>
                <a:ln w="9525">
                  <a:noFill/>
                  <a:miter lim="800000"/>
                  <a:headEnd/>
                  <a:tailEnd/>
                </a:ln>
              </p:spPr>
            </p:pic>
            <p:pic>
              <p:nvPicPr>
                <p:cNvPr id="30739" name="Picture 10"/>
                <p:cNvPicPr>
                  <a:picLocks noChangeAspect="1" noChangeArrowheads="1"/>
                </p:cNvPicPr>
                <p:nvPr/>
              </p:nvPicPr>
              <p:blipFill>
                <a:blip r:embed="rId4" cstate="print"/>
                <a:srcRect l="9097" t="2405" r="6052" b="1567"/>
                <a:stretch>
                  <a:fillRect/>
                </a:stretch>
              </p:blipFill>
              <p:spPr bwMode="auto">
                <a:xfrm>
                  <a:off x="5723274" y="4010727"/>
                  <a:ext cx="1037176" cy="1363072"/>
                </a:xfrm>
                <a:prstGeom prst="rect">
                  <a:avLst/>
                </a:prstGeom>
                <a:noFill/>
                <a:ln w="9525">
                  <a:noFill/>
                  <a:miter lim="800000"/>
                  <a:headEnd/>
                  <a:tailEnd/>
                </a:ln>
              </p:spPr>
            </p:pic>
            <p:grpSp>
              <p:nvGrpSpPr>
                <p:cNvPr id="30740" name="组合 29"/>
                <p:cNvGrpSpPr/>
                <p:nvPr/>
              </p:nvGrpSpPr>
              <p:grpSpPr bwMode="auto">
                <a:xfrm flipV="1">
                  <a:off x="3157199" y="1794925"/>
                  <a:ext cx="4065938" cy="2073060"/>
                  <a:chOff x="3157199" y="1794925"/>
                  <a:chExt cx="4065938" cy="2073060"/>
                </a:xfrm>
              </p:grpSpPr>
              <p:sp>
                <p:nvSpPr>
                  <p:cNvPr id="30742" name="Freeform 40217"/>
                  <p:cNvSpPr>
                    <a:spLocks noChangeArrowheads="1"/>
                  </p:cNvSpPr>
                  <p:nvPr/>
                </p:nvSpPr>
                <p:spPr bwMode="auto">
                  <a:xfrm>
                    <a:off x="5191462" y="1794925"/>
                    <a:ext cx="2031675" cy="2073060"/>
                  </a:xfrm>
                  <a:custGeom>
                    <a:avLst/>
                    <a:gdLst>
                      <a:gd name="T0" fmla="*/ 2147483647 w 1121"/>
                      <a:gd name="T1" fmla="*/ 2147483647 h 1143"/>
                      <a:gd name="T2" fmla="*/ 2147483647 w 1121"/>
                      <a:gd name="T3" fmla="*/ 2147483647 h 1143"/>
                      <a:gd name="T4" fmla="*/ 2147483647 w 1121"/>
                      <a:gd name="T5" fmla="*/ 2147483647 h 1143"/>
                      <a:gd name="T6" fmla="*/ 2147483647 w 1121"/>
                      <a:gd name="T7" fmla="*/ 2147483647 h 1143"/>
                      <a:gd name="T8" fmla="*/ 2147483647 w 1121"/>
                      <a:gd name="T9" fmla="*/ 2147483647 h 1143"/>
                      <a:gd name="T10" fmla="*/ 2147483647 w 1121"/>
                      <a:gd name="T11" fmla="*/ 2147483647 h 1143"/>
                      <a:gd name="T12" fmla="*/ 2147483647 w 1121"/>
                      <a:gd name="T13" fmla="*/ 2147483647 h 1143"/>
                      <a:gd name="T14" fmla="*/ 2147483647 w 1121"/>
                      <a:gd name="T15" fmla="*/ 2147483647 h 1143"/>
                      <a:gd name="T16" fmla="*/ 2147483647 w 1121"/>
                      <a:gd name="T17" fmla="*/ 2147483647 h 11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1"/>
                      <a:gd name="T28" fmla="*/ 0 h 1143"/>
                      <a:gd name="T29" fmla="*/ 1121 w 1121"/>
                      <a:gd name="T30" fmla="*/ 1143 h 11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1" h="1143">
                        <a:moveTo>
                          <a:pt x="269" y="1000"/>
                        </a:moveTo>
                        <a:cubicBezTo>
                          <a:pt x="517" y="1143"/>
                          <a:pt x="834" y="1058"/>
                          <a:pt x="978" y="810"/>
                        </a:cubicBezTo>
                        <a:cubicBezTo>
                          <a:pt x="1121" y="562"/>
                          <a:pt x="1036" y="245"/>
                          <a:pt x="788" y="101"/>
                        </a:cubicBezTo>
                        <a:cubicBezTo>
                          <a:pt x="613" y="0"/>
                          <a:pt x="403" y="13"/>
                          <a:pt x="245" y="116"/>
                        </a:cubicBezTo>
                        <a:cubicBezTo>
                          <a:pt x="245" y="116"/>
                          <a:pt x="245" y="116"/>
                          <a:pt x="245" y="116"/>
                        </a:cubicBezTo>
                        <a:cubicBezTo>
                          <a:pt x="10" y="252"/>
                          <a:pt x="10" y="252"/>
                          <a:pt x="10" y="252"/>
                        </a:cubicBezTo>
                        <a:cubicBezTo>
                          <a:pt x="10" y="522"/>
                          <a:pt x="10" y="522"/>
                          <a:pt x="10" y="522"/>
                        </a:cubicBezTo>
                        <a:cubicBezTo>
                          <a:pt x="10" y="522"/>
                          <a:pt x="10" y="522"/>
                          <a:pt x="10" y="522"/>
                        </a:cubicBezTo>
                        <a:cubicBezTo>
                          <a:pt x="0" y="711"/>
                          <a:pt x="94" y="899"/>
                          <a:pt x="269" y="1000"/>
                        </a:cubicBezTo>
                      </a:path>
                    </a:pathLst>
                  </a:custGeom>
                  <a:solidFill>
                    <a:srgbClr val="595959"/>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0743" name="Freeform 40218"/>
                  <p:cNvSpPr>
                    <a:spLocks noChangeArrowheads="1"/>
                  </p:cNvSpPr>
                  <p:nvPr/>
                </p:nvSpPr>
                <p:spPr bwMode="auto">
                  <a:xfrm>
                    <a:off x="3157199" y="1794925"/>
                    <a:ext cx="2034262" cy="2073060"/>
                  </a:xfrm>
                  <a:custGeom>
                    <a:avLst/>
                    <a:gdLst>
                      <a:gd name="T0" fmla="*/ 2147483647 w 1121"/>
                      <a:gd name="T1" fmla="*/ 2147483647 h 1143"/>
                      <a:gd name="T2" fmla="*/ 2147483647 w 1121"/>
                      <a:gd name="T3" fmla="*/ 2147483647 h 1143"/>
                      <a:gd name="T4" fmla="*/ 2147483647 w 1121"/>
                      <a:gd name="T5" fmla="*/ 2147483647 h 1143"/>
                      <a:gd name="T6" fmla="*/ 2147483647 w 1121"/>
                      <a:gd name="T7" fmla="*/ 2147483647 h 1143"/>
                      <a:gd name="T8" fmla="*/ 2147483647 w 1121"/>
                      <a:gd name="T9" fmla="*/ 2147483647 h 1143"/>
                      <a:gd name="T10" fmla="*/ 2147483647 w 1121"/>
                      <a:gd name="T11" fmla="*/ 2147483647 h 1143"/>
                      <a:gd name="T12" fmla="*/ 2147483647 w 1121"/>
                      <a:gd name="T13" fmla="*/ 2147483647 h 1143"/>
                      <a:gd name="T14" fmla="*/ 2147483647 w 1121"/>
                      <a:gd name="T15" fmla="*/ 2147483647 h 1143"/>
                      <a:gd name="T16" fmla="*/ 2147483647 w 1121"/>
                      <a:gd name="T17" fmla="*/ 2147483647 h 11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1"/>
                      <a:gd name="T28" fmla="*/ 0 h 1143"/>
                      <a:gd name="T29" fmla="*/ 1121 w 1121"/>
                      <a:gd name="T30" fmla="*/ 1143 h 11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1" h="1143">
                        <a:moveTo>
                          <a:pt x="333" y="101"/>
                        </a:moveTo>
                        <a:cubicBezTo>
                          <a:pt x="85" y="245"/>
                          <a:pt x="0" y="562"/>
                          <a:pt x="143" y="810"/>
                        </a:cubicBezTo>
                        <a:cubicBezTo>
                          <a:pt x="287" y="1058"/>
                          <a:pt x="604" y="1143"/>
                          <a:pt x="852" y="1000"/>
                        </a:cubicBezTo>
                        <a:cubicBezTo>
                          <a:pt x="1027" y="899"/>
                          <a:pt x="1121" y="711"/>
                          <a:pt x="1111" y="522"/>
                        </a:cubicBezTo>
                        <a:cubicBezTo>
                          <a:pt x="1111" y="522"/>
                          <a:pt x="1111" y="522"/>
                          <a:pt x="1111" y="522"/>
                        </a:cubicBezTo>
                        <a:cubicBezTo>
                          <a:pt x="1111" y="252"/>
                          <a:pt x="1111" y="252"/>
                          <a:pt x="1111" y="252"/>
                        </a:cubicBezTo>
                        <a:cubicBezTo>
                          <a:pt x="876" y="116"/>
                          <a:pt x="876" y="116"/>
                          <a:pt x="876" y="116"/>
                        </a:cubicBezTo>
                        <a:cubicBezTo>
                          <a:pt x="876" y="116"/>
                          <a:pt x="876" y="116"/>
                          <a:pt x="876" y="116"/>
                        </a:cubicBezTo>
                        <a:cubicBezTo>
                          <a:pt x="718" y="13"/>
                          <a:pt x="508" y="0"/>
                          <a:pt x="333" y="101"/>
                        </a:cubicBezTo>
                      </a:path>
                    </a:pathLst>
                  </a:custGeom>
                  <a:solidFill>
                    <a:srgbClr val="2AA1DC"/>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grpSp>
            <p:pic>
              <p:nvPicPr>
                <p:cNvPr id="30741" name="Picture 13"/>
                <p:cNvPicPr>
                  <a:picLocks noChangeAspect="1" noChangeArrowheads="1"/>
                </p:cNvPicPr>
                <p:nvPr/>
              </p:nvPicPr>
              <p:blipFill>
                <a:blip r:embed="rId5" cstate="print"/>
                <a:srcRect/>
                <a:stretch>
                  <a:fillRect/>
                </a:stretch>
              </p:blipFill>
              <p:spPr bwMode="auto">
                <a:xfrm>
                  <a:off x="3612943" y="2259158"/>
                  <a:ext cx="1196563" cy="1327190"/>
                </a:xfrm>
                <a:prstGeom prst="rect">
                  <a:avLst/>
                </a:prstGeom>
                <a:noFill/>
                <a:ln w="9525">
                  <a:noFill/>
                  <a:miter lim="800000"/>
                  <a:headEnd/>
                  <a:tailEnd/>
                </a:ln>
              </p:spPr>
            </p:pic>
          </p:grpSp>
          <p:pic>
            <p:nvPicPr>
              <p:cNvPr id="30735" name="Picture 11" descr="未标题-2"/>
              <p:cNvPicPr>
                <a:picLocks noChangeAspect="1" noChangeArrowheads="1"/>
              </p:cNvPicPr>
              <p:nvPr/>
            </p:nvPicPr>
            <p:blipFill>
              <a:blip r:embed="rId6" cstate="print"/>
              <a:srcRect l="29231" t="71844" r="55882" b="3891"/>
              <a:stretch>
                <a:fillRect/>
              </a:stretch>
            </p:blipFill>
            <p:spPr bwMode="auto">
              <a:xfrm>
                <a:off x="8000718" y="992216"/>
                <a:ext cx="1440163" cy="1905365"/>
              </a:xfrm>
              <a:prstGeom prst="rect">
                <a:avLst/>
              </a:prstGeom>
              <a:noFill/>
              <a:ln w="9525">
                <a:noFill/>
                <a:miter lim="800000"/>
                <a:headEnd/>
                <a:tailEnd/>
              </a:ln>
            </p:spPr>
          </p:pic>
        </p:grpSp>
        <p:pic>
          <p:nvPicPr>
            <p:cNvPr id="26" name="图片 25" descr="图片6.png"/>
            <p:cNvPicPr>
              <a:picLocks noChangeAspect="1"/>
            </p:cNvPicPr>
            <p:nvPr/>
          </p:nvPicPr>
          <p:blipFill>
            <a:blip r:embed="rId7" cstate="print"/>
            <a:stretch>
              <a:fillRect/>
            </a:stretch>
          </p:blipFill>
          <p:spPr>
            <a:xfrm>
              <a:off x="6626434" y="2464488"/>
              <a:ext cx="1864423" cy="1951429"/>
            </a:xfrm>
            <a:prstGeom prst="rect">
              <a:avLst/>
            </a:prstGeom>
          </p:spPr>
        </p:pic>
      </p:gr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组合 47"/>
          <p:cNvGrpSpPr/>
          <p:nvPr/>
        </p:nvGrpSpPr>
        <p:grpSpPr bwMode="auto">
          <a:xfrm>
            <a:off x="2004587" y="1985233"/>
            <a:ext cx="8926053" cy="2757713"/>
            <a:chOff x="641350" y="1104900"/>
            <a:chExt cx="11376025" cy="3763963"/>
          </a:xfrm>
        </p:grpSpPr>
        <p:sp>
          <p:nvSpPr>
            <p:cNvPr id="31755" name="Freeform 44"/>
            <p:cNvSpPr>
              <a:spLocks noChangeArrowheads="1"/>
            </p:cNvSpPr>
            <p:nvPr/>
          </p:nvSpPr>
          <p:spPr bwMode="auto">
            <a:xfrm rot="-1260000">
              <a:off x="9299575" y="2424113"/>
              <a:ext cx="2717800" cy="2444750"/>
            </a:xfrm>
            <a:custGeom>
              <a:avLst/>
              <a:gdLst>
                <a:gd name="T0" fmla="*/ 2147483647 w 1148"/>
                <a:gd name="T1" fmla="*/ 2147483647 h 1030"/>
                <a:gd name="T2" fmla="*/ 2147483647 w 1148"/>
                <a:gd name="T3" fmla="*/ 2147483647 h 1030"/>
                <a:gd name="T4" fmla="*/ 2147483647 w 1148"/>
                <a:gd name="T5" fmla="*/ 0 h 1030"/>
                <a:gd name="T6" fmla="*/ 0 w 1148"/>
                <a:gd name="T7" fmla="*/ 2147483647 h 1030"/>
                <a:gd name="T8" fmla="*/ 2147483647 w 1148"/>
                <a:gd name="T9" fmla="*/ 2147483647 h 1030"/>
                <a:gd name="T10" fmla="*/ 2147483647 w 1148"/>
                <a:gd name="T11" fmla="*/ 2147483647 h 1030"/>
                <a:gd name="T12" fmla="*/ 2147483647 w 1148"/>
                <a:gd name="T13" fmla="*/ 2147483647 h 1030"/>
                <a:gd name="T14" fmla="*/ 0 60000 65536"/>
                <a:gd name="T15" fmla="*/ 0 60000 65536"/>
                <a:gd name="T16" fmla="*/ 0 60000 65536"/>
                <a:gd name="T17" fmla="*/ 0 60000 65536"/>
                <a:gd name="T18" fmla="*/ 0 60000 65536"/>
                <a:gd name="T19" fmla="*/ 0 60000 65536"/>
                <a:gd name="T20" fmla="*/ 0 60000 65536"/>
                <a:gd name="T21" fmla="*/ 0 w 1148"/>
                <a:gd name="T22" fmla="*/ 0 h 1030"/>
                <a:gd name="T23" fmla="*/ 1148 w 1148"/>
                <a:gd name="T24" fmla="*/ 1030 h 10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48" h="1030">
                  <a:moveTo>
                    <a:pt x="1148" y="515"/>
                  </a:moveTo>
                  <a:cubicBezTo>
                    <a:pt x="1019" y="412"/>
                    <a:pt x="1019" y="412"/>
                    <a:pt x="1019" y="412"/>
                  </a:cubicBezTo>
                  <a:cubicBezTo>
                    <a:pt x="971" y="177"/>
                    <a:pt x="763" y="0"/>
                    <a:pt x="515" y="0"/>
                  </a:cubicBezTo>
                  <a:cubicBezTo>
                    <a:pt x="230" y="0"/>
                    <a:pt x="0" y="231"/>
                    <a:pt x="0" y="515"/>
                  </a:cubicBezTo>
                  <a:cubicBezTo>
                    <a:pt x="0" y="799"/>
                    <a:pt x="230" y="1030"/>
                    <a:pt x="515" y="1030"/>
                  </a:cubicBezTo>
                  <a:cubicBezTo>
                    <a:pt x="763" y="1030"/>
                    <a:pt x="971" y="853"/>
                    <a:pt x="1019" y="618"/>
                  </a:cubicBezTo>
                  <a:lnTo>
                    <a:pt x="1148" y="515"/>
                  </a:lnTo>
                  <a:close/>
                </a:path>
              </a:pathLst>
            </a:custGeom>
            <a:solidFill>
              <a:srgbClr val="5F5F5F"/>
            </a:solidFill>
            <a:ln w="19050">
              <a:solidFill>
                <a:srgbClr val="42719B"/>
              </a:solidFill>
              <a:miter lim="800000"/>
            </a:ln>
          </p:spPr>
          <p:txBody>
            <a:bodyPr anchor="ctr"/>
            <a:lstStyle/>
            <a:p>
              <a:pPr algn="ctr"/>
              <a:endParaRPr lang="zh-CN" altLang="zh-CN">
                <a:solidFill>
                  <a:srgbClr val="FFFFFF"/>
                </a:solidFill>
              </a:endParaRPr>
            </a:p>
          </p:txBody>
        </p:sp>
        <p:sp>
          <p:nvSpPr>
            <p:cNvPr id="31756" name="Freeform 45"/>
            <p:cNvSpPr>
              <a:spLocks noEditPoints="1" noChangeArrowheads="1"/>
            </p:cNvSpPr>
            <p:nvPr/>
          </p:nvSpPr>
          <p:spPr bwMode="auto">
            <a:xfrm rot="-1260000">
              <a:off x="9299575" y="2424113"/>
              <a:ext cx="2717800" cy="2444750"/>
            </a:xfrm>
            <a:custGeom>
              <a:avLst/>
              <a:gdLst>
                <a:gd name="T0" fmla="*/ 2147483647 w 1148"/>
                <a:gd name="T1" fmla="*/ 2147483647 h 1030"/>
                <a:gd name="T2" fmla="*/ 2147483647 w 1148"/>
                <a:gd name="T3" fmla="*/ 0 h 1030"/>
                <a:gd name="T4" fmla="*/ 0 w 1148"/>
                <a:gd name="T5" fmla="*/ 2147483647 h 1030"/>
                <a:gd name="T6" fmla="*/ 2147483647 w 1148"/>
                <a:gd name="T7" fmla="*/ 2147483647 h 1030"/>
                <a:gd name="T8" fmla="*/ 2147483647 w 1148"/>
                <a:gd name="T9" fmla="*/ 2147483647 h 1030"/>
                <a:gd name="T10" fmla="*/ 2147483647 w 1148"/>
                <a:gd name="T11" fmla="*/ 2147483647 h 1030"/>
                <a:gd name="T12" fmla="*/ 2147483647 w 1148"/>
                <a:gd name="T13" fmla="*/ 2147483647 h 1030"/>
                <a:gd name="T14" fmla="*/ 2147483647 w 1148"/>
                <a:gd name="T15" fmla="*/ 2147483647 h 1030"/>
                <a:gd name="T16" fmla="*/ 2147483647 w 1148"/>
                <a:gd name="T17" fmla="*/ 2147483647 h 1030"/>
                <a:gd name="T18" fmla="*/ 2147483647 w 1148"/>
                <a:gd name="T19" fmla="*/ 2147483647 h 1030"/>
                <a:gd name="T20" fmla="*/ 2147483647 w 1148"/>
                <a:gd name="T21" fmla="*/ 2147483647 h 1030"/>
                <a:gd name="T22" fmla="*/ 2147483647 w 1148"/>
                <a:gd name="T23" fmla="*/ 2147483647 h 10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48"/>
                <a:gd name="T37" fmla="*/ 0 h 1030"/>
                <a:gd name="T38" fmla="*/ 1148 w 1148"/>
                <a:gd name="T39" fmla="*/ 1030 h 10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48" h="1030">
                  <a:moveTo>
                    <a:pt x="1019" y="412"/>
                  </a:moveTo>
                  <a:cubicBezTo>
                    <a:pt x="971" y="177"/>
                    <a:pt x="763" y="0"/>
                    <a:pt x="515" y="0"/>
                  </a:cubicBezTo>
                  <a:cubicBezTo>
                    <a:pt x="230" y="0"/>
                    <a:pt x="0" y="231"/>
                    <a:pt x="0" y="515"/>
                  </a:cubicBezTo>
                  <a:cubicBezTo>
                    <a:pt x="0" y="799"/>
                    <a:pt x="230" y="1030"/>
                    <a:pt x="515" y="1030"/>
                  </a:cubicBezTo>
                  <a:cubicBezTo>
                    <a:pt x="763" y="1030"/>
                    <a:pt x="971" y="853"/>
                    <a:pt x="1019" y="618"/>
                  </a:cubicBezTo>
                  <a:cubicBezTo>
                    <a:pt x="1148" y="515"/>
                    <a:pt x="1148" y="515"/>
                    <a:pt x="1148" y="515"/>
                  </a:cubicBezTo>
                  <a:lnTo>
                    <a:pt x="1019" y="412"/>
                  </a:lnTo>
                  <a:close/>
                  <a:moveTo>
                    <a:pt x="515" y="979"/>
                  </a:moveTo>
                  <a:cubicBezTo>
                    <a:pt x="258" y="979"/>
                    <a:pt x="51" y="771"/>
                    <a:pt x="51" y="515"/>
                  </a:cubicBezTo>
                  <a:cubicBezTo>
                    <a:pt x="51" y="259"/>
                    <a:pt x="258" y="51"/>
                    <a:pt x="515" y="51"/>
                  </a:cubicBezTo>
                  <a:cubicBezTo>
                    <a:pt x="771" y="51"/>
                    <a:pt x="979" y="259"/>
                    <a:pt x="979" y="515"/>
                  </a:cubicBezTo>
                  <a:cubicBezTo>
                    <a:pt x="979" y="771"/>
                    <a:pt x="771" y="979"/>
                    <a:pt x="515" y="979"/>
                  </a:cubicBezTo>
                  <a:close/>
                </a:path>
              </a:pathLst>
            </a:custGeom>
            <a:solidFill>
              <a:srgbClr val="006600"/>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1757" name="Freeform 46"/>
            <p:cNvSpPr>
              <a:spLocks noChangeArrowheads="1"/>
            </p:cNvSpPr>
            <p:nvPr/>
          </p:nvSpPr>
          <p:spPr bwMode="auto">
            <a:xfrm rot="720000">
              <a:off x="7885113" y="1146175"/>
              <a:ext cx="2722562" cy="2444750"/>
            </a:xfrm>
            <a:custGeom>
              <a:avLst/>
              <a:gdLst>
                <a:gd name="T0" fmla="*/ 2147483647 w 1149"/>
                <a:gd name="T1" fmla="*/ 2147483647 h 1030"/>
                <a:gd name="T2" fmla="*/ 2147483647 w 1149"/>
                <a:gd name="T3" fmla="*/ 2147483647 h 1030"/>
                <a:gd name="T4" fmla="*/ 2147483647 w 1149"/>
                <a:gd name="T5" fmla="*/ 0 h 1030"/>
                <a:gd name="T6" fmla="*/ 0 w 1149"/>
                <a:gd name="T7" fmla="*/ 2147483647 h 1030"/>
                <a:gd name="T8" fmla="*/ 2147483647 w 1149"/>
                <a:gd name="T9" fmla="*/ 2147483647 h 1030"/>
                <a:gd name="T10" fmla="*/ 2147483647 w 1149"/>
                <a:gd name="T11" fmla="*/ 2147483647 h 1030"/>
                <a:gd name="T12" fmla="*/ 2147483647 w 1149"/>
                <a:gd name="T13" fmla="*/ 2147483647 h 1030"/>
                <a:gd name="T14" fmla="*/ 0 60000 65536"/>
                <a:gd name="T15" fmla="*/ 0 60000 65536"/>
                <a:gd name="T16" fmla="*/ 0 60000 65536"/>
                <a:gd name="T17" fmla="*/ 0 60000 65536"/>
                <a:gd name="T18" fmla="*/ 0 60000 65536"/>
                <a:gd name="T19" fmla="*/ 0 60000 65536"/>
                <a:gd name="T20" fmla="*/ 0 60000 65536"/>
                <a:gd name="T21" fmla="*/ 0 w 1149"/>
                <a:gd name="T22" fmla="*/ 0 h 1030"/>
                <a:gd name="T23" fmla="*/ 1149 w 1149"/>
                <a:gd name="T24" fmla="*/ 1030 h 10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49" h="1030">
                  <a:moveTo>
                    <a:pt x="1149" y="515"/>
                  </a:moveTo>
                  <a:cubicBezTo>
                    <a:pt x="1020" y="412"/>
                    <a:pt x="1020" y="412"/>
                    <a:pt x="1020" y="412"/>
                  </a:cubicBezTo>
                  <a:cubicBezTo>
                    <a:pt x="972" y="177"/>
                    <a:pt x="764" y="0"/>
                    <a:pt x="515" y="0"/>
                  </a:cubicBezTo>
                  <a:cubicBezTo>
                    <a:pt x="231" y="0"/>
                    <a:pt x="0" y="231"/>
                    <a:pt x="0" y="515"/>
                  </a:cubicBezTo>
                  <a:cubicBezTo>
                    <a:pt x="0" y="799"/>
                    <a:pt x="231" y="1030"/>
                    <a:pt x="515" y="1030"/>
                  </a:cubicBezTo>
                  <a:cubicBezTo>
                    <a:pt x="764" y="1030"/>
                    <a:pt x="972" y="853"/>
                    <a:pt x="1020" y="618"/>
                  </a:cubicBezTo>
                  <a:lnTo>
                    <a:pt x="1149" y="515"/>
                  </a:lnTo>
                  <a:close/>
                </a:path>
              </a:pathLst>
            </a:custGeom>
            <a:solidFill>
              <a:srgbClr val="5F5F5F"/>
            </a:solidFill>
            <a:ln w="19050">
              <a:solidFill>
                <a:srgbClr val="42719B"/>
              </a:solidFill>
              <a:miter lim="800000"/>
            </a:ln>
          </p:spPr>
          <p:txBody>
            <a:bodyPr anchor="ctr"/>
            <a:lstStyle/>
            <a:p>
              <a:pPr algn="ctr"/>
              <a:endParaRPr lang="zh-CN" altLang="zh-CN">
                <a:solidFill>
                  <a:srgbClr val="FFFFFF"/>
                </a:solidFill>
              </a:endParaRPr>
            </a:p>
          </p:txBody>
        </p:sp>
        <p:sp>
          <p:nvSpPr>
            <p:cNvPr id="31758" name="Freeform 47"/>
            <p:cNvSpPr>
              <a:spLocks noEditPoints="1" noChangeArrowheads="1"/>
            </p:cNvSpPr>
            <p:nvPr/>
          </p:nvSpPr>
          <p:spPr bwMode="auto">
            <a:xfrm rot="720000">
              <a:off x="7885113" y="1146175"/>
              <a:ext cx="2722562" cy="2444750"/>
            </a:xfrm>
            <a:custGeom>
              <a:avLst/>
              <a:gdLst>
                <a:gd name="T0" fmla="*/ 2147483647 w 1149"/>
                <a:gd name="T1" fmla="*/ 2147483647 h 1030"/>
                <a:gd name="T2" fmla="*/ 2147483647 w 1149"/>
                <a:gd name="T3" fmla="*/ 0 h 1030"/>
                <a:gd name="T4" fmla="*/ 0 w 1149"/>
                <a:gd name="T5" fmla="*/ 2147483647 h 1030"/>
                <a:gd name="T6" fmla="*/ 2147483647 w 1149"/>
                <a:gd name="T7" fmla="*/ 2147483647 h 1030"/>
                <a:gd name="T8" fmla="*/ 2147483647 w 1149"/>
                <a:gd name="T9" fmla="*/ 2147483647 h 1030"/>
                <a:gd name="T10" fmla="*/ 2147483647 w 1149"/>
                <a:gd name="T11" fmla="*/ 2147483647 h 1030"/>
                <a:gd name="T12" fmla="*/ 2147483647 w 1149"/>
                <a:gd name="T13" fmla="*/ 2147483647 h 1030"/>
                <a:gd name="T14" fmla="*/ 2147483647 w 1149"/>
                <a:gd name="T15" fmla="*/ 2147483647 h 1030"/>
                <a:gd name="T16" fmla="*/ 2147483647 w 1149"/>
                <a:gd name="T17" fmla="*/ 2147483647 h 1030"/>
                <a:gd name="T18" fmla="*/ 2147483647 w 1149"/>
                <a:gd name="T19" fmla="*/ 2147483647 h 1030"/>
                <a:gd name="T20" fmla="*/ 2147483647 w 1149"/>
                <a:gd name="T21" fmla="*/ 2147483647 h 1030"/>
                <a:gd name="T22" fmla="*/ 2147483647 w 1149"/>
                <a:gd name="T23" fmla="*/ 2147483647 h 10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49"/>
                <a:gd name="T37" fmla="*/ 0 h 1030"/>
                <a:gd name="T38" fmla="*/ 1149 w 1149"/>
                <a:gd name="T39" fmla="*/ 1030 h 10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49" h="1030">
                  <a:moveTo>
                    <a:pt x="1020" y="412"/>
                  </a:moveTo>
                  <a:cubicBezTo>
                    <a:pt x="972" y="177"/>
                    <a:pt x="764" y="0"/>
                    <a:pt x="515" y="0"/>
                  </a:cubicBezTo>
                  <a:cubicBezTo>
                    <a:pt x="231" y="0"/>
                    <a:pt x="0" y="231"/>
                    <a:pt x="0" y="515"/>
                  </a:cubicBezTo>
                  <a:cubicBezTo>
                    <a:pt x="0" y="799"/>
                    <a:pt x="231" y="1030"/>
                    <a:pt x="515" y="1030"/>
                  </a:cubicBezTo>
                  <a:cubicBezTo>
                    <a:pt x="764" y="1030"/>
                    <a:pt x="972" y="853"/>
                    <a:pt x="1020" y="618"/>
                  </a:cubicBezTo>
                  <a:cubicBezTo>
                    <a:pt x="1149" y="515"/>
                    <a:pt x="1149" y="515"/>
                    <a:pt x="1149" y="515"/>
                  </a:cubicBezTo>
                  <a:lnTo>
                    <a:pt x="1020" y="412"/>
                  </a:lnTo>
                  <a:close/>
                  <a:moveTo>
                    <a:pt x="515" y="979"/>
                  </a:moveTo>
                  <a:cubicBezTo>
                    <a:pt x="259" y="979"/>
                    <a:pt x="51" y="771"/>
                    <a:pt x="51" y="515"/>
                  </a:cubicBezTo>
                  <a:cubicBezTo>
                    <a:pt x="51" y="259"/>
                    <a:pt x="259" y="51"/>
                    <a:pt x="515" y="51"/>
                  </a:cubicBezTo>
                  <a:cubicBezTo>
                    <a:pt x="771" y="51"/>
                    <a:pt x="979" y="259"/>
                    <a:pt x="979" y="515"/>
                  </a:cubicBezTo>
                  <a:cubicBezTo>
                    <a:pt x="979" y="771"/>
                    <a:pt x="771" y="979"/>
                    <a:pt x="515" y="979"/>
                  </a:cubicBezTo>
                  <a:close/>
                </a:path>
              </a:pathLst>
            </a:custGeom>
            <a:solidFill>
              <a:srgbClr val="F6AC40"/>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1759" name="Freeform 40"/>
            <p:cNvSpPr>
              <a:spLocks noChangeArrowheads="1"/>
            </p:cNvSpPr>
            <p:nvPr/>
          </p:nvSpPr>
          <p:spPr bwMode="auto">
            <a:xfrm rot="-540000">
              <a:off x="6010275" y="2152650"/>
              <a:ext cx="2722563" cy="2444750"/>
            </a:xfrm>
            <a:custGeom>
              <a:avLst/>
              <a:gdLst>
                <a:gd name="T0" fmla="*/ 2147483647 w 1149"/>
                <a:gd name="T1" fmla="*/ 2147483647 h 1030"/>
                <a:gd name="T2" fmla="*/ 2147483647 w 1149"/>
                <a:gd name="T3" fmla="*/ 2147483647 h 1030"/>
                <a:gd name="T4" fmla="*/ 2147483647 w 1149"/>
                <a:gd name="T5" fmla="*/ 0 h 1030"/>
                <a:gd name="T6" fmla="*/ 0 w 1149"/>
                <a:gd name="T7" fmla="*/ 2147483647 h 1030"/>
                <a:gd name="T8" fmla="*/ 2147483647 w 1149"/>
                <a:gd name="T9" fmla="*/ 2147483647 h 1030"/>
                <a:gd name="T10" fmla="*/ 2147483647 w 1149"/>
                <a:gd name="T11" fmla="*/ 2147483647 h 1030"/>
                <a:gd name="T12" fmla="*/ 2147483647 w 1149"/>
                <a:gd name="T13" fmla="*/ 2147483647 h 1030"/>
                <a:gd name="T14" fmla="*/ 0 60000 65536"/>
                <a:gd name="T15" fmla="*/ 0 60000 65536"/>
                <a:gd name="T16" fmla="*/ 0 60000 65536"/>
                <a:gd name="T17" fmla="*/ 0 60000 65536"/>
                <a:gd name="T18" fmla="*/ 0 60000 65536"/>
                <a:gd name="T19" fmla="*/ 0 60000 65536"/>
                <a:gd name="T20" fmla="*/ 0 60000 65536"/>
                <a:gd name="T21" fmla="*/ 0 w 1149"/>
                <a:gd name="T22" fmla="*/ 0 h 1030"/>
                <a:gd name="T23" fmla="*/ 1149 w 1149"/>
                <a:gd name="T24" fmla="*/ 1030 h 10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49" h="1030">
                  <a:moveTo>
                    <a:pt x="1149" y="515"/>
                  </a:moveTo>
                  <a:cubicBezTo>
                    <a:pt x="1020" y="412"/>
                    <a:pt x="1020" y="412"/>
                    <a:pt x="1020" y="412"/>
                  </a:cubicBezTo>
                  <a:cubicBezTo>
                    <a:pt x="972" y="177"/>
                    <a:pt x="764" y="0"/>
                    <a:pt x="515" y="0"/>
                  </a:cubicBezTo>
                  <a:cubicBezTo>
                    <a:pt x="231" y="0"/>
                    <a:pt x="0" y="231"/>
                    <a:pt x="0" y="515"/>
                  </a:cubicBezTo>
                  <a:cubicBezTo>
                    <a:pt x="0" y="799"/>
                    <a:pt x="231" y="1030"/>
                    <a:pt x="515" y="1030"/>
                  </a:cubicBezTo>
                  <a:cubicBezTo>
                    <a:pt x="764" y="1030"/>
                    <a:pt x="972" y="853"/>
                    <a:pt x="1020" y="618"/>
                  </a:cubicBezTo>
                  <a:lnTo>
                    <a:pt x="1149" y="515"/>
                  </a:lnTo>
                  <a:close/>
                </a:path>
              </a:pathLst>
            </a:custGeom>
            <a:solidFill>
              <a:srgbClr val="5F5F5F"/>
            </a:solidFill>
            <a:ln w="19050">
              <a:solidFill>
                <a:srgbClr val="42719B"/>
              </a:solidFill>
              <a:miter lim="800000"/>
            </a:ln>
          </p:spPr>
          <p:txBody>
            <a:bodyPr anchor="ctr"/>
            <a:lstStyle/>
            <a:p>
              <a:pPr algn="ctr"/>
              <a:endParaRPr lang="zh-CN" altLang="zh-CN">
                <a:solidFill>
                  <a:srgbClr val="FFFFFF"/>
                </a:solidFill>
              </a:endParaRPr>
            </a:p>
          </p:txBody>
        </p:sp>
        <p:sp>
          <p:nvSpPr>
            <p:cNvPr id="31760" name="Freeform 41"/>
            <p:cNvSpPr>
              <a:spLocks noEditPoints="1" noChangeArrowheads="1"/>
            </p:cNvSpPr>
            <p:nvPr/>
          </p:nvSpPr>
          <p:spPr bwMode="auto">
            <a:xfrm rot="-540000">
              <a:off x="5997575" y="2152650"/>
              <a:ext cx="2722563" cy="2444750"/>
            </a:xfrm>
            <a:custGeom>
              <a:avLst/>
              <a:gdLst>
                <a:gd name="T0" fmla="*/ 2147483647 w 1149"/>
                <a:gd name="T1" fmla="*/ 2147483647 h 1030"/>
                <a:gd name="T2" fmla="*/ 2147483647 w 1149"/>
                <a:gd name="T3" fmla="*/ 0 h 1030"/>
                <a:gd name="T4" fmla="*/ 0 w 1149"/>
                <a:gd name="T5" fmla="*/ 2147483647 h 1030"/>
                <a:gd name="T6" fmla="*/ 2147483647 w 1149"/>
                <a:gd name="T7" fmla="*/ 2147483647 h 1030"/>
                <a:gd name="T8" fmla="*/ 2147483647 w 1149"/>
                <a:gd name="T9" fmla="*/ 2147483647 h 1030"/>
                <a:gd name="T10" fmla="*/ 2147483647 w 1149"/>
                <a:gd name="T11" fmla="*/ 2147483647 h 1030"/>
                <a:gd name="T12" fmla="*/ 2147483647 w 1149"/>
                <a:gd name="T13" fmla="*/ 2147483647 h 1030"/>
                <a:gd name="T14" fmla="*/ 2147483647 w 1149"/>
                <a:gd name="T15" fmla="*/ 2147483647 h 1030"/>
                <a:gd name="T16" fmla="*/ 2147483647 w 1149"/>
                <a:gd name="T17" fmla="*/ 2147483647 h 1030"/>
                <a:gd name="T18" fmla="*/ 2147483647 w 1149"/>
                <a:gd name="T19" fmla="*/ 2147483647 h 1030"/>
                <a:gd name="T20" fmla="*/ 2147483647 w 1149"/>
                <a:gd name="T21" fmla="*/ 2147483647 h 1030"/>
                <a:gd name="T22" fmla="*/ 2147483647 w 1149"/>
                <a:gd name="T23" fmla="*/ 2147483647 h 10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49"/>
                <a:gd name="T37" fmla="*/ 0 h 1030"/>
                <a:gd name="T38" fmla="*/ 1149 w 1149"/>
                <a:gd name="T39" fmla="*/ 1030 h 10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49" h="1030">
                  <a:moveTo>
                    <a:pt x="1020" y="412"/>
                  </a:moveTo>
                  <a:cubicBezTo>
                    <a:pt x="972" y="177"/>
                    <a:pt x="764" y="0"/>
                    <a:pt x="515" y="0"/>
                  </a:cubicBezTo>
                  <a:cubicBezTo>
                    <a:pt x="231" y="0"/>
                    <a:pt x="0" y="231"/>
                    <a:pt x="0" y="515"/>
                  </a:cubicBezTo>
                  <a:cubicBezTo>
                    <a:pt x="0" y="799"/>
                    <a:pt x="231" y="1030"/>
                    <a:pt x="515" y="1030"/>
                  </a:cubicBezTo>
                  <a:cubicBezTo>
                    <a:pt x="764" y="1030"/>
                    <a:pt x="972" y="853"/>
                    <a:pt x="1020" y="618"/>
                  </a:cubicBezTo>
                  <a:cubicBezTo>
                    <a:pt x="1149" y="515"/>
                    <a:pt x="1149" y="515"/>
                    <a:pt x="1149" y="515"/>
                  </a:cubicBezTo>
                  <a:lnTo>
                    <a:pt x="1020" y="412"/>
                  </a:lnTo>
                  <a:close/>
                  <a:moveTo>
                    <a:pt x="515" y="979"/>
                  </a:moveTo>
                  <a:cubicBezTo>
                    <a:pt x="259" y="979"/>
                    <a:pt x="51" y="771"/>
                    <a:pt x="51" y="515"/>
                  </a:cubicBezTo>
                  <a:cubicBezTo>
                    <a:pt x="51" y="259"/>
                    <a:pt x="259" y="51"/>
                    <a:pt x="515" y="51"/>
                  </a:cubicBezTo>
                  <a:cubicBezTo>
                    <a:pt x="771" y="51"/>
                    <a:pt x="979" y="259"/>
                    <a:pt x="979" y="515"/>
                  </a:cubicBezTo>
                  <a:cubicBezTo>
                    <a:pt x="979" y="771"/>
                    <a:pt x="771" y="979"/>
                    <a:pt x="515" y="979"/>
                  </a:cubicBezTo>
                  <a:close/>
                </a:path>
              </a:pathLst>
            </a:custGeom>
            <a:solidFill>
              <a:srgbClr val="4BAEE2"/>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1761" name="Freeform 42"/>
            <p:cNvSpPr>
              <a:spLocks noChangeArrowheads="1"/>
            </p:cNvSpPr>
            <p:nvPr/>
          </p:nvSpPr>
          <p:spPr bwMode="auto">
            <a:xfrm rot="660000">
              <a:off x="4010025" y="1104900"/>
              <a:ext cx="2722563" cy="2444750"/>
            </a:xfrm>
            <a:custGeom>
              <a:avLst/>
              <a:gdLst>
                <a:gd name="T0" fmla="*/ 2147483647 w 1149"/>
                <a:gd name="T1" fmla="*/ 2147483647 h 1030"/>
                <a:gd name="T2" fmla="*/ 2147483647 w 1149"/>
                <a:gd name="T3" fmla="*/ 2147483647 h 1030"/>
                <a:gd name="T4" fmla="*/ 2147483647 w 1149"/>
                <a:gd name="T5" fmla="*/ 0 h 1030"/>
                <a:gd name="T6" fmla="*/ 0 w 1149"/>
                <a:gd name="T7" fmla="*/ 2147483647 h 1030"/>
                <a:gd name="T8" fmla="*/ 2147483647 w 1149"/>
                <a:gd name="T9" fmla="*/ 2147483647 h 1030"/>
                <a:gd name="T10" fmla="*/ 2147483647 w 1149"/>
                <a:gd name="T11" fmla="*/ 2147483647 h 1030"/>
                <a:gd name="T12" fmla="*/ 2147483647 w 1149"/>
                <a:gd name="T13" fmla="*/ 2147483647 h 1030"/>
                <a:gd name="T14" fmla="*/ 0 60000 65536"/>
                <a:gd name="T15" fmla="*/ 0 60000 65536"/>
                <a:gd name="T16" fmla="*/ 0 60000 65536"/>
                <a:gd name="T17" fmla="*/ 0 60000 65536"/>
                <a:gd name="T18" fmla="*/ 0 60000 65536"/>
                <a:gd name="T19" fmla="*/ 0 60000 65536"/>
                <a:gd name="T20" fmla="*/ 0 60000 65536"/>
                <a:gd name="T21" fmla="*/ 0 w 1149"/>
                <a:gd name="T22" fmla="*/ 0 h 1030"/>
                <a:gd name="T23" fmla="*/ 1149 w 1149"/>
                <a:gd name="T24" fmla="*/ 1030 h 10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49" h="1030">
                  <a:moveTo>
                    <a:pt x="1149" y="515"/>
                  </a:moveTo>
                  <a:cubicBezTo>
                    <a:pt x="1019" y="412"/>
                    <a:pt x="1019" y="412"/>
                    <a:pt x="1019" y="412"/>
                  </a:cubicBezTo>
                  <a:cubicBezTo>
                    <a:pt x="971" y="177"/>
                    <a:pt x="764" y="0"/>
                    <a:pt x="515" y="0"/>
                  </a:cubicBezTo>
                  <a:cubicBezTo>
                    <a:pt x="231" y="0"/>
                    <a:pt x="0" y="231"/>
                    <a:pt x="0" y="515"/>
                  </a:cubicBezTo>
                  <a:cubicBezTo>
                    <a:pt x="0" y="799"/>
                    <a:pt x="231" y="1030"/>
                    <a:pt x="515" y="1030"/>
                  </a:cubicBezTo>
                  <a:cubicBezTo>
                    <a:pt x="764" y="1030"/>
                    <a:pt x="971" y="853"/>
                    <a:pt x="1019" y="618"/>
                  </a:cubicBezTo>
                  <a:lnTo>
                    <a:pt x="1149" y="515"/>
                  </a:lnTo>
                  <a:close/>
                </a:path>
              </a:pathLst>
            </a:custGeom>
            <a:solidFill>
              <a:srgbClr val="5F5F5F"/>
            </a:solidFill>
            <a:ln w="19050">
              <a:solidFill>
                <a:srgbClr val="42719B"/>
              </a:solidFill>
              <a:miter lim="800000"/>
            </a:ln>
          </p:spPr>
          <p:txBody>
            <a:bodyPr anchor="ctr"/>
            <a:lstStyle/>
            <a:p>
              <a:pPr algn="ctr"/>
              <a:endParaRPr lang="zh-CN" altLang="zh-CN">
                <a:solidFill>
                  <a:srgbClr val="FFFFFF"/>
                </a:solidFill>
              </a:endParaRPr>
            </a:p>
          </p:txBody>
        </p:sp>
        <p:sp>
          <p:nvSpPr>
            <p:cNvPr id="31762" name="Freeform 43"/>
            <p:cNvSpPr>
              <a:spLocks noEditPoints="1" noChangeArrowheads="1"/>
            </p:cNvSpPr>
            <p:nvPr/>
          </p:nvSpPr>
          <p:spPr bwMode="auto">
            <a:xfrm rot="660000">
              <a:off x="4010025" y="1104900"/>
              <a:ext cx="2722563" cy="2444750"/>
            </a:xfrm>
            <a:custGeom>
              <a:avLst/>
              <a:gdLst>
                <a:gd name="T0" fmla="*/ 2147483647 w 1149"/>
                <a:gd name="T1" fmla="*/ 2147483647 h 1030"/>
                <a:gd name="T2" fmla="*/ 2147483647 w 1149"/>
                <a:gd name="T3" fmla="*/ 0 h 1030"/>
                <a:gd name="T4" fmla="*/ 0 w 1149"/>
                <a:gd name="T5" fmla="*/ 2147483647 h 1030"/>
                <a:gd name="T6" fmla="*/ 2147483647 w 1149"/>
                <a:gd name="T7" fmla="*/ 2147483647 h 1030"/>
                <a:gd name="T8" fmla="*/ 2147483647 w 1149"/>
                <a:gd name="T9" fmla="*/ 2147483647 h 1030"/>
                <a:gd name="T10" fmla="*/ 2147483647 w 1149"/>
                <a:gd name="T11" fmla="*/ 2147483647 h 1030"/>
                <a:gd name="T12" fmla="*/ 2147483647 w 1149"/>
                <a:gd name="T13" fmla="*/ 2147483647 h 1030"/>
                <a:gd name="T14" fmla="*/ 2147483647 w 1149"/>
                <a:gd name="T15" fmla="*/ 2147483647 h 1030"/>
                <a:gd name="T16" fmla="*/ 2147483647 w 1149"/>
                <a:gd name="T17" fmla="*/ 2147483647 h 1030"/>
                <a:gd name="T18" fmla="*/ 2147483647 w 1149"/>
                <a:gd name="T19" fmla="*/ 2147483647 h 1030"/>
                <a:gd name="T20" fmla="*/ 2147483647 w 1149"/>
                <a:gd name="T21" fmla="*/ 2147483647 h 1030"/>
                <a:gd name="T22" fmla="*/ 2147483647 w 1149"/>
                <a:gd name="T23" fmla="*/ 2147483647 h 10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49"/>
                <a:gd name="T37" fmla="*/ 0 h 1030"/>
                <a:gd name="T38" fmla="*/ 1149 w 1149"/>
                <a:gd name="T39" fmla="*/ 1030 h 10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49" h="1030">
                  <a:moveTo>
                    <a:pt x="1019" y="412"/>
                  </a:moveTo>
                  <a:cubicBezTo>
                    <a:pt x="971" y="177"/>
                    <a:pt x="764" y="0"/>
                    <a:pt x="515" y="0"/>
                  </a:cubicBezTo>
                  <a:cubicBezTo>
                    <a:pt x="231" y="0"/>
                    <a:pt x="0" y="231"/>
                    <a:pt x="0" y="515"/>
                  </a:cubicBezTo>
                  <a:cubicBezTo>
                    <a:pt x="0" y="799"/>
                    <a:pt x="231" y="1030"/>
                    <a:pt x="515" y="1030"/>
                  </a:cubicBezTo>
                  <a:cubicBezTo>
                    <a:pt x="764" y="1030"/>
                    <a:pt x="971" y="853"/>
                    <a:pt x="1019" y="618"/>
                  </a:cubicBezTo>
                  <a:cubicBezTo>
                    <a:pt x="1149" y="515"/>
                    <a:pt x="1149" y="515"/>
                    <a:pt x="1149" y="515"/>
                  </a:cubicBezTo>
                  <a:lnTo>
                    <a:pt x="1019" y="412"/>
                  </a:lnTo>
                  <a:close/>
                  <a:moveTo>
                    <a:pt x="515" y="979"/>
                  </a:moveTo>
                  <a:cubicBezTo>
                    <a:pt x="259" y="979"/>
                    <a:pt x="51" y="771"/>
                    <a:pt x="51" y="515"/>
                  </a:cubicBezTo>
                  <a:cubicBezTo>
                    <a:pt x="51" y="259"/>
                    <a:pt x="259" y="51"/>
                    <a:pt x="515" y="51"/>
                  </a:cubicBezTo>
                  <a:cubicBezTo>
                    <a:pt x="771" y="51"/>
                    <a:pt x="979" y="259"/>
                    <a:pt x="979" y="515"/>
                  </a:cubicBezTo>
                  <a:cubicBezTo>
                    <a:pt x="979" y="771"/>
                    <a:pt x="771" y="979"/>
                    <a:pt x="515" y="979"/>
                  </a:cubicBezTo>
                  <a:close/>
                </a:path>
              </a:pathLst>
            </a:custGeom>
            <a:solidFill>
              <a:srgbClr val="339933"/>
            </a:solidFill>
            <a:ln w="9525">
              <a:solidFill>
                <a:srgbClr val="006600"/>
              </a:solid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1763" name="Freeform 44"/>
            <p:cNvSpPr>
              <a:spLocks noChangeArrowheads="1"/>
            </p:cNvSpPr>
            <p:nvPr/>
          </p:nvSpPr>
          <p:spPr bwMode="auto">
            <a:xfrm rot="-540000">
              <a:off x="2282825" y="2273300"/>
              <a:ext cx="2717800" cy="2444750"/>
            </a:xfrm>
            <a:custGeom>
              <a:avLst/>
              <a:gdLst>
                <a:gd name="T0" fmla="*/ 2147483647 w 1148"/>
                <a:gd name="T1" fmla="*/ 2147483647 h 1030"/>
                <a:gd name="T2" fmla="*/ 2147483647 w 1148"/>
                <a:gd name="T3" fmla="*/ 2147483647 h 1030"/>
                <a:gd name="T4" fmla="*/ 2147483647 w 1148"/>
                <a:gd name="T5" fmla="*/ 0 h 1030"/>
                <a:gd name="T6" fmla="*/ 0 w 1148"/>
                <a:gd name="T7" fmla="*/ 2147483647 h 1030"/>
                <a:gd name="T8" fmla="*/ 2147483647 w 1148"/>
                <a:gd name="T9" fmla="*/ 2147483647 h 1030"/>
                <a:gd name="T10" fmla="*/ 2147483647 w 1148"/>
                <a:gd name="T11" fmla="*/ 2147483647 h 1030"/>
                <a:gd name="T12" fmla="*/ 2147483647 w 1148"/>
                <a:gd name="T13" fmla="*/ 2147483647 h 1030"/>
                <a:gd name="T14" fmla="*/ 0 60000 65536"/>
                <a:gd name="T15" fmla="*/ 0 60000 65536"/>
                <a:gd name="T16" fmla="*/ 0 60000 65536"/>
                <a:gd name="T17" fmla="*/ 0 60000 65536"/>
                <a:gd name="T18" fmla="*/ 0 60000 65536"/>
                <a:gd name="T19" fmla="*/ 0 60000 65536"/>
                <a:gd name="T20" fmla="*/ 0 60000 65536"/>
                <a:gd name="T21" fmla="*/ 0 w 1148"/>
                <a:gd name="T22" fmla="*/ 0 h 1030"/>
                <a:gd name="T23" fmla="*/ 1148 w 1148"/>
                <a:gd name="T24" fmla="*/ 1030 h 10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48" h="1030">
                  <a:moveTo>
                    <a:pt x="1148" y="515"/>
                  </a:moveTo>
                  <a:cubicBezTo>
                    <a:pt x="1019" y="412"/>
                    <a:pt x="1019" y="412"/>
                    <a:pt x="1019" y="412"/>
                  </a:cubicBezTo>
                  <a:cubicBezTo>
                    <a:pt x="971" y="177"/>
                    <a:pt x="763" y="0"/>
                    <a:pt x="515" y="0"/>
                  </a:cubicBezTo>
                  <a:cubicBezTo>
                    <a:pt x="230" y="0"/>
                    <a:pt x="0" y="231"/>
                    <a:pt x="0" y="515"/>
                  </a:cubicBezTo>
                  <a:cubicBezTo>
                    <a:pt x="0" y="799"/>
                    <a:pt x="230" y="1030"/>
                    <a:pt x="515" y="1030"/>
                  </a:cubicBezTo>
                  <a:cubicBezTo>
                    <a:pt x="763" y="1030"/>
                    <a:pt x="971" y="853"/>
                    <a:pt x="1019" y="618"/>
                  </a:cubicBezTo>
                  <a:lnTo>
                    <a:pt x="1148" y="515"/>
                  </a:lnTo>
                  <a:close/>
                </a:path>
              </a:pathLst>
            </a:custGeom>
            <a:solidFill>
              <a:srgbClr val="5F5F5F"/>
            </a:solidFill>
            <a:ln w="19050">
              <a:solidFill>
                <a:srgbClr val="42719B"/>
              </a:solidFill>
              <a:miter lim="800000"/>
            </a:ln>
          </p:spPr>
          <p:txBody>
            <a:bodyPr anchor="ctr"/>
            <a:lstStyle/>
            <a:p>
              <a:pPr algn="ctr"/>
              <a:endParaRPr lang="zh-CN" altLang="zh-CN">
                <a:solidFill>
                  <a:srgbClr val="FFFFFF"/>
                </a:solidFill>
              </a:endParaRPr>
            </a:p>
          </p:txBody>
        </p:sp>
        <p:sp>
          <p:nvSpPr>
            <p:cNvPr id="31764" name="Freeform 45"/>
            <p:cNvSpPr>
              <a:spLocks noEditPoints="1" noChangeArrowheads="1"/>
            </p:cNvSpPr>
            <p:nvPr/>
          </p:nvSpPr>
          <p:spPr bwMode="auto">
            <a:xfrm rot="-540000">
              <a:off x="2282825" y="2287588"/>
              <a:ext cx="2717800" cy="2444750"/>
            </a:xfrm>
            <a:custGeom>
              <a:avLst/>
              <a:gdLst>
                <a:gd name="T0" fmla="*/ 2147483647 w 1148"/>
                <a:gd name="T1" fmla="*/ 2147483647 h 1030"/>
                <a:gd name="T2" fmla="*/ 2147483647 w 1148"/>
                <a:gd name="T3" fmla="*/ 0 h 1030"/>
                <a:gd name="T4" fmla="*/ 0 w 1148"/>
                <a:gd name="T5" fmla="*/ 2147483647 h 1030"/>
                <a:gd name="T6" fmla="*/ 2147483647 w 1148"/>
                <a:gd name="T7" fmla="*/ 2147483647 h 1030"/>
                <a:gd name="T8" fmla="*/ 2147483647 w 1148"/>
                <a:gd name="T9" fmla="*/ 2147483647 h 1030"/>
                <a:gd name="T10" fmla="*/ 2147483647 w 1148"/>
                <a:gd name="T11" fmla="*/ 2147483647 h 1030"/>
                <a:gd name="T12" fmla="*/ 2147483647 w 1148"/>
                <a:gd name="T13" fmla="*/ 2147483647 h 1030"/>
                <a:gd name="T14" fmla="*/ 2147483647 w 1148"/>
                <a:gd name="T15" fmla="*/ 2147483647 h 1030"/>
                <a:gd name="T16" fmla="*/ 2147483647 w 1148"/>
                <a:gd name="T17" fmla="*/ 2147483647 h 1030"/>
                <a:gd name="T18" fmla="*/ 2147483647 w 1148"/>
                <a:gd name="T19" fmla="*/ 2147483647 h 1030"/>
                <a:gd name="T20" fmla="*/ 2147483647 w 1148"/>
                <a:gd name="T21" fmla="*/ 2147483647 h 1030"/>
                <a:gd name="T22" fmla="*/ 2147483647 w 1148"/>
                <a:gd name="T23" fmla="*/ 2147483647 h 10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48"/>
                <a:gd name="T37" fmla="*/ 0 h 1030"/>
                <a:gd name="T38" fmla="*/ 1148 w 1148"/>
                <a:gd name="T39" fmla="*/ 1030 h 10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48" h="1030">
                  <a:moveTo>
                    <a:pt x="1019" y="412"/>
                  </a:moveTo>
                  <a:cubicBezTo>
                    <a:pt x="971" y="177"/>
                    <a:pt x="763" y="0"/>
                    <a:pt x="515" y="0"/>
                  </a:cubicBezTo>
                  <a:cubicBezTo>
                    <a:pt x="230" y="0"/>
                    <a:pt x="0" y="231"/>
                    <a:pt x="0" y="515"/>
                  </a:cubicBezTo>
                  <a:cubicBezTo>
                    <a:pt x="0" y="799"/>
                    <a:pt x="230" y="1030"/>
                    <a:pt x="515" y="1030"/>
                  </a:cubicBezTo>
                  <a:cubicBezTo>
                    <a:pt x="763" y="1030"/>
                    <a:pt x="971" y="853"/>
                    <a:pt x="1019" y="618"/>
                  </a:cubicBezTo>
                  <a:cubicBezTo>
                    <a:pt x="1148" y="515"/>
                    <a:pt x="1148" y="515"/>
                    <a:pt x="1148" y="515"/>
                  </a:cubicBezTo>
                  <a:lnTo>
                    <a:pt x="1019" y="412"/>
                  </a:lnTo>
                  <a:close/>
                  <a:moveTo>
                    <a:pt x="515" y="979"/>
                  </a:moveTo>
                  <a:cubicBezTo>
                    <a:pt x="258" y="979"/>
                    <a:pt x="51" y="771"/>
                    <a:pt x="51" y="515"/>
                  </a:cubicBezTo>
                  <a:cubicBezTo>
                    <a:pt x="51" y="259"/>
                    <a:pt x="258" y="51"/>
                    <a:pt x="515" y="51"/>
                  </a:cubicBezTo>
                  <a:cubicBezTo>
                    <a:pt x="771" y="51"/>
                    <a:pt x="979" y="259"/>
                    <a:pt x="979" y="515"/>
                  </a:cubicBezTo>
                  <a:cubicBezTo>
                    <a:pt x="979" y="771"/>
                    <a:pt x="771" y="979"/>
                    <a:pt x="515" y="979"/>
                  </a:cubicBezTo>
                  <a:close/>
                </a:path>
              </a:pathLst>
            </a:custGeom>
            <a:solidFill>
              <a:srgbClr val="00665D"/>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1765" name="Freeform 46"/>
            <p:cNvSpPr>
              <a:spLocks noChangeArrowheads="1"/>
            </p:cNvSpPr>
            <p:nvPr/>
          </p:nvSpPr>
          <p:spPr bwMode="auto">
            <a:xfrm rot="660000">
              <a:off x="641350" y="1173163"/>
              <a:ext cx="2722563" cy="2444750"/>
            </a:xfrm>
            <a:custGeom>
              <a:avLst/>
              <a:gdLst>
                <a:gd name="T0" fmla="*/ 2147483647 w 1149"/>
                <a:gd name="T1" fmla="*/ 2147483647 h 1030"/>
                <a:gd name="T2" fmla="*/ 2147483647 w 1149"/>
                <a:gd name="T3" fmla="*/ 2147483647 h 1030"/>
                <a:gd name="T4" fmla="*/ 2147483647 w 1149"/>
                <a:gd name="T5" fmla="*/ 0 h 1030"/>
                <a:gd name="T6" fmla="*/ 0 w 1149"/>
                <a:gd name="T7" fmla="*/ 2147483647 h 1030"/>
                <a:gd name="T8" fmla="*/ 2147483647 w 1149"/>
                <a:gd name="T9" fmla="*/ 2147483647 h 1030"/>
                <a:gd name="T10" fmla="*/ 2147483647 w 1149"/>
                <a:gd name="T11" fmla="*/ 2147483647 h 1030"/>
                <a:gd name="T12" fmla="*/ 2147483647 w 1149"/>
                <a:gd name="T13" fmla="*/ 2147483647 h 1030"/>
                <a:gd name="T14" fmla="*/ 0 60000 65536"/>
                <a:gd name="T15" fmla="*/ 0 60000 65536"/>
                <a:gd name="T16" fmla="*/ 0 60000 65536"/>
                <a:gd name="T17" fmla="*/ 0 60000 65536"/>
                <a:gd name="T18" fmla="*/ 0 60000 65536"/>
                <a:gd name="T19" fmla="*/ 0 60000 65536"/>
                <a:gd name="T20" fmla="*/ 0 60000 65536"/>
                <a:gd name="T21" fmla="*/ 0 w 1149"/>
                <a:gd name="T22" fmla="*/ 0 h 1030"/>
                <a:gd name="T23" fmla="*/ 1149 w 1149"/>
                <a:gd name="T24" fmla="*/ 1030 h 10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49" h="1030">
                  <a:moveTo>
                    <a:pt x="1149" y="515"/>
                  </a:moveTo>
                  <a:cubicBezTo>
                    <a:pt x="1020" y="412"/>
                    <a:pt x="1020" y="412"/>
                    <a:pt x="1020" y="412"/>
                  </a:cubicBezTo>
                  <a:cubicBezTo>
                    <a:pt x="972" y="177"/>
                    <a:pt x="764" y="0"/>
                    <a:pt x="515" y="0"/>
                  </a:cubicBezTo>
                  <a:cubicBezTo>
                    <a:pt x="231" y="0"/>
                    <a:pt x="0" y="231"/>
                    <a:pt x="0" y="515"/>
                  </a:cubicBezTo>
                  <a:cubicBezTo>
                    <a:pt x="0" y="799"/>
                    <a:pt x="231" y="1030"/>
                    <a:pt x="515" y="1030"/>
                  </a:cubicBezTo>
                  <a:cubicBezTo>
                    <a:pt x="764" y="1030"/>
                    <a:pt x="972" y="853"/>
                    <a:pt x="1020" y="618"/>
                  </a:cubicBezTo>
                  <a:lnTo>
                    <a:pt x="1149" y="515"/>
                  </a:lnTo>
                  <a:close/>
                </a:path>
              </a:pathLst>
            </a:custGeom>
            <a:solidFill>
              <a:srgbClr val="5F5F5F"/>
            </a:solidFill>
            <a:ln w="19050">
              <a:solidFill>
                <a:srgbClr val="42719B"/>
              </a:solidFill>
              <a:miter lim="800000"/>
            </a:ln>
          </p:spPr>
          <p:txBody>
            <a:bodyPr anchor="ctr"/>
            <a:lstStyle/>
            <a:p>
              <a:pPr algn="ctr"/>
              <a:endParaRPr lang="zh-CN" altLang="zh-CN">
                <a:solidFill>
                  <a:srgbClr val="FFFFFF"/>
                </a:solidFill>
              </a:endParaRPr>
            </a:p>
          </p:txBody>
        </p:sp>
        <p:sp>
          <p:nvSpPr>
            <p:cNvPr id="31766" name="Freeform 47"/>
            <p:cNvSpPr>
              <a:spLocks noEditPoints="1" noChangeArrowheads="1"/>
            </p:cNvSpPr>
            <p:nvPr/>
          </p:nvSpPr>
          <p:spPr bwMode="auto">
            <a:xfrm rot="660000">
              <a:off x="641350" y="1173163"/>
              <a:ext cx="2722563" cy="2444750"/>
            </a:xfrm>
            <a:custGeom>
              <a:avLst/>
              <a:gdLst>
                <a:gd name="T0" fmla="*/ 2147483647 w 1149"/>
                <a:gd name="T1" fmla="*/ 2147483647 h 1030"/>
                <a:gd name="T2" fmla="*/ 2147483647 w 1149"/>
                <a:gd name="T3" fmla="*/ 0 h 1030"/>
                <a:gd name="T4" fmla="*/ 0 w 1149"/>
                <a:gd name="T5" fmla="*/ 2147483647 h 1030"/>
                <a:gd name="T6" fmla="*/ 2147483647 w 1149"/>
                <a:gd name="T7" fmla="*/ 2147483647 h 1030"/>
                <a:gd name="T8" fmla="*/ 2147483647 w 1149"/>
                <a:gd name="T9" fmla="*/ 2147483647 h 1030"/>
                <a:gd name="T10" fmla="*/ 2147483647 w 1149"/>
                <a:gd name="T11" fmla="*/ 2147483647 h 1030"/>
                <a:gd name="T12" fmla="*/ 2147483647 w 1149"/>
                <a:gd name="T13" fmla="*/ 2147483647 h 1030"/>
                <a:gd name="T14" fmla="*/ 2147483647 w 1149"/>
                <a:gd name="T15" fmla="*/ 2147483647 h 1030"/>
                <a:gd name="T16" fmla="*/ 2147483647 w 1149"/>
                <a:gd name="T17" fmla="*/ 2147483647 h 1030"/>
                <a:gd name="T18" fmla="*/ 2147483647 w 1149"/>
                <a:gd name="T19" fmla="*/ 2147483647 h 1030"/>
                <a:gd name="T20" fmla="*/ 2147483647 w 1149"/>
                <a:gd name="T21" fmla="*/ 2147483647 h 1030"/>
                <a:gd name="T22" fmla="*/ 2147483647 w 1149"/>
                <a:gd name="T23" fmla="*/ 2147483647 h 10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49"/>
                <a:gd name="T37" fmla="*/ 0 h 1030"/>
                <a:gd name="T38" fmla="*/ 1149 w 1149"/>
                <a:gd name="T39" fmla="*/ 1030 h 10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49" h="1030">
                  <a:moveTo>
                    <a:pt x="1020" y="412"/>
                  </a:moveTo>
                  <a:cubicBezTo>
                    <a:pt x="972" y="177"/>
                    <a:pt x="764" y="0"/>
                    <a:pt x="515" y="0"/>
                  </a:cubicBezTo>
                  <a:cubicBezTo>
                    <a:pt x="231" y="0"/>
                    <a:pt x="0" y="231"/>
                    <a:pt x="0" y="515"/>
                  </a:cubicBezTo>
                  <a:cubicBezTo>
                    <a:pt x="0" y="799"/>
                    <a:pt x="231" y="1030"/>
                    <a:pt x="515" y="1030"/>
                  </a:cubicBezTo>
                  <a:cubicBezTo>
                    <a:pt x="764" y="1030"/>
                    <a:pt x="972" y="853"/>
                    <a:pt x="1020" y="618"/>
                  </a:cubicBezTo>
                  <a:cubicBezTo>
                    <a:pt x="1149" y="515"/>
                    <a:pt x="1149" y="515"/>
                    <a:pt x="1149" y="515"/>
                  </a:cubicBezTo>
                  <a:lnTo>
                    <a:pt x="1020" y="412"/>
                  </a:lnTo>
                  <a:close/>
                  <a:moveTo>
                    <a:pt x="515" y="979"/>
                  </a:moveTo>
                  <a:cubicBezTo>
                    <a:pt x="259" y="979"/>
                    <a:pt x="51" y="771"/>
                    <a:pt x="51" y="515"/>
                  </a:cubicBezTo>
                  <a:cubicBezTo>
                    <a:pt x="51" y="259"/>
                    <a:pt x="259" y="51"/>
                    <a:pt x="515" y="51"/>
                  </a:cubicBezTo>
                  <a:cubicBezTo>
                    <a:pt x="771" y="51"/>
                    <a:pt x="979" y="259"/>
                    <a:pt x="979" y="515"/>
                  </a:cubicBezTo>
                  <a:cubicBezTo>
                    <a:pt x="979" y="771"/>
                    <a:pt x="771" y="979"/>
                    <a:pt x="515" y="979"/>
                  </a:cubicBezTo>
                  <a:close/>
                </a:path>
              </a:pathLst>
            </a:custGeom>
            <a:solidFill>
              <a:srgbClr val="F6AC40"/>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pic>
          <p:nvPicPr>
            <p:cNvPr id="31767" name="Picture 18"/>
            <p:cNvPicPr>
              <a:picLocks noChangeAspect="1" noChangeArrowheads="1"/>
            </p:cNvPicPr>
            <p:nvPr/>
          </p:nvPicPr>
          <p:blipFill>
            <a:blip r:embed="rId1" cstate="print">
              <a:clrChange>
                <a:clrFrom>
                  <a:srgbClr val="000000"/>
                </a:clrFrom>
                <a:clrTo>
                  <a:srgbClr val="000000">
                    <a:alpha val="0"/>
                  </a:srgbClr>
                </a:clrTo>
              </a:clrChange>
            </a:blip>
            <a:srcRect l="49995" t="17302" r="34566" b="25397"/>
            <a:stretch>
              <a:fillRect/>
            </a:stretch>
          </p:blipFill>
          <p:spPr bwMode="auto">
            <a:xfrm>
              <a:off x="6607175" y="2586038"/>
              <a:ext cx="1206500" cy="1704975"/>
            </a:xfrm>
            <a:prstGeom prst="rect">
              <a:avLst/>
            </a:prstGeom>
            <a:noFill/>
            <a:ln w="9525">
              <a:noFill/>
              <a:miter lim="800000"/>
              <a:headEnd/>
              <a:tailEnd/>
            </a:ln>
          </p:spPr>
        </p:pic>
        <p:pic>
          <p:nvPicPr>
            <p:cNvPr id="31768" name="Picture 19"/>
            <p:cNvPicPr>
              <a:picLocks noChangeAspect="1" noChangeArrowheads="1"/>
            </p:cNvPicPr>
            <p:nvPr/>
          </p:nvPicPr>
          <p:blipFill>
            <a:blip r:embed="rId1" cstate="print">
              <a:clrChange>
                <a:clrFrom>
                  <a:srgbClr val="000000"/>
                </a:clrFrom>
                <a:clrTo>
                  <a:srgbClr val="000000">
                    <a:alpha val="0"/>
                  </a:srgbClr>
                </a:clrTo>
              </a:clrChange>
            </a:blip>
            <a:srcRect l="3494" t="41640" r="80855"/>
            <a:stretch>
              <a:fillRect/>
            </a:stretch>
          </p:blipFill>
          <p:spPr bwMode="auto">
            <a:xfrm>
              <a:off x="1182688" y="1527175"/>
              <a:ext cx="1252537" cy="1781175"/>
            </a:xfrm>
            <a:prstGeom prst="rect">
              <a:avLst/>
            </a:prstGeom>
            <a:noFill/>
            <a:ln w="9525">
              <a:noFill/>
              <a:miter lim="800000"/>
              <a:headEnd/>
              <a:tailEnd/>
            </a:ln>
          </p:spPr>
        </p:pic>
        <p:pic>
          <p:nvPicPr>
            <p:cNvPr id="31769" name="Picture 20"/>
            <p:cNvPicPr>
              <a:picLocks noChangeAspect="1" noChangeArrowheads="1"/>
            </p:cNvPicPr>
            <p:nvPr/>
          </p:nvPicPr>
          <p:blipFill>
            <a:blip r:embed="rId1" cstate="print">
              <a:clrChange>
                <a:clrFrom>
                  <a:srgbClr val="000000"/>
                </a:clrFrom>
                <a:clrTo>
                  <a:srgbClr val="000000">
                    <a:alpha val="0"/>
                  </a:srgbClr>
                </a:clrTo>
              </a:clrChange>
            </a:blip>
            <a:srcRect l="18944" t="31879" r="66461" b="14047"/>
            <a:stretch>
              <a:fillRect/>
            </a:stretch>
          </p:blipFill>
          <p:spPr bwMode="auto">
            <a:xfrm>
              <a:off x="2924175" y="2670175"/>
              <a:ext cx="1198563" cy="1690688"/>
            </a:xfrm>
            <a:prstGeom prst="rect">
              <a:avLst/>
            </a:prstGeom>
            <a:noFill/>
            <a:ln w="9525">
              <a:noFill/>
              <a:miter lim="800000"/>
              <a:headEnd/>
              <a:tailEnd/>
            </a:ln>
          </p:spPr>
        </p:pic>
        <p:pic>
          <p:nvPicPr>
            <p:cNvPr id="31770" name="Picture 21"/>
            <p:cNvPicPr>
              <a:picLocks noChangeAspect="1" noChangeArrowheads="1"/>
            </p:cNvPicPr>
            <p:nvPr/>
          </p:nvPicPr>
          <p:blipFill>
            <a:blip r:embed="rId1" cstate="print">
              <a:clrChange>
                <a:clrFrom>
                  <a:srgbClr val="000000"/>
                </a:clrFrom>
                <a:clrTo>
                  <a:srgbClr val="000000">
                    <a:alpha val="0"/>
                  </a:srgbClr>
                </a:clrTo>
              </a:clrChange>
            </a:blip>
            <a:srcRect l="34364" t="23254" r="50407" b="21059"/>
            <a:stretch>
              <a:fillRect/>
            </a:stretch>
          </p:blipFill>
          <p:spPr bwMode="auto">
            <a:xfrm>
              <a:off x="4673600" y="1462088"/>
              <a:ext cx="1208088" cy="1681162"/>
            </a:xfrm>
            <a:prstGeom prst="rect">
              <a:avLst/>
            </a:prstGeom>
            <a:noFill/>
            <a:ln w="9525">
              <a:noFill/>
              <a:miter lim="800000"/>
              <a:headEnd/>
              <a:tailEnd/>
            </a:ln>
          </p:spPr>
        </p:pic>
        <p:pic>
          <p:nvPicPr>
            <p:cNvPr id="31771" name="Picture 22"/>
            <p:cNvPicPr>
              <a:picLocks noChangeAspect="1" noChangeArrowheads="1"/>
            </p:cNvPicPr>
            <p:nvPr/>
          </p:nvPicPr>
          <p:blipFill>
            <a:blip r:embed="rId1" cstate="print">
              <a:clrChange>
                <a:clrFrom>
                  <a:srgbClr val="000000"/>
                </a:clrFrom>
                <a:clrTo>
                  <a:srgbClr val="000000">
                    <a:alpha val="0"/>
                  </a:srgbClr>
                </a:clrTo>
              </a:clrChange>
            </a:blip>
            <a:srcRect l="80452" t="3279" r="1843" b="44313"/>
            <a:stretch>
              <a:fillRect/>
            </a:stretch>
          </p:blipFill>
          <p:spPr bwMode="auto">
            <a:xfrm>
              <a:off x="9906000" y="2995613"/>
              <a:ext cx="1304925" cy="1471612"/>
            </a:xfrm>
            <a:prstGeom prst="rect">
              <a:avLst/>
            </a:prstGeom>
            <a:noFill/>
            <a:ln w="9525">
              <a:noFill/>
              <a:miter lim="800000"/>
              <a:headEnd/>
              <a:tailEnd/>
            </a:ln>
          </p:spPr>
        </p:pic>
        <p:pic>
          <p:nvPicPr>
            <p:cNvPr id="31772" name="Picture 23"/>
            <p:cNvPicPr>
              <a:picLocks noChangeAspect="1" noChangeArrowheads="1"/>
            </p:cNvPicPr>
            <p:nvPr/>
          </p:nvPicPr>
          <p:blipFill>
            <a:blip r:embed="rId1" cstate="print">
              <a:clrChange>
                <a:clrFrom>
                  <a:srgbClr val="000000"/>
                </a:clrFrom>
                <a:clrTo>
                  <a:srgbClr val="000000">
                    <a:alpha val="0"/>
                  </a:srgbClr>
                </a:clrTo>
              </a:clrChange>
            </a:blip>
            <a:srcRect l="65224" t="11349" r="18300" b="35132"/>
            <a:stretch>
              <a:fillRect/>
            </a:stretch>
          </p:blipFill>
          <p:spPr bwMode="auto">
            <a:xfrm>
              <a:off x="8477250" y="1568450"/>
              <a:ext cx="1306513" cy="1617663"/>
            </a:xfrm>
            <a:prstGeom prst="rect">
              <a:avLst/>
            </a:prstGeom>
            <a:noFill/>
            <a:ln w="9525">
              <a:noFill/>
              <a:miter lim="800000"/>
              <a:headEnd/>
              <a:tailEnd/>
            </a:ln>
          </p:spPr>
        </p:pic>
      </p:grpSp>
      <p:sp>
        <p:nvSpPr>
          <p:cNvPr id="31747" name="矩形 1"/>
          <p:cNvSpPr>
            <a:spLocks noChangeArrowheads="1"/>
          </p:cNvSpPr>
          <p:nvPr/>
        </p:nvSpPr>
        <p:spPr bwMode="auto">
          <a:xfrm>
            <a:off x="1249363" y="0"/>
            <a:ext cx="139700" cy="1922463"/>
          </a:xfrm>
          <a:prstGeom prst="rect">
            <a:avLst/>
          </a:prstGeom>
          <a:solidFill>
            <a:srgbClr val="D8D8D8"/>
          </a:solidFill>
          <a:ln w="9525">
            <a:noFill/>
            <a:miter lim="800000"/>
          </a:ln>
        </p:spPr>
        <p:txBody>
          <a:bodyPr anchor="ctr"/>
          <a:lstStyle/>
          <a:p>
            <a:pPr algn="ctr"/>
            <a:endParaRPr lang="zh-CN" altLang="zh-CN">
              <a:solidFill>
                <a:srgbClr val="FFFFFF"/>
              </a:solidFill>
            </a:endParaRPr>
          </a:p>
        </p:txBody>
      </p:sp>
      <p:sp>
        <p:nvSpPr>
          <p:cNvPr id="31748" name="矩形 2"/>
          <p:cNvSpPr>
            <a:spLocks noChangeArrowheads="1"/>
          </p:cNvSpPr>
          <p:nvPr/>
        </p:nvSpPr>
        <p:spPr bwMode="auto">
          <a:xfrm>
            <a:off x="1450975" y="1317625"/>
            <a:ext cx="161925" cy="604838"/>
          </a:xfrm>
          <a:prstGeom prst="rect">
            <a:avLst/>
          </a:prstGeom>
          <a:solidFill>
            <a:srgbClr val="1D8DE5"/>
          </a:solidFill>
          <a:ln w="9525">
            <a:noFill/>
            <a:miter lim="800000"/>
          </a:ln>
        </p:spPr>
        <p:txBody>
          <a:bodyPr anchor="ctr"/>
          <a:lstStyle/>
          <a:p>
            <a:pPr algn="ctr"/>
            <a:endParaRPr lang="zh-CN" altLang="zh-CN"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749" name="矩形 1"/>
          <p:cNvSpPr>
            <a:spLocks noChangeArrowheads="1"/>
          </p:cNvSpPr>
          <p:nvPr/>
        </p:nvSpPr>
        <p:spPr bwMode="auto">
          <a:xfrm>
            <a:off x="1044575" y="484188"/>
            <a:ext cx="614363" cy="377825"/>
          </a:xfrm>
          <a:prstGeom prst="rect">
            <a:avLst/>
          </a:prstGeom>
          <a:solidFill>
            <a:srgbClr val="1D8DE5"/>
          </a:solidFill>
          <a:ln w="9525">
            <a:noFill/>
            <a:miter lim="800000"/>
          </a:ln>
        </p:spPr>
        <p:txBody>
          <a:bodyPr anchor="ctr"/>
          <a:lstStyle/>
          <a:p>
            <a:pPr algn="ctr"/>
            <a:endParaRPr lang="zh-CN" altLang="zh-CN">
              <a:solidFill>
                <a:srgbClr val="FFFFFF"/>
              </a:solidFill>
            </a:endParaRPr>
          </a:p>
        </p:txBody>
      </p:sp>
      <p:pic>
        <p:nvPicPr>
          <p:cNvPr id="31750" name="图片 39" descr="图片1.png"/>
          <p:cNvPicPr>
            <a:picLocks noChangeAspect="1"/>
          </p:cNvPicPr>
          <p:nvPr/>
        </p:nvPicPr>
        <p:blipFill>
          <a:blip r:embed="rId2" cstate="print"/>
          <a:srcRect/>
          <a:stretch>
            <a:fillRect/>
          </a:stretch>
        </p:blipFill>
        <p:spPr bwMode="auto">
          <a:xfrm>
            <a:off x="396875" y="354013"/>
            <a:ext cx="576263" cy="369887"/>
          </a:xfrm>
          <a:prstGeom prst="rect">
            <a:avLst/>
          </a:prstGeom>
          <a:noFill/>
          <a:ln w="9525">
            <a:noFill/>
            <a:miter lim="800000"/>
            <a:headEnd/>
            <a:tailEnd/>
          </a:ln>
        </p:spPr>
      </p:pic>
      <p:pic>
        <p:nvPicPr>
          <p:cNvPr id="31751" name="图片 40" descr="图片3.png"/>
          <p:cNvPicPr>
            <a:picLocks noChangeAspect="1"/>
          </p:cNvPicPr>
          <p:nvPr/>
        </p:nvPicPr>
        <p:blipFill>
          <a:blip r:embed="rId3" cstate="print"/>
          <a:srcRect/>
          <a:stretch>
            <a:fillRect/>
          </a:stretch>
        </p:blipFill>
        <p:spPr bwMode="auto">
          <a:xfrm>
            <a:off x="358775" y="765175"/>
            <a:ext cx="660400" cy="168275"/>
          </a:xfrm>
          <a:prstGeom prst="rect">
            <a:avLst/>
          </a:prstGeom>
          <a:noFill/>
          <a:ln w="9525">
            <a:noFill/>
            <a:miter lim="800000"/>
            <a:headEnd/>
            <a:tailEnd/>
          </a:ln>
        </p:spPr>
      </p:pic>
      <p:sp>
        <p:nvSpPr>
          <p:cNvPr id="31752" name="矩形 3"/>
          <p:cNvSpPr>
            <a:spLocks noChangeArrowheads="1"/>
          </p:cNvSpPr>
          <p:nvPr/>
        </p:nvSpPr>
        <p:spPr bwMode="auto">
          <a:xfrm>
            <a:off x="1612900" y="1423988"/>
            <a:ext cx="2887663" cy="476250"/>
          </a:xfrm>
          <a:prstGeom prst="rect">
            <a:avLst/>
          </a:prstGeom>
          <a:noFill/>
          <a:ln w="9525">
            <a:noFill/>
            <a:miter lim="800000"/>
          </a:ln>
        </p:spPr>
        <p:txBody>
          <a:bodyPr>
            <a:spAutoFit/>
          </a:bodyPr>
          <a:lstStyle/>
          <a:p>
            <a:pPr>
              <a:lnSpc>
                <a:spcPct val="112000"/>
              </a:lnSpc>
            </a:pPr>
            <a:r>
              <a:rPr lang="zh-CN" altLang="en-US" sz="2400" b="1" i="1">
                <a:solidFill>
                  <a:srgbClr val="1D8DE5"/>
                </a:solidFill>
                <a:latin typeface="微软雅黑" panose="020B0503020204020204" pitchFamily="34" charset="-122"/>
                <a:ea typeface="微软雅黑" panose="020B0503020204020204" pitchFamily="34" charset="-122"/>
                <a:sym typeface="微软雅黑" panose="020B0503020204020204" pitchFamily="34" charset="-122"/>
              </a:rPr>
              <a:t>质量保证</a:t>
            </a:r>
            <a:endParaRPr lang="zh-CN" altLang="en-US"/>
          </a:p>
        </p:txBody>
      </p:sp>
      <p:sp>
        <p:nvSpPr>
          <p:cNvPr id="31753" name="矩形 2"/>
          <p:cNvSpPr>
            <a:spLocks noChangeArrowheads="1"/>
          </p:cNvSpPr>
          <p:nvPr/>
        </p:nvSpPr>
        <p:spPr bwMode="auto">
          <a:xfrm>
            <a:off x="1666875" y="487363"/>
            <a:ext cx="2216150" cy="376237"/>
          </a:xfrm>
          <a:prstGeom prst="rect">
            <a:avLst/>
          </a:prstGeom>
          <a:solidFill>
            <a:srgbClr val="595959"/>
          </a:solidFill>
          <a:ln w="9525">
            <a:noFill/>
            <a:miter lim="800000"/>
          </a:ln>
        </p:spPr>
        <p:txBody>
          <a:bodyPr anchor="ctr"/>
          <a:lstStyle/>
          <a:p>
            <a:pPr algn="ctr"/>
            <a:endParaRPr lang="zh-CN" altLang="zh-CN">
              <a:solidFill>
                <a:srgbClr val="FFFFFF"/>
              </a:solidFill>
            </a:endParaRPr>
          </a:p>
        </p:txBody>
      </p:sp>
      <p:sp>
        <p:nvSpPr>
          <p:cNvPr id="31754" name="文本框 90"/>
          <p:cNvSpPr>
            <a:spLocks noChangeArrowheads="1"/>
          </p:cNvSpPr>
          <p:nvPr/>
        </p:nvSpPr>
        <p:spPr bwMode="auto">
          <a:xfrm>
            <a:off x="1757363" y="466725"/>
            <a:ext cx="1818126" cy="400110"/>
          </a:xfrm>
          <a:prstGeom prst="rect">
            <a:avLst/>
          </a:prstGeom>
          <a:noFill/>
          <a:ln w="9525">
            <a:noFill/>
            <a:miter lim="800000"/>
          </a:ln>
        </p:spPr>
        <p:txBody>
          <a:bodyPr wrap="none">
            <a:spAutoFit/>
          </a:bodyPr>
          <a:lstStyle/>
          <a:p>
            <a:r>
              <a:rPr lang="zh-CN" altLang="en-US" sz="2000" b="1" dirty="0">
                <a:solidFill>
                  <a:schemeClr val="bg1"/>
                </a:solidFill>
              </a:rPr>
              <a:t>骆氏</a:t>
            </a:r>
            <a:r>
              <a:rPr lang="zh-CN" altLang="en-US" sz="2000" b="1" dirty="0" smtClean="0">
                <a:solidFill>
                  <a:schemeClr val="bg1"/>
                </a:solidFill>
              </a:rPr>
              <a:t>股份</a:t>
            </a:r>
            <a:r>
              <a:rPr lang="en-US" altLang="zh-CN" sz="2000" b="1" dirty="0" smtClean="0">
                <a:solidFill>
                  <a:schemeClr val="bg1"/>
                </a:solidFill>
              </a:rPr>
              <a:t>-</a:t>
            </a:r>
            <a:r>
              <a:rPr lang="zh-CN" altLang="en-US" sz="2000" b="1" dirty="0" smtClean="0">
                <a:solidFill>
                  <a:schemeClr val="bg1"/>
                </a:solidFill>
              </a:rPr>
              <a:t>质量</a:t>
            </a:r>
            <a:endParaRPr lang="zh-CN" altLang="en-US" sz="2000" b="1" dirty="0">
              <a:solidFill>
                <a:schemeClr val="bg1"/>
              </a:solidFill>
            </a:endParaRPr>
          </a:p>
        </p:txBody>
      </p:sp>
      <p:pic>
        <p:nvPicPr>
          <p:cNvPr id="33" name="图片 32" descr="质量保证.png"/>
          <p:cNvPicPr>
            <a:picLocks noChangeAspect="1"/>
          </p:cNvPicPr>
          <p:nvPr/>
        </p:nvPicPr>
        <p:blipFill>
          <a:blip r:embed="rId4" cstate="print"/>
          <a:stretch>
            <a:fillRect/>
          </a:stretch>
        </p:blipFill>
        <p:spPr>
          <a:xfrm>
            <a:off x="1762682" y="4885542"/>
            <a:ext cx="9797143" cy="1366888"/>
          </a:xfrm>
          <a:prstGeom prst="rect">
            <a:avLst/>
          </a:prstGeom>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rl-003\Desktop\图片1.png"/>
          <p:cNvPicPr>
            <a:picLocks noChangeAspect="1" noChangeArrowheads="1"/>
          </p:cNvPicPr>
          <p:nvPr/>
        </p:nvPicPr>
        <p:blipFill>
          <a:blip r:embed="rId1"/>
          <a:srcRect/>
          <a:stretch>
            <a:fillRect/>
          </a:stretch>
        </p:blipFill>
        <p:spPr bwMode="auto">
          <a:xfrm>
            <a:off x="1996720" y="530401"/>
            <a:ext cx="10275888" cy="6338888"/>
          </a:xfrm>
          <a:prstGeom prst="rect">
            <a:avLst/>
          </a:prstGeom>
          <a:noFill/>
        </p:spPr>
      </p:pic>
      <p:sp>
        <p:nvSpPr>
          <p:cNvPr id="33813" name="文本框 61"/>
          <p:cNvSpPr>
            <a:spLocks noChangeArrowheads="1"/>
          </p:cNvSpPr>
          <p:nvPr/>
        </p:nvSpPr>
        <p:spPr bwMode="auto">
          <a:xfrm>
            <a:off x="5846763" y="2884488"/>
            <a:ext cx="309562" cy="365125"/>
          </a:xfrm>
          <a:prstGeom prst="rect">
            <a:avLst/>
          </a:prstGeom>
          <a:noFill/>
          <a:ln w="9525">
            <a:noFill/>
            <a:miter lim="800000"/>
          </a:ln>
        </p:spPr>
        <p:txBody>
          <a:bodyPr wrap="none">
            <a:spAutoFit/>
          </a:bodyPr>
          <a:lstStyle/>
          <a:p>
            <a:endParaRPr lang="zh-CN" altLang="en-US">
              <a:solidFill>
                <a:srgbClr val="008CFF"/>
              </a:solidFill>
              <a:latin typeface="Arial Unicode MS" panose="020B0604020202020204" pitchFamily="34" charset="-122"/>
              <a:ea typeface="Arial Unicode MS" panose="020B0604020202020204" pitchFamily="34" charset="-122"/>
              <a:cs typeface="Arial Unicode MS" panose="020B0604020202020204" pitchFamily="34" charset="-122"/>
              <a:sym typeface="Arial Unicode MS" panose="020B0604020202020204" pitchFamily="34" charset="-122"/>
            </a:endParaRPr>
          </a:p>
        </p:txBody>
      </p:sp>
      <p:sp>
        <p:nvSpPr>
          <p:cNvPr id="33814" name="矩形 1"/>
          <p:cNvSpPr>
            <a:spLocks noChangeArrowheads="1"/>
          </p:cNvSpPr>
          <p:nvPr/>
        </p:nvSpPr>
        <p:spPr bwMode="auto">
          <a:xfrm>
            <a:off x="1249363" y="0"/>
            <a:ext cx="139700" cy="1922463"/>
          </a:xfrm>
          <a:prstGeom prst="rect">
            <a:avLst/>
          </a:prstGeom>
          <a:solidFill>
            <a:srgbClr val="D8D8D8"/>
          </a:solidFill>
          <a:ln w="9525">
            <a:noFill/>
            <a:miter lim="800000"/>
          </a:ln>
        </p:spPr>
        <p:txBody>
          <a:bodyPr anchor="ctr"/>
          <a:lstStyle/>
          <a:p>
            <a:pPr algn="ctr"/>
            <a:endParaRPr lang="zh-CN" altLang="zh-CN">
              <a:solidFill>
                <a:srgbClr val="FFFFFF"/>
              </a:solidFill>
            </a:endParaRPr>
          </a:p>
        </p:txBody>
      </p:sp>
      <p:sp>
        <p:nvSpPr>
          <p:cNvPr id="33815" name="矩形 2"/>
          <p:cNvSpPr>
            <a:spLocks noChangeArrowheads="1"/>
          </p:cNvSpPr>
          <p:nvPr/>
        </p:nvSpPr>
        <p:spPr bwMode="auto">
          <a:xfrm>
            <a:off x="1450975" y="1317625"/>
            <a:ext cx="161925" cy="604838"/>
          </a:xfrm>
          <a:prstGeom prst="rect">
            <a:avLst/>
          </a:prstGeom>
          <a:solidFill>
            <a:srgbClr val="1D8DE5"/>
          </a:solidFill>
          <a:ln w="9525">
            <a:noFill/>
            <a:miter lim="800000"/>
          </a:ln>
        </p:spPr>
        <p:txBody>
          <a:bodyPr anchor="ctr"/>
          <a:lstStyle/>
          <a:p>
            <a:pPr algn="ctr"/>
            <a:endParaRPr lang="zh-CN" altLang="zh-CN"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816" name="矩形 1"/>
          <p:cNvSpPr>
            <a:spLocks noChangeArrowheads="1"/>
          </p:cNvSpPr>
          <p:nvPr/>
        </p:nvSpPr>
        <p:spPr bwMode="auto">
          <a:xfrm>
            <a:off x="1044575" y="484188"/>
            <a:ext cx="614363" cy="377825"/>
          </a:xfrm>
          <a:prstGeom prst="rect">
            <a:avLst/>
          </a:prstGeom>
          <a:solidFill>
            <a:srgbClr val="1D8DE5"/>
          </a:solidFill>
          <a:ln w="9525">
            <a:noFill/>
            <a:miter lim="800000"/>
          </a:ln>
        </p:spPr>
        <p:txBody>
          <a:bodyPr anchor="ctr"/>
          <a:lstStyle/>
          <a:p>
            <a:pPr algn="ctr"/>
            <a:endParaRPr lang="zh-CN" altLang="zh-CN">
              <a:solidFill>
                <a:srgbClr val="FFFFFF"/>
              </a:solidFill>
            </a:endParaRPr>
          </a:p>
        </p:txBody>
      </p:sp>
      <p:pic>
        <p:nvPicPr>
          <p:cNvPr id="33817" name="图片 34" descr="图片1.png"/>
          <p:cNvPicPr>
            <a:picLocks noChangeAspect="1"/>
          </p:cNvPicPr>
          <p:nvPr/>
        </p:nvPicPr>
        <p:blipFill>
          <a:blip r:embed="rId2" cstate="print"/>
          <a:srcRect/>
          <a:stretch>
            <a:fillRect/>
          </a:stretch>
        </p:blipFill>
        <p:spPr bwMode="auto">
          <a:xfrm>
            <a:off x="396875" y="354013"/>
            <a:ext cx="576263" cy="369887"/>
          </a:xfrm>
          <a:prstGeom prst="rect">
            <a:avLst/>
          </a:prstGeom>
          <a:noFill/>
          <a:ln w="9525">
            <a:noFill/>
            <a:miter lim="800000"/>
            <a:headEnd/>
            <a:tailEnd/>
          </a:ln>
        </p:spPr>
      </p:pic>
      <p:pic>
        <p:nvPicPr>
          <p:cNvPr id="33818" name="图片 35" descr="图片3.png"/>
          <p:cNvPicPr>
            <a:picLocks noChangeAspect="1"/>
          </p:cNvPicPr>
          <p:nvPr/>
        </p:nvPicPr>
        <p:blipFill>
          <a:blip r:embed="rId3" cstate="print"/>
          <a:srcRect/>
          <a:stretch>
            <a:fillRect/>
          </a:stretch>
        </p:blipFill>
        <p:spPr bwMode="auto">
          <a:xfrm>
            <a:off x="358775" y="765175"/>
            <a:ext cx="660400" cy="168275"/>
          </a:xfrm>
          <a:prstGeom prst="rect">
            <a:avLst/>
          </a:prstGeom>
          <a:noFill/>
          <a:ln w="9525">
            <a:noFill/>
            <a:miter lim="800000"/>
            <a:headEnd/>
            <a:tailEnd/>
          </a:ln>
        </p:spPr>
      </p:pic>
      <p:sp>
        <p:nvSpPr>
          <p:cNvPr id="33819" name="矩形 3"/>
          <p:cNvSpPr>
            <a:spLocks noChangeArrowheads="1"/>
          </p:cNvSpPr>
          <p:nvPr/>
        </p:nvSpPr>
        <p:spPr bwMode="auto">
          <a:xfrm>
            <a:off x="1612900" y="1390121"/>
            <a:ext cx="2887663" cy="505972"/>
          </a:xfrm>
          <a:prstGeom prst="rect">
            <a:avLst/>
          </a:prstGeom>
          <a:noFill/>
          <a:ln w="9525">
            <a:noFill/>
            <a:miter lim="800000"/>
          </a:ln>
        </p:spPr>
        <p:txBody>
          <a:bodyPr>
            <a:spAutoFit/>
          </a:bodyPr>
          <a:lstStyle/>
          <a:p>
            <a:pPr>
              <a:lnSpc>
                <a:spcPct val="112000"/>
              </a:lnSpc>
            </a:pPr>
            <a:r>
              <a:rPr lang="en-US" altLang="zh-CN" sz="2400" b="1" i="1" dirty="0" smtClean="0">
                <a:solidFill>
                  <a:srgbClr val="1D8DE5"/>
                </a:solidFill>
                <a:latin typeface="微软雅黑" panose="020B0503020204020204" pitchFamily="34" charset="-122"/>
                <a:ea typeface="微软雅黑" panose="020B0503020204020204" pitchFamily="34" charset="-122"/>
                <a:sym typeface="微软雅黑" panose="020B0503020204020204" pitchFamily="34" charset="-122"/>
              </a:rPr>
              <a:t>3-5</a:t>
            </a:r>
            <a:r>
              <a:rPr lang="zh-CN" altLang="en-US" sz="2400" b="1" i="1" dirty="0" smtClean="0">
                <a:solidFill>
                  <a:srgbClr val="1D8DE5"/>
                </a:solidFill>
                <a:latin typeface="微软雅黑" panose="020B0503020204020204" pitchFamily="34" charset="-122"/>
                <a:ea typeface="微软雅黑" panose="020B0503020204020204" pitchFamily="34" charset="-122"/>
                <a:sym typeface="微软雅黑" panose="020B0503020204020204" pitchFamily="34" charset="-122"/>
              </a:rPr>
              <a:t>年规划</a:t>
            </a:r>
            <a:endParaRPr lang="zh-CN" altLang="en-US" dirty="0"/>
          </a:p>
        </p:txBody>
      </p:sp>
      <p:sp>
        <p:nvSpPr>
          <p:cNvPr id="33820" name="矩形 2"/>
          <p:cNvSpPr>
            <a:spLocks noChangeArrowheads="1"/>
          </p:cNvSpPr>
          <p:nvPr/>
        </p:nvSpPr>
        <p:spPr bwMode="auto">
          <a:xfrm>
            <a:off x="1666875" y="487363"/>
            <a:ext cx="2216150" cy="376237"/>
          </a:xfrm>
          <a:prstGeom prst="rect">
            <a:avLst/>
          </a:prstGeom>
          <a:solidFill>
            <a:srgbClr val="595959"/>
          </a:solidFill>
          <a:ln w="9525">
            <a:noFill/>
            <a:miter lim="800000"/>
          </a:ln>
        </p:spPr>
        <p:txBody>
          <a:bodyPr anchor="ctr"/>
          <a:lstStyle/>
          <a:p>
            <a:pPr algn="ctr"/>
            <a:endParaRPr lang="zh-CN" altLang="zh-CN">
              <a:solidFill>
                <a:srgbClr val="FFFFFF"/>
              </a:solidFill>
            </a:endParaRPr>
          </a:p>
        </p:txBody>
      </p:sp>
      <p:sp>
        <p:nvSpPr>
          <p:cNvPr id="33821" name="文本框 90"/>
          <p:cNvSpPr>
            <a:spLocks noChangeArrowheads="1"/>
          </p:cNvSpPr>
          <p:nvPr/>
        </p:nvSpPr>
        <p:spPr bwMode="auto">
          <a:xfrm>
            <a:off x="1757363" y="466725"/>
            <a:ext cx="1216025" cy="400050"/>
          </a:xfrm>
          <a:prstGeom prst="rect">
            <a:avLst/>
          </a:prstGeom>
          <a:noFill/>
          <a:ln w="9525">
            <a:noFill/>
            <a:miter lim="800000"/>
          </a:ln>
        </p:spPr>
        <p:txBody>
          <a:bodyPr wrap="none">
            <a:spAutoFit/>
          </a:bodyPr>
          <a:lstStyle/>
          <a:p>
            <a:r>
              <a:rPr lang="zh-CN" altLang="en-US" sz="2000" b="1">
                <a:solidFill>
                  <a:schemeClr val="bg1"/>
                </a:solidFill>
              </a:rPr>
              <a:t>骆氏股份</a:t>
            </a:r>
            <a:endParaRPr lang="zh-CN" altLang="en-US" sz="2000" b="1">
              <a:solidFill>
                <a:schemeClr val="bg1"/>
              </a:solidFill>
            </a:endParaRPr>
          </a:p>
        </p:txBody>
      </p:sp>
      <p:sp>
        <p:nvSpPr>
          <p:cNvPr id="16" name="文本框 17"/>
          <p:cNvSpPr>
            <a:spLocks noChangeArrowheads="1"/>
          </p:cNvSpPr>
          <p:nvPr/>
        </p:nvSpPr>
        <p:spPr bwMode="auto">
          <a:xfrm>
            <a:off x="4702089" y="2878022"/>
            <a:ext cx="2646878" cy="461665"/>
          </a:xfrm>
          <a:prstGeom prst="rect">
            <a:avLst/>
          </a:prstGeom>
          <a:noFill/>
          <a:ln w="9525">
            <a:noFill/>
            <a:miter lim="800000"/>
          </a:ln>
        </p:spPr>
        <p:txBody>
          <a:bodyPr wrap="none">
            <a:spAutoFit/>
          </a:bodyPr>
          <a:lstStyle/>
          <a:p>
            <a:r>
              <a:rPr lang="zh-CN" altLang="en-US" sz="2400" b="1" dirty="0" smtClean="0">
                <a:solidFill>
                  <a:srgbClr val="003366"/>
                </a:solidFill>
                <a:latin typeface="Calibri" panose="020F0502020204030204" pitchFamily="34" charset="0"/>
                <a:ea typeface="微软雅黑" panose="020B0503020204020204" pitchFamily="34" charset="-122"/>
                <a:sym typeface="Calibri" panose="020F0502020204030204" pitchFamily="34" charset="0"/>
              </a:rPr>
              <a:t>骆氏股份成功上市</a:t>
            </a:r>
            <a:endParaRPr lang="zh-CN" altLang="en-US" sz="2400" b="1" dirty="0">
              <a:solidFill>
                <a:srgbClr val="0070C0"/>
              </a:solidFill>
            </a:endParaRPr>
          </a:p>
        </p:txBody>
      </p:sp>
      <p:sp>
        <p:nvSpPr>
          <p:cNvPr id="17" name="文本框 58"/>
          <p:cNvSpPr>
            <a:spLocks noChangeArrowheads="1"/>
          </p:cNvSpPr>
          <p:nvPr/>
        </p:nvSpPr>
        <p:spPr bwMode="auto">
          <a:xfrm>
            <a:off x="4717543" y="3967237"/>
            <a:ext cx="2624436" cy="461665"/>
          </a:xfrm>
          <a:prstGeom prst="rect">
            <a:avLst/>
          </a:prstGeom>
          <a:noFill/>
          <a:ln w="9525">
            <a:noFill/>
            <a:miter lim="800000"/>
          </a:ln>
        </p:spPr>
        <p:txBody>
          <a:bodyPr wrap="none">
            <a:spAutoFit/>
          </a:bodyPr>
          <a:lstStyle/>
          <a:p>
            <a:pPr>
              <a:defRPr/>
            </a:pPr>
            <a:r>
              <a:rPr lang="zh-CN" altLang="en-US" sz="2400" b="1" dirty="0" smtClean="0">
                <a:solidFill>
                  <a:srgbClr val="003366"/>
                </a:solidFill>
                <a:latin typeface="Calibri" panose="020F0502020204030204" pitchFamily="34" charset="0"/>
                <a:ea typeface="微软雅黑" panose="020B0503020204020204" pitchFamily="34" charset="-122"/>
                <a:sym typeface="Calibri" panose="020F0502020204030204" pitchFamily="34" charset="0"/>
              </a:rPr>
              <a:t>年产值</a:t>
            </a:r>
            <a:r>
              <a:rPr lang="en-US" altLang="zh-CN" sz="2400" b="1" dirty="0" smtClean="0">
                <a:solidFill>
                  <a:srgbClr val="003366"/>
                </a:solidFill>
                <a:latin typeface="Calibri" panose="020F0502020204030204" pitchFamily="34" charset="0"/>
                <a:ea typeface="微软雅黑" panose="020B0503020204020204" pitchFamily="34" charset="-122"/>
                <a:sym typeface="Calibri" panose="020F0502020204030204" pitchFamily="34" charset="0"/>
              </a:rPr>
              <a:t>15—20</a:t>
            </a:r>
            <a:r>
              <a:rPr lang="zh-CN" altLang="en-US" sz="2400" b="1" dirty="0" smtClean="0">
                <a:solidFill>
                  <a:srgbClr val="003366"/>
                </a:solidFill>
                <a:latin typeface="Calibri" panose="020F0502020204030204" pitchFamily="34" charset="0"/>
                <a:ea typeface="微软雅黑" panose="020B0503020204020204" pitchFamily="34" charset="-122"/>
                <a:sym typeface="Calibri" panose="020F0502020204030204" pitchFamily="34" charset="0"/>
              </a:rPr>
              <a:t>亿元</a:t>
            </a:r>
            <a:endParaRPr lang="zh-CN" altLang="en-US" sz="2400" b="1" dirty="0"/>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rl-003\Desktop\图片1.png"/>
          <p:cNvPicPr>
            <a:picLocks noChangeAspect="1" noChangeArrowheads="1"/>
          </p:cNvPicPr>
          <p:nvPr/>
        </p:nvPicPr>
        <p:blipFill>
          <a:blip r:embed="rId1"/>
          <a:srcRect/>
          <a:stretch>
            <a:fillRect/>
          </a:stretch>
        </p:blipFill>
        <p:spPr bwMode="auto">
          <a:xfrm>
            <a:off x="1916113" y="519112"/>
            <a:ext cx="10275887" cy="6338888"/>
          </a:xfrm>
          <a:prstGeom prst="rect">
            <a:avLst/>
          </a:prstGeom>
          <a:noFill/>
        </p:spPr>
      </p:pic>
      <p:sp>
        <p:nvSpPr>
          <p:cNvPr id="33813" name="文本框 61"/>
          <p:cNvSpPr>
            <a:spLocks noChangeArrowheads="1"/>
          </p:cNvSpPr>
          <p:nvPr/>
        </p:nvSpPr>
        <p:spPr bwMode="auto">
          <a:xfrm>
            <a:off x="5846763" y="2884488"/>
            <a:ext cx="309562" cy="365125"/>
          </a:xfrm>
          <a:prstGeom prst="rect">
            <a:avLst/>
          </a:prstGeom>
          <a:noFill/>
          <a:ln w="9525">
            <a:noFill/>
            <a:miter lim="800000"/>
          </a:ln>
        </p:spPr>
        <p:txBody>
          <a:bodyPr wrap="none">
            <a:spAutoFit/>
          </a:bodyPr>
          <a:lstStyle/>
          <a:p>
            <a:endParaRPr lang="zh-CN" altLang="en-US">
              <a:solidFill>
                <a:srgbClr val="008CFF"/>
              </a:solidFill>
              <a:latin typeface="Arial Unicode MS" panose="020B0604020202020204" pitchFamily="34" charset="-122"/>
              <a:ea typeface="Arial Unicode MS" panose="020B0604020202020204" pitchFamily="34" charset="-122"/>
              <a:cs typeface="Arial Unicode MS" panose="020B0604020202020204" pitchFamily="34" charset="-122"/>
              <a:sym typeface="Arial Unicode MS" panose="020B0604020202020204" pitchFamily="34" charset="-122"/>
            </a:endParaRPr>
          </a:p>
        </p:txBody>
      </p:sp>
      <p:sp>
        <p:nvSpPr>
          <p:cNvPr id="33814" name="矩形 1"/>
          <p:cNvSpPr>
            <a:spLocks noChangeArrowheads="1"/>
          </p:cNvSpPr>
          <p:nvPr/>
        </p:nvSpPr>
        <p:spPr bwMode="auto">
          <a:xfrm>
            <a:off x="1249363" y="0"/>
            <a:ext cx="139700" cy="1922463"/>
          </a:xfrm>
          <a:prstGeom prst="rect">
            <a:avLst/>
          </a:prstGeom>
          <a:solidFill>
            <a:srgbClr val="D8D8D8"/>
          </a:solidFill>
          <a:ln w="9525">
            <a:noFill/>
            <a:miter lim="800000"/>
          </a:ln>
        </p:spPr>
        <p:txBody>
          <a:bodyPr anchor="ctr"/>
          <a:lstStyle/>
          <a:p>
            <a:pPr algn="ctr"/>
            <a:endParaRPr lang="zh-CN" altLang="zh-CN">
              <a:solidFill>
                <a:srgbClr val="FFFFFF"/>
              </a:solidFill>
            </a:endParaRPr>
          </a:p>
        </p:txBody>
      </p:sp>
      <p:sp>
        <p:nvSpPr>
          <p:cNvPr id="33815" name="矩形 2"/>
          <p:cNvSpPr>
            <a:spLocks noChangeArrowheads="1"/>
          </p:cNvSpPr>
          <p:nvPr/>
        </p:nvSpPr>
        <p:spPr bwMode="auto">
          <a:xfrm>
            <a:off x="1450975" y="1317625"/>
            <a:ext cx="161925" cy="604838"/>
          </a:xfrm>
          <a:prstGeom prst="rect">
            <a:avLst/>
          </a:prstGeom>
          <a:solidFill>
            <a:srgbClr val="1D8DE5"/>
          </a:solidFill>
          <a:ln w="9525">
            <a:noFill/>
            <a:miter lim="800000"/>
          </a:ln>
        </p:spPr>
        <p:txBody>
          <a:bodyPr anchor="ctr"/>
          <a:lstStyle/>
          <a:p>
            <a:pPr algn="ctr"/>
            <a:endParaRPr lang="zh-CN" altLang="zh-CN"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816" name="矩形 1"/>
          <p:cNvSpPr>
            <a:spLocks noChangeArrowheads="1"/>
          </p:cNvSpPr>
          <p:nvPr/>
        </p:nvSpPr>
        <p:spPr bwMode="auto">
          <a:xfrm>
            <a:off x="1044575" y="484188"/>
            <a:ext cx="614363" cy="377825"/>
          </a:xfrm>
          <a:prstGeom prst="rect">
            <a:avLst/>
          </a:prstGeom>
          <a:solidFill>
            <a:srgbClr val="1D8DE5"/>
          </a:solidFill>
          <a:ln w="9525">
            <a:noFill/>
            <a:miter lim="800000"/>
          </a:ln>
        </p:spPr>
        <p:txBody>
          <a:bodyPr anchor="ctr"/>
          <a:lstStyle/>
          <a:p>
            <a:pPr algn="ctr"/>
            <a:endParaRPr lang="zh-CN" altLang="zh-CN">
              <a:solidFill>
                <a:srgbClr val="FFFFFF"/>
              </a:solidFill>
            </a:endParaRPr>
          </a:p>
        </p:txBody>
      </p:sp>
      <p:pic>
        <p:nvPicPr>
          <p:cNvPr id="33817" name="图片 34" descr="图片1.png"/>
          <p:cNvPicPr>
            <a:picLocks noChangeAspect="1"/>
          </p:cNvPicPr>
          <p:nvPr/>
        </p:nvPicPr>
        <p:blipFill>
          <a:blip r:embed="rId2" cstate="print"/>
          <a:srcRect/>
          <a:stretch>
            <a:fillRect/>
          </a:stretch>
        </p:blipFill>
        <p:spPr bwMode="auto">
          <a:xfrm>
            <a:off x="396875" y="354013"/>
            <a:ext cx="576263" cy="369887"/>
          </a:xfrm>
          <a:prstGeom prst="rect">
            <a:avLst/>
          </a:prstGeom>
          <a:noFill/>
          <a:ln w="9525">
            <a:noFill/>
            <a:miter lim="800000"/>
            <a:headEnd/>
            <a:tailEnd/>
          </a:ln>
        </p:spPr>
      </p:pic>
      <p:pic>
        <p:nvPicPr>
          <p:cNvPr id="33818" name="图片 35" descr="图片3.png"/>
          <p:cNvPicPr>
            <a:picLocks noChangeAspect="1"/>
          </p:cNvPicPr>
          <p:nvPr/>
        </p:nvPicPr>
        <p:blipFill>
          <a:blip r:embed="rId3" cstate="print"/>
          <a:srcRect/>
          <a:stretch>
            <a:fillRect/>
          </a:stretch>
        </p:blipFill>
        <p:spPr bwMode="auto">
          <a:xfrm>
            <a:off x="358775" y="765175"/>
            <a:ext cx="660400" cy="168275"/>
          </a:xfrm>
          <a:prstGeom prst="rect">
            <a:avLst/>
          </a:prstGeom>
          <a:noFill/>
          <a:ln w="9525">
            <a:noFill/>
            <a:miter lim="800000"/>
            <a:headEnd/>
            <a:tailEnd/>
          </a:ln>
        </p:spPr>
      </p:pic>
      <p:sp>
        <p:nvSpPr>
          <p:cNvPr id="33819" name="矩形 3"/>
          <p:cNvSpPr>
            <a:spLocks noChangeArrowheads="1"/>
          </p:cNvSpPr>
          <p:nvPr/>
        </p:nvSpPr>
        <p:spPr bwMode="auto">
          <a:xfrm>
            <a:off x="1612900" y="1423988"/>
            <a:ext cx="2887663" cy="475195"/>
          </a:xfrm>
          <a:prstGeom prst="rect">
            <a:avLst/>
          </a:prstGeom>
          <a:noFill/>
          <a:ln w="9525">
            <a:noFill/>
            <a:miter lim="800000"/>
          </a:ln>
        </p:spPr>
        <p:txBody>
          <a:bodyPr>
            <a:spAutoFit/>
          </a:bodyPr>
          <a:lstStyle/>
          <a:p>
            <a:pPr>
              <a:lnSpc>
                <a:spcPct val="112000"/>
              </a:lnSpc>
            </a:pPr>
            <a:r>
              <a:rPr lang="zh-CN" altLang="en-US" sz="2400" b="1" i="1" dirty="0" smtClean="0">
                <a:solidFill>
                  <a:srgbClr val="1D8DE5"/>
                </a:solidFill>
                <a:latin typeface="微软雅黑" panose="020B0503020204020204" pitchFamily="34" charset="-122"/>
                <a:ea typeface="微软雅黑" panose="020B0503020204020204" pitchFamily="34" charset="-122"/>
                <a:sym typeface="微软雅黑" panose="020B0503020204020204" pitchFamily="34" charset="-122"/>
              </a:rPr>
              <a:t>企业文化</a:t>
            </a:r>
            <a:endParaRPr lang="zh-CN" altLang="en-US" dirty="0"/>
          </a:p>
        </p:txBody>
      </p:sp>
      <p:sp>
        <p:nvSpPr>
          <p:cNvPr id="33820" name="矩形 2"/>
          <p:cNvSpPr>
            <a:spLocks noChangeArrowheads="1"/>
          </p:cNvSpPr>
          <p:nvPr/>
        </p:nvSpPr>
        <p:spPr bwMode="auto">
          <a:xfrm>
            <a:off x="1666875" y="487363"/>
            <a:ext cx="2216150" cy="376237"/>
          </a:xfrm>
          <a:prstGeom prst="rect">
            <a:avLst/>
          </a:prstGeom>
          <a:solidFill>
            <a:srgbClr val="595959"/>
          </a:solidFill>
          <a:ln w="9525">
            <a:noFill/>
            <a:miter lim="800000"/>
          </a:ln>
        </p:spPr>
        <p:txBody>
          <a:bodyPr anchor="ctr"/>
          <a:lstStyle/>
          <a:p>
            <a:pPr algn="ctr"/>
            <a:endParaRPr lang="zh-CN" altLang="zh-CN">
              <a:solidFill>
                <a:srgbClr val="FFFFFF"/>
              </a:solidFill>
            </a:endParaRPr>
          </a:p>
        </p:txBody>
      </p:sp>
      <p:sp>
        <p:nvSpPr>
          <p:cNvPr id="33821" name="文本框 90"/>
          <p:cNvSpPr>
            <a:spLocks noChangeArrowheads="1"/>
          </p:cNvSpPr>
          <p:nvPr/>
        </p:nvSpPr>
        <p:spPr bwMode="auto">
          <a:xfrm>
            <a:off x="1757363" y="466725"/>
            <a:ext cx="1216025" cy="400050"/>
          </a:xfrm>
          <a:prstGeom prst="rect">
            <a:avLst/>
          </a:prstGeom>
          <a:noFill/>
          <a:ln w="9525">
            <a:noFill/>
            <a:miter lim="800000"/>
          </a:ln>
        </p:spPr>
        <p:txBody>
          <a:bodyPr wrap="none">
            <a:spAutoFit/>
          </a:bodyPr>
          <a:lstStyle/>
          <a:p>
            <a:r>
              <a:rPr lang="zh-CN" altLang="en-US" sz="2000" b="1">
                <a:solidFill>
                  <a:schemeClr val="bg1"/>
                </a:solidFill>
              </a:rPr>
              <a:t>骆氏股份</a:t>
            </a:r>
            <a:endParaRPr lang="zh-CN" altLang="en-US" sz="2000" b="1">
              <a:solidFill>
                <a:schemeClr val="bg1"/>
              </a:solidFill>
            </a:endParaRPr>
          </a:p>
        </p:txBody>
      </p:sp>
      <p:sp>
        <p:nvSpPr>
          <p:cNvPr id="33809" name="文本框 17"/>
          <p:cNvSpPr>
            <a:spLocks noChangeArrowheads="1"/>
          </p:cNvSpPr>
          <p:nvPr/>
        </p:nvSpPr>
        <p:spPr bwMode="auto">
          <a:xfrm>
            <a:off x="4738125" y="2864997"/>
            <a:ext cx="2339102" cy="461665"/>
          </a:xfrm>
          <a:prstGeom prst="rect">
            <a:avLst/>
          </a:prstGeom>
          <a:noFill/>
          <a:ln w="9525">
            <a:noFill/>
            <a:miter lim="800000"/>
          </a:ln>
        </p:spPr>
        <p:txBody>
          <a:bodyPr wrap="none">
            <a:spAutoFit/>
          </a:bodyPr>
          <a:lstStyle/>
          <a:p>
            <a:r>
              <a:rPr lang="zh-CN" altLang="en-US" sz="2400" b="1" dirty="0" smtClean="0">
                <a:solidFill>
                  <a:srgbClr val="003366"/>
                </a:solidFill>
                <a:latin typeface="Calibri" panose="020F0502020204030204" pitchFamily="34" charset="0"/>
                <a:ea typeface="微软雅黑" panose="020B0503020204020204" pitchFamily="34" charset="-122"/>
                <a:sym typeface="Calibri" panose="020F0502020204030204" pitchFamily="34" charset="0"/>
              </a:rPr>
              <a:t>创建学习型企业</a:t>
            </a:r>
            <a:endParaRPr lang="zh-CN" altLang="en-US" sz="2400" b="1" dirty="0"/>
          </a:p>
        </p:txBody>
      </p:sp>
      <p:sp>
        <p:nvSpPr>
          <p:cNvPr id="18" name="文本框 17"/>
          <p:cNvSpPr>
            <a:spLocks noChangeArrowheads="1"/>
          </p:cNvSpPr>
          <p:nvPr/>
        </p:nvSpPr>
        <p:spPr bwMode="auto">
          <a:xfrm>
            <a:off x="5197061" y="4037305"/>
            <a:ext cx="1415772" cy="461665"/>
          </a:xfrm>
          <a:prstGeom prst="rect">
            <a:avLst/>
          </a:prstGeom>
          <a:noFill/>
          <a:ln w="9525">
            <a:noFill/>
            <a:miter lim="800000"/>
          </a:ln>
        </p:spPr>
        <p:txBody>
          <a:bodyPr wrap="none">
            <a:spAutoFit/>
          </a:bodyPr>
          <a:lstStyle/>
          <a:p>
            <a:r>
              <a:rPr lang="zh-CN" altLang="en-US" sz="2400" b="1" dirty="0" smtClean="0">
                <a:solidFill>
                  <a:srgbClr val="003366"/>
                </a:solidFill>
                <a:latin typeface="Calibri" panose="020F0502020204030204" pitchFamily="34" charset="0"/>
                <a:ea typeface="微软雅黑" panose="020B0503020204020204" pitchFamily="34" charset="-122"/>
                <a:sym typeface="Calibri" panose="020F0502020204030204" pitchFamily="34" charset="0"/>
              </a:rPr>
              <a:t>团队活动</a:t>
            </a:r>
            <a:endParaRPr lang="zh-CN" altLang="en-US" sz="2400" b="1" dirty="0"/>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Group 2"/>
          <p:cNvGrpSpPr/>
          <p:nvPr/>
        </p:nvGrpSpPr>
        <p:grpSpPr bwMode="auto">
          <a:xfrm>
            <a:off x="906463" y="1546225"/>
            <a:ext cx="5287962" cy="5330825"/>
            <a:chOff x="0" y="0"/>
            <a:chExt cx="9282" cy="9354"/>
          </a:xfrm>
        </p:grpSpPr>
        <p:sp>
          <p:nvSpPr>
            <p:cNvPr id="4161" name="Freeform 5"/>
            <p:cNvSpPr>
              <a:spLocks noEditPoints="1" noChangeArrowheads="1"/>
            </p:cNvSpPr>
            <p:nvPr/>
          </p:nvSpPr>
          <p:spPr bwMode="auto">
            <a:xfrm>
              <a:off x="0" y="0"/>
              <a:ext cx="9282" cy="9355"/>
            </a:xfrm>
            <a:custGeom>
              <a:avLst/>
              <a:gdLst>
                <a:gd name="T0" fmla="*/ 22774816 w 133"/>
                <a:gd name="T1" fmla="*/ 44235673 h 134"/>
                <a:gd name="T2" fmla="*/ 1358871 w 133"/>
                <a:gd name="T3" fmla="*/ 22800158 h 134"/>
                <a:gd name="T4" fmla="*/ 22774816 w 133"/>
                <a:gd name="T5" fmla="*/ 1359826 h 134"/>
                <a:gd name="T6" fmla="*/ 43849770 w 133"/>
                <a:gd name="T7" fmla="*/ 22800158 h 134"/>
                <a:gd name="T8" fmla="*/ 22774816 w 133"/>
                <a:gd name="T9" fmla="*/ 44235673 h 134"/>
                <a:gd name="T10" fmla="*/ 22774816 w 133"/>
                <a:gd name="T11" fmla="*/ 0 h 134"/>
                <a:gd name="T12" fmla="*/ 0 w 133"/>
                <a:gd name="T13" fmla="*/ 22800158 h 134"/>
                <a:gd name="T14" fmla="*/ 22774816 w 133"/>
                <a:gd name="T15" fmla="*/ 45595499 h 134"/>
                <a:gd name="T16" fmla="*/ 45208641 w 133"/>
                <a:gd name="T17" fmla="*/ 22800158 h 134"/>
                <a:gd name="T18" fmla="*/ 22774816 w 133"/>
                <a:gd name="T19" fmla="*/ 0 h 1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3"/>
                <a:gd name="T31" fmla="*/ 0 h 134"/>
                <a:gd name="T32" fmla="*/ 133 w 133"/>
                <a:gd name="T33" fmla="*/ 134 h 1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3" h="134">
                  <a:moveTo>
                    <a:pt x="67" y="130"/>
                  </a:moveTo>
                  <a:cubicBezTo>
                    <a:pt x="32" y="130"/>
                    <a:pt x="4" y="102"/>
                    <a:pt x="4" y="67"/>
                  </a:cubicBezTo>
                  <a:cubicBezTo>
                    <a:pt x="4" y="32"/>
                    <a:pt x="32" y="4"/>
                    <a:pt x="67" y="4"/>
                  </a:cubicBezTo>
                  <a:cubicBezTo>
                    <a:pt x="101" y="4"/>
                    <a:pt x="129" y="32"/>
                    <a:pt x="129" y="67"/>
                  </a:cubicBezTo>
                  <a:cubicBezTo>
                    <a:pt x="129" y="102"/>
                    <a:pt x="101" y="130"/>
                    <a:pt x="67" y="130"/>
                  </a:cubicBezTo>
                  <a:moveTo>
                    <a:pt x="67" y="0"/>
                  </a:moveTo>
                  <a:cubicBezTo>
                    <a:pt x="30" y="0"/>
                    <a:pt x="0" y="30"/>
                    <a:pt x="0" y="67"/>
                  </a:cubicBezTo>
                  <a:cubicBezTo>
                    <a:pt x="0" y="104"/>
                    <a:pt x="30" y="134"/>
                    <a:pt x="67" y="134"/>
                  </a:cubicBezTo>
                  <a:cubicBezTo>
                    <a:pt x="104" y="134"/>
                    <a:pt x="133" y="104"/>
                    <a:pt x="133" y="67"/>
                  </a:cubicBezTo>
                  <a:cubicBezTo>
                    <a:pt x="133" y="30"/>
                    <a:pt x="104" y="0"/>
                    <a:pt x="67" y="0"/>
                  </a:cubicBezTo>
                </a:path>
              </a:pathLst>
            </a:custGeom>
            <a:solidFill>
              <a:srgbClr val="EEEDED"/>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162" name="Freeform 6"/>
            <p:cNvSpPr>
              <a:spLocks noEditPoints="1" noChangeArrowheads="1"/>
            </p:cNvSpPr>
            <p:nvPr/>
          </p:nvSpPr>
          <p:spPr bwMode="auto">
            <a:xfrm>
              <a:off x="488" y="558"/>
              <a:ext cx="8307" cy="8238"/>
            </a:xfrm>
            <a:custGeom>
              <a:avLst/>
              <a:gdLst>
                <a:gd name="T0" fmla="*/ 20408069 w 119"/>
                <a:gd name="T1" fmla="*/ 38791632 h 118"/>
                <a:gd name="T2" fmla="*/ 1700701 w 119"/>
                <a:gd name="T3" fmla="*/ 20075730 h 118"/>
                <a:gd name="T4" fmla="*/ 20408069 w 119"/>
                <a:gd name="T5" fmla="*/ 1359829 h 118"/>
                <a:gd name="T6" fmla="*/ 38779178 w 119"/>
                <a:gd name="T7" fmla="*/ 20075730 h 118"/>
                <a:gd name="T8" fmla="*/ 20408069 w 119"/>
                <a:gd name="T9" fmla="*/ 38791632 h 118"/>
                <a:gd name="T10" fmla="*/ 20408069 w 119"/>
                <a:gd name="T11" fmla="*/ 0 h 118"/>
                <a:gd name="T12" fmla="*/ 0 w 119"/>
                <a:gd name="T13" fmla="*/ 20075730 h 118"/>
                <a:gd name="T14" fmla="*/ 20408069 w 119"/>
                <a:gd name="T15" fmla="*/ 40151461 h 118"/>
                <a:gd name="T16" fmla="*/ 40479878 w 119"/>
                <a:gd name="T17" fmla="*/ 20075730 h 118"/>
                <a:gd name="T18" fmla="*/ 20408069 w 119"/>
                <a:gd name="T19" fmla="*/ 0 h 1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9"/>
                <a:gd name="T31" fmla="*/ 0 h 118"/>
                <a:gd name="T32" fmla="*/ 119 w 119"/>
                <a:gd name="T33" fmla="*/ 118 h 1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9" h="118">
                  <a:moveTo>
                    <a:pt x="60" y="114"/>
                  </a:moveTo>
                  <a:cubicBezTo>
                    <a:pt x="29" y="114"/>
                    <a:pt x="5" y="89"/>
                    <a:pt x="5" y="59"/>
                  </a:cubicBezTo>
                  <a:cubicBezTo>
                    <a:pt x="5" y="29"/>
                    <a:pt x="29" y="4"/>
                    <a:pt x="60" y="4"/>
                  </a:cubicBezTo>
                  <a:cubicBezTo>
                    <a:pt x="90" y="4"/>
                    <a:pt x="114" y="29"/>
                    <a:pt x="114" y="59"/>
                  </a:cubicBezTo>
                  <a:cubicBezTo>
                    <a:pt x="114" y="89"/>
                    <a:pt x="90" y="114"/>
                    <a:pt x="60" y="114"/>
                  </a:cubicBezTo>
                  <a:moveTo>
                    <a:pt x="60" y="0"/>
                  </a:moveTo>
                  <a:cubicBezTo>
                    <a:pt x="27" y="0"/>
                    <a:pt x="0" y="26"/>
                    <a:pt x="0" y="59"/>
                  </a:cubicBezTo>
                  <a:cubicBezTo>
                    <a:pt x="0" y="92"/>
                    <a:pt x="27" y="118"/>
                    <a:pt x="60" y="118"/>
                  </a:cubicBezTo>
                  <a:cubicBezTo>
                    <a:pt x="92" y="118"/>
                    <a:pt x="119" y="92"/>
                    <a:pt x="119" y="59"/>
                  </a:cubicBezTo>
                  <a:cubicBezTo>
                    <a:pt x="119" y="26"/>
                    <a:pt x="92" y="0"/>
                    <a:pt x="60" y="0"/>
                  </a:cubicBezTo>
                </a:path>
              </a:pathLst>
            </a:custGeom>
            <a:solidFill>
              <a:srgbClr val="EEEDED"/>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163" name="Freeform 7"/>
            <p:cNvSpPr>
              <a:spLocks noEditPoints="1" noChangeArrowheads="1"/>
            </p:cNvSpPr>
            <p:nvPr/>
          </p:nvSpPr>
          <p:spPr bwMode="auto">
            <a:xfrm>
              <a:off x="1115" y="1118"/>
              <a:ext cx="7052" cy="7120"/>
            </a:xfrm>
            <a:custGeom>
              <a:avLst/>
              <a:gdLst>
                <a:gd name="T0" fmla="*/ 17360138 w 101"/>
                <a:gd name="T1" fmla="*/ 33333396 h 102"/>
                <a:gd name="T2" fmla="*/ 1360128 w 101"/>
                <a:gd name="T3" fmla="*/ 17346413 h 102"/>
                <a:gd name="T4" fmla="*/ 17360138 w 101"/>
                <a:gd name="T5" fmla="*/ 1359432 h 102"/>
                <a:gd name="T6" fmla="*/ 33018929 w 101"/>
                <a:gd name="T7" fmla="*/ 17346413 h 102"/>
                <a:gd name="T8" fmla="*/ 17360138 w 101"/>
                <a:gd name="T9" fmla="*/ 33333396 h 102"/>
                <a:gd name="T10" fmla="*/ 17360138 w 101"/>
                <a:gd name="T11" fmla="*/ 0 h 102"/>
                <a:gd name="T12" fmla="*/ 0 w 101"/>
                <a:gd name="T13" fmla="*/ 17346413 h 102"/>
                <a:gd name="T14" fmla="*/ 17360138 w 101"/>
                <a:gd name="T15" fmla="*/ 34692827 h 102"/>
                <a:gd name="T16" fmla="*/ 34379057 w 101"/>
                <a:gd name="T17" fmla="*/ 17346413 h 102"/>
                <a:gd name="T18" fmla="*/ 17360138 w 101"/>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1"/>
                <a:gd name="T31" fmla="*/ 0 h 102"/>
                <a:gd name="T32" fmla="*/ 101 w 101"/>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1" h="102">
                  <a:moveTo>
                    <a:pt x="51" y="98"/>
                  </a:moveTo>
                  <a:cubicBezTo>
                    <a:pt x="25" y="98"/>
                    <a:pt x="4" y="77"/>
                    <a:pt x="4" y="51"/>
                  </a:cubicBezTo>
                  <a:cubicBezTo>
                    <a:pt x="4" y="25"/>
                    <a:pt x="25" y="4"/>
                    <a:pt x="51" y="4"/>
                  </a:cubicBezTo>
                  <a:cubicBezTo>
                    <a:pt x="76" y="4"/>
                    <a:pt x="97" y="25"/>
                    <a:pt x="97" y="51"/>
                  </a:cubicBezTo>
                  <a:cubicBezTo>
                    <a:pt x="97" y="77"/>
                    <a:pt x="76" y="98"/>
                    <a:pt x="51" y="98"/>
                  </a:cubicBezTo>
                  <a:moveTo>
                    <a:pt x="51" y="0"/>
                  </a:moveTo>
                  <a:cubicBezTo>
                    <a:pt x="22" y="0"/>
                    <a:pt x="0" y="23"/>
                    <a:pt x="0" y="51"/>
                  </a:cubicBezTo>
                  <a:cubicBezTo>
                    <a:pt x="0" y="79"/>
                    <a:pt x="22" y="102"/>
                    <a:pt x="51" y="102"/>
                  </a:cubicBezTo>
                  <a:cubicBezTo>
                    <a:pt x="79" y="102"/>
                    <a:pt x="101" y="79"/>
                    <a:pt x="101" y="51"/>
                  </a:cubicBezTo>
                  <a:cubicBezTo>
                    <a:pt x="101" y="23"/>
                    <a:pt x="79" y="0"/>
                    <a:pt x="51" y="0"/>
                  </a:cubicBezTo>
                </a:path>
              </a:pathLst>
            </a:custGeom>
            <a:solidFill>
              <a:srgbClr val="EEEDED"/>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164" name="Freeform 8"/>
            <p:cNvSpPr>
              <a:spLocks noEditPoints="1" noChangeArrowheads="1"/>
            </p:cNvSpPr>
            <p:nvPr/>
          </p:nvSpPr>
          <p:spPr bwMode="auto">
            <a:xfrm>
              <a:off x="1675" y="1675"/>
              <a:ext cx="5932" cy="6005"/>
            </a:xfrm>
            <a:custGeom>
              <a:avLst/>
              <a:gdLst>
                <a:gd name="T0" fmla="*/ 14616028 w 85"/>
                <a:gd name="T1" fmla="*/ 27917733 h 86"/>
                <a:gd name="T2" fmla="*/ 1358847 w 85"/>
                <a:gd name="T3" fmla="*/ 14641446 h 86"/>
                <a:gd name="T4" fmla="*/ 14616028 w 85"/>
                <a:gd name="T5" fmla="*/ 1360272 h 86"/>
                <a:gd name="T6" fmla="*/ 27532365 w 85"/>
                <a:gd name="T7" fmla="*/ 14641446 h 86"/>
                <a:gd name="T8" fmla="*/ 14616028 w 85"/>
                <a:gd name="T9" fmla="*/ 27917733 h 86"/>
                <a:gd name="T10" fmla="*/ 14616028 w 85"/>
                <a:gd name="T11" fmla="*/ 0 h 86"/>
                <a:gd name="T12" fmla="*/ 0 w 85"/>
                <a:gd name="T13" fmla="*/ 14641446 h 86"/>
                <a:gd name="T14" fmla="*/ 14616028 w 85"/>
                <a:gd name="T15" fmla="*/ 29278074 h 86"/>
                <a:gd name="T16" fmla="*/ 28891211 w 85"/>
                <a:gd name="T17" fmla="*/ 14641446 h 86"/>
                <a:gd name="T18" fmla="*/ 14616028 w 85"/>
                <a:gd name="T19" fmla="*/ 0 h 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86"/>
                <a:gd name="T32" fmla="*/ 85 w 85"/>
                <a:gd name="T33" fmla="*/ 86 h 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86">
                  <a:moveTo>
                    <a:pt x="43" y="82"/>
                  </a:moveTo>
                  <a:cubicBezTo>
                    <a:pt x="21" y="82"/>
                    <a:pt x="4" y="65"/>
                    <a:pt x="4" y="43"/>
                  </a:cubicBezTo>
                  <a:cubicBezTo>
                    <a:pt x="4" y="22"/>
                    <a:pt x="21" y="4"/>
                    <a:pt x="43" y="4"/>
                  </a:cubicBezTo>
                  <a:cubicBezTo>
                    <a:pt x="64" y="4"/>
                    <a:pt x="81" y="22"/>
                    <a:pt x="81" y="43"/>
                  </a:cubicBezTo>
                  <a:cubicBezTo>
                    <a:pt x="81" y="65"/>
                    <a:pt x="64" y="82"/>
                    <a:pt x="43" y="82"/>
                  </a:cubicBezTo>
                  <a:moveTo>
                    <a:pt x="43" y="0"/>
                  </a:moveTo>
                  <a:cubicBezTo>
                    <a:pt x="19" y="0"/>
                    <a:pt x="0" y="19"/>
                    <a:pt x="0" y="43"/>
                  </a:cubicBezTo>
                  <a:cubicBezTo>
                    <a:pt x="0" y="67"/>
                    <a:pt x="19" y="86"/>
                    <a:pt x="43" y="86"/>
                  </a:cubicBezTo>
                  <a:cubicBezTo>
                    <a:pt x="66" y="86"/>
                    <a:pt x="85" y="67"/>
                    <a:pt x="85" y="43"/>
                  </a:cubicBezTo>
                  <a:cubicBezTo>
                    <a:pt x="85" y="19"/>
                    <a:pt x="66" y="0"/>
                    <a:pt x="43" y="0"/>
                  </a:cubicBezTo>
                </a:path>
              </a:pathLst>
            </a:custGeom>
            <a:solidFill>
              <a:srgbClr val="EEEDED"/>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165" name="Freeform 9"/>
            <p:cNvSpPr>
              <a:spLocks noEditPoints="1" noChangeArrowheads="1"/>
            </p:cNvSpPr>
            <p:nvPr/>
          </p:nvSpPr>
          <p:spPr bwMode="auto">
            <a:xfrm>
              <a:off x="2233" y="2235"/>
              <a:ext cx="4817" cy="4885"/>
            </a:xfrm>
            <a:custGeom>
              <a:avLst/>
              <a:gdLst>
                <a:gd name="T0" fmla="*/ 11906366 w 69"/>
                <a:gd name="T1" fmla="*/ 22431430 h 70"/>
                <a:gd name="T2" fmla="*/ 1359720 w 69"/>
                <a:gd name="T3" fmla="*/ 11892671 h 70"/>
                <a:gd name="T4" fmla="*/ 11906366 w 69"/>
                <a:gd name="T5" fmla="*/ 1358728 h 70"/>
                <a:gd name="T6" fmla="*/ 22116661 w 69"/>
                <a:gd name="T7" fmla="*/ 11892671 h 70"/>
                <a:gd name="T8" fmla="*/ 11906366 w 69"/>
                <a:gd name="T9" fmla="*/ 22431430 h 70"/>
                <a:gd name="T10" fmla="*/ 11906366 w 69"/>
                <a:gd name="T11" fmla="*/ 0 h 70"/>
                <a:gd name="T12" fmla="*/ 0 w 69"/>
                <a:gd name="T13" fmla="*/ 11892671 h 70"/>
                <a:gd name="T14" fmla="*/ 11906366 w 69"/>
                <a:gd name="T15" fmla="*/ 23790158 h 70"/>
                <a:gd name="T16" fmla="*/ 23476381 w 69"/>
                <a:gd name="T17" fmla="*/ 11892671 h 70"/>
                <a:gd name="T18" fmla="*/ 11906366 w 69"/>
                <a:gd name="T19" fmla="*/ 0 h 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9"/>
                <a:gd name="T31" fmla="*/ 0 h 70"/>
                <a:gd name="T32" fmla="*/ 69 w 69"/>
                <a:gd name="T33" fmla="*/ 70 h 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9" h="70">
                  <a:moveTo>
                    <a:pt x="35" y="66"/>
                  </a:moveTo>
                  <a:cubicBezTo>
                    <a:pt x="18" y="66"/>
                    <a:pt x="4" y="52"/>
                    <a:pt x="4" y="35"/>
                  </a:cubicBezTo>
                  <a:cubicBezTo>
                    <a:pt x="4" y="18"/>
                    <a:pt x="18" y="4"/>
                    <a:pt x="35" y="4"/>
                  </a:cubicBezTo>
                  <a:cubicBezTo>
                    <a:pt x="52" y="4"/>
                    <a:pt x="65" y="18"/>
                    <a:pt x="65" y="35"/>
                  </a:cubicBezTo>
                  <a:cubicBezTo>
                    <a:pt x="65" y="52"/>
                    <a:pt x="52" y="66"/>
                    <a:pt x="35" y="66"/>
                  </a:cubicBezTo>
                  <a:moveTo>
                    <a:pt x="35" y="0"/>
                  </a:moveTo>
                  <a:cubicBezTo>
                    <a:pt x="15" y="0"/>
                    <a:pt x="0" y="16"/>
                    <a:pt x="0" y="35"/>
                  </a:cubicBezTo>
                  <a:cubicBezTo>
                    <a:pt x="0" y="54"/>
                    <a:pt x="15" y="70"/>
                    <a:pt x="35" y="70"/>
                  </a:cubicBezTo>
                  <a:cubicBezTo>
                    <a:pt x="54" y="70"/>
                    <a:pt x="69" y="54"/>
                    <a:pt x="69" y="35"/>
                  </a:cubicBezTo>
                  <a:cubicBezTo>
                    <a:pt x="69" y="16"/>
                    <a:pt x="54" y="0"/>
                    <a:pt x="35" y="0"/>
                  </a:cubicBezTo>
                </a:path>
              </a:pathLst>
            </a:custGeom>
            <a:solidFill>
              <a:srgbClr val="EEEDED"/>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166" name="Freeform 10"/>
            <p:cNvSpPr>
              <a:spLocks noEditPoints="1" noChangeArrowheads="1"/>
            </p:cNvSpPr>
            <p:nvPr/>
          </p:nvSpPr>
          <p:spPr bwMode="auto">
            <a:xfrm>
              <a:off x="2793" y="2793"/>
              <a:ext cx="3697" cy="3770"/>
            </a:xfrm>
            <a:custGeom>
              <a:avLst/>
              <a:gdLst>
                <a:gd name="T0" fmla="*/ 9162144 w 53"/>
                <a:gd name="T1" fmla="*/ 17015545 h 54"/>
                <a:gd name="T2" fmla="*/ 1357566 w 53"/>
                <a:gd name="T3" fmla="*/ 9187701 h 54"/>
                <a:gd name="T4" fmla="*/ 9162144 w 53"/>
                <a:gd name="T5" fmla="*/ 1359853 h 54"/>
                <a:gd name="T6" fmla="*/ 16971601 w 53"/>
                <a:gd name="T7" fmla="*/ 9187701 h 54"/>
                <a:gd name="T8" fmla="*/ 9162144 w 53"/>
                <a:gd name="T9" fmla="*/ 17015545 h 54"/>
                <a:gd name="T10" fmla="*/ 9162144 w 53"/>
                <a:gd name="T11" fmla="*/ 0 h 54"/>
                <a:gd name="T12" fmla="*/ 0 w 53"/>
                <a:gd name="T13" fmla="*/ 9187701 h 54"/>
                <a:gd name="T14" fmla="*/ 9162144 w 53"/>
                <a:gd name="T15" fmla="*/ 18375402 h 54"/>
                <a:gd name="T16" fmla="*/ 17988555 w 53"/>
                <a:gd name="T17" fmla="*/ 9187701 h 54"/>
                <a:gd name="T18" fmla="*/ 9162144 w 53"/>
                <a:gd name="T19" fmla="*/ 0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
                <a:gd name="T31" fmla="*/ 0 h 54"/>
                <a:gd name="T32" fmla="*/ 53 w 53"/>
                <a:gd name="T33" fmla="*/ 54 h 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 h="54">
                  <a:moveTo>
                    <a:pt x="27" y="50"/>
                  </a:moveTo>
                  <a:cubicBezTo>
                    <a:pt x="14" y="50"/>
                    <a:pt x="4" y="40"/>
                    <a:pt x="4" y="27"/>
                  </a:cubicBezTo>
                  <a:cubicBezTo>
                    <a:pt x="4" y="14"/>
                    <a:pt x="14" y="4"/>
                    <a:pt x="27" y="4"/>
                  </a:cubicBezTo>
                  <a:cubicBezTo>
                    <a:pt x="39" y="4"/>
                    <a:pt x="50" y="14"/>
                    <a:pt x="50" y="27"/>
                  </a:cubicBezTo>
                  <a:cubicBezTo>
                    <a:pt x="50" y="40"/>
                    <a:pt x="39" y="50"/>
                    <a:pt x="27" y="50"/>
                  </a:cubicBezTo>
                  <a:moveTo>
                    <a:pt x="27" y="0"/>
                  </a:moveTo>
                  <a:cubicBezTo>
                    <a:pt x="12" y="0"/>
                    <a:pt x="0" y="12"/>
                    <a:pt x="0" y="27"/>
                  </a:cubicBezTo>
                  <a:cubicBezTo>
                    <a:pt x="0" y="42"/>
                    <a:pt x="12" y="54"/>
                    <a:pt x="27" y="54"/>
                  </a:cubicBezTo>
                  <a:cubicBezTo>
                    <a:pt x="41" y="54"/>
                    <a:pt x="53" y="42"/>
                    <a:pt x="53" y="27"/>
                  </a:cubicBezTo>
                  <a:cubicBezTo>
                    <a:pt x="53" y="12"/>
                    <a:pt x="41" y="0"/>
                    <a:pt x="27" y="0"/>
                  </a:cubicBezTo>
                </a:path>
              </a:pathLst>
            </a:custGeom>
            <a:solidFill>
              <a:srgbClr val="EEEDED"/>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167" name="Freeform 11"/>
            <p:cNvSpPr>
              <a:spLocks noEditPoints="1" noChangeArrowheads="1"/>
            </p:cNvSpPr>
            <p:nvPr/>
          </p:nvSpPr>
          <p:spPr bwMode="auto">
            <a:xfrm>
              <a:off x="3280" y="3350"/>
              <a:ext cx="2722" cy="2655"/>
            </a:xfrm>
            <a:custGeom>
              <a:avLst/>
              <a:gdLst>
                <a:gd name="T0" fmla="*/ 6800393 w 39"/>
                <a:gd name="T1" fmla="*/ 11598647 h 38"/>
                <a:gd name="T2" fmla="*/ 1359116 w 39"/>
                <a:gd name="T3" fmla="*/ 6482741 h 38"/>
                <a:gd name="T4" fmla="*/ 6800393 w 39"/>
                <a:gd name="T5" fmla="*/ 1361945 h 38"/>
                <a:gd name="T6" fmla="*/ 11900654 w 39"/>
                <a:gd name="T7" fmla="*/ 6482741 h 38"/>
                <a:gd name="T8" fmla="*/ 6800393 w 39"/>
                <a:gd name="T9" fmla="*/ 11598647 h 38"/>
                <a:gd name="T10" fmla="*/ 6800393 w 39"/>
                <a:gd name="T11" fmla="*/ 0 h 38"/>
                <a:gd name="T12" fmla="*/ 0 w 39"/>
                <a:gd name="T13" fmla="*/ 6482741 h 38"/>
                <a:gd name="T14" fmla="*/ 6800393 w 39"/>
                <a:gd name="T15" fmla="*/ 12960661 h 38"/>
                <a:gd name="T16" fmla="*/ 13259769 w 39"/>
                <a:gd name="T17" fmla="*/ 6482741 h 38"/>
                <a:gd name="T18" fmla="*/ 6800393 w 39"/>
                <a:gd name="T19" fmla="*/ 0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
                <a:gd name="T31" fmla="*/ 0 h 38"/>
                <a:gd name="T32" fmla="*/ 39 w 39"/>
                <a:gd name="T33" fmla="*/ 38 h 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 h="38">
                  <a:moveTo>
                    <a:pt x="20" y="34"/>
                  </a:moveTo>
                  <a:cubicBezTo>
                    <a:pt x="11" y="34"/>
                    <a:pt x="4" y="27"/>
                    <a:pt x="4" y="19"/>
                  </a:cubicBezTo>
                  <a:cubicBezTo>
                    <a:pt x="4" y="11"/>
                    <a:pt x="11" y="4"/>
                    <a:pt x="20" y="4"/>
                  </a:cubicBezTo>
                  <a:cubicBezTo>
                    <a:pt x="28" y="4"/>
                    <a:pt x="35" y="11"/>
                    <a:pt x="35" y="19"/>
                  </a:cubicBezTo>
                  <a:cubicBezTo>
                    <a:pt x="35" y="27"/>
                    <a:pt x="28" y="34"/>
                    <a:pt x="20" y="34"/>
                  </a:cubicBezTo>
                  <a:moveTo>
                    <a:pt x="20" y="0"/>
                  </a:moveTo>
                  <a:cubicBezTo>
                    <a:pt x="9" y="0"/>
                    <a:pt x="0" y="9"/>
                    <a:pt x="0" y="19"/>
                  </a:cubicBezTo>
                  <a:cubicBezTo>
                    <a:pt x="0" y="30"/>
                    <a:pt x="9" y="38"/>
                    <a:pt x="20" y="38"/>
                  </a:cubicBezTo>
                  <a:cubicBezTo>
                    <a:pt x="30" y="38"/>
                    <a:pt x="39" y="30"/>
                    <a:pt x="39" y="19"/>
                  </a:cubicBezTo>
                  <a:cubicBezTo>
                    <a:pt x="39" y="9"/>
                    <a:pt x="30" y="0"/>
                    <a:pt x="20" y="0"/>
                  </a:cubicBezTo>
                </a:path>
              </a:pathLst>
            </a:custGeom>
            <a:solidFill>
              <a:srgbClr val="EEEDED"/>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grpSp>
      <p:sp>
        <p:nvSpPr>
          <p:cNvPr id="4099" name="Freeform 5"/>
          <p:cNvSpPr>
            <a:spLocks noChangeArrowheads="1"/>
          </p:cNvSpPr>
          <p:nvPr/>
        </p:nvSpPr>
        <p:spPr bwMode="auto">
          <a:xfrm>
            <a:off x="4276725" y="5595938"/>
            <a:ext cx="1081088" cy="955675"/>
          </a:xfrm>
          <a:custGeom>
            <a:avLst/>
            <a:gdLst>
              <a:gd name="T0" fmla="*/ 0 w 681"/>
              <a:gd name="T1" fmla="*/ 0 h 602"/>
              <a:gd name="T2" fmla="*/ 2147483647 w 681"/>
              <a:gd name="T3" fmla="*/ 0 h 602"/>
              <a:gd name="T4" fmla="*/ 2147483647 w 681"/>
              <a:gd name="T5" fmla="*/ 2147483647 h 602"/>
              <a:gd name="T6" fmla="*/ 0 w 681"/>
              <a:gd name="T7" fmla="*/ 2147483647 h 602"/>
              <a:gd name="T8" fmla="*/ 2147483647 w 681"/>
              <a:gd name="T9" fmla="*/ 2147483647 h 602"/>
              <a:gd name="T10" fmla="*/ 0 w 681"/>
              <a:gd name="T11" fmla="*/ 0 h 602"/>
              <a:gd name="T12" fmla="*/ 0 w 681"/>
              <a:gd name="T13" fmla="*/ 0 h 602"/>
              <a:gd name="T14" fmla="*/ 0 60000 65536"/>
              <a:gd name="T15" fmla="*/ 0 60000 65536"/>
              <a:gd name="T16" fmla="*/ 0 60000 65536"/>
              <a:gd name="T17" fmla="*/ 0 60000 65536"/>
              <a:gd name="T18" fmla="*/ 0 60000 65536"/>
              <a:gd name="T19" fmla="*/ 0 60000 65536"/>
              <a:gd name="T20" fmla="*/ 0 60000 65536"/>
              <a:gd name="T21" fmla="*/ 0 w 681"/>
              <a:gd name="T22" fmla="*/ 0 h 602"/>
              <a:gd name="T23" fmla="*/ 681 w 681"/>
              <a:gd name="T24" fmla="*/ 602 h 6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1" h="602">
                <a:moveTo>
                  <a:pt x="0" y="0"/>
                </a:moveTo>
                <a:lnTo>
                  <a:pt x="681" y="0"/>
                </a:lnTo>
                <a:lnTo>
                  <a:pt x="681" y="602"/>
                </a:lnTo>
                <a:lnTo>
                  <a:pt x="0" y="602"/>
                </a:lnTo>
                <a:lnTo>
                  <a:pt x="183" y="304"/>
                </a:lnTo>
                <a:lnTo>
                  <a:pt x="0" y="0"/>
                </a:lnTo>
                <a:close/>
              </a:path>
            </a:pathLst>
          </a:custGeom>
          <a:solidFill>
            <a:srgbClr val="4BAEE2"/>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100" name="Freeform 6"/>
          <p:cNvSpPr>
            <a:spLocks noEditPoints="1" noChangeArrowheads="1"/>
          </p:cNvSpPr>
          <p:nvPr/>
        </p:nvSpPr>
        <p:spPr bwMode="auto">
          <a:xfrm>
            <a:off x="4392613" y="5662613"/>
            <a:ext cx="998537" cy="25400"/>
          </a:xfrm>
          <a:custGeom>
            <a:avLst/>
            <a:gdLst>
              <a:gd name="T0" fmla="*/ 2147483647 w 120"/>
              <a:gd name="T1" fmla="*/ 0 h 3"/>
              <a:gd name="T2" fmla="*/ 2147483647 w 120"/>
              <a:gd name="T3" fmla="*/ 0 h 3"/>
              <a:gd name="T4" fmla="*/ 2147483647 w 120"/>
              <a:gd name="T5" fmla="*/ 2147483647 h 3"/>
              <a:gd name="T6" fmla="*/ 2147483647 w 120"/>
              <a:gd name="T7" fmla="*/ 2147483647 h 3"/>
              <a:gd name="T8" fmla="*/ 2147483647 w 120"/>
              <a:gd name="T9" fmla="*/ 2147483647 h 3"/>
              <a:gd name="T10" fmla="*/ 2147483647 w 120"/>
              <a:gd name="T11" fmla="*/ 2147483647 h 3"/>
              <a:gd name="T12" fmla="*/ 0 w 120"/>
              <a:gd name="T13" fmla="*/ 2147483647 h 3"/>
              <a:gd name="T14" fmla="*/ 0 w 120"/>
              <a:gd name="T15" fmla="*/ 2147483647 h 3"/>
              <a:gd name="T16" fmla="*/ 2147483647 w 120"/>
              <a:gd name="T17" fmla="*/ 0 h 3"/>
              <a:gd name="T18" fmla="*/ 2147483647 w 120"/>
              <a:gd name="T19" fmla="*/ 0 h 3"/>
              <a:gd name="T20" fmla="*/ 2147483647 w 120"/>
              <a:gd name="T21" fmla="*/ 0 h 3"/>
              <a:gd name="T22" fmla="*/ 2147483647 w 120"/>
              <a:gd name="T23" fmla="*/ 2147483647 h 3"/>
              <a:gd name="T24" fmla="*/ 2147483647 w 120"/>
              <a:gd name="T25" fmla="*/ 2147483647 h 3"/>
              <a:gd name="T26" fmla="*/ 2147483647 w 120"/>
              <a:gd name="T27" fmla="*/ 2147483647 h 3"/>
              <a:gd name="T28" fmla="*/ 2147483647 w 120"/>
              <a:gd name="T29" fmla="*/ 2147483647 h 3"/>
              <a:gd name="T30" fmla="*/ 2147483647 w 120"/>
              <a:gd name="T31" fmla="*/ 2147483647 h 3"/>
              <a:gd name="T32" fmla="*/ 2147483647 w 120"/>
              <a:gd name="T33" fmla="*/ 2147483647 h 3"/>
              <a:gd name="T34" fmla="*/ 2147483647 w 120"/>
              <a:gd name="T35" fmla="*/ 0 h 3"/>
              <a:gd name="T36" fmla="*/ 2147483647 w 120"/>
              <a:gd name="T37" fmla="*/ 0 h 3"/>
              <a:gd name="T38" fmla="*/ 2147483647 w 120"/>
              <a:gd name="T39" fmla="*/ 0 h 3"/>
              <a:gd name="T40" fmla="*/ 2147483647 w 120"/>
              <a:gd name="T41" fmla="*/ 2147483647 h 3"/>
              <a:gd name="T42" fmla="*/ 2147483647 w 120"/>
              <a:gd name="T43" fmla="*/ 2147483647 h 3"/>
              <a:gd name="T44" fmla="*/ 2147483647 w 120"/>
              <a:gd name="T45" fmla="*/ 2147483647 h 3"/>
              <a:gd name="T46" fmla="*/ 2147483647 w 120"/>
              <a:gd name="T47" fmla="*/ 2147483647 h 3"/>
              <a:gd name="T48" fmla="*/ 2147483647 w 120"/>
              <a:gd name="T49" fmla="*/ 2147483647 h 3"/>
              <a:gd name="T50" fmla="*/ 2147483647 w 120"/>
              <a:gd name="T51" fmla="*/ 2147483647 h 3"/>
              <a:gd name="T52" fmla="*/ 2147483647 w 120"/>
              <a:gd name="T53" fmla="*/ 0 h 3"/>
              <a:gd name="T54" fmla="*/ 2147483647 w 120"/>
              <a:gd name="T55" fmla="*/ 0 h 3"/>
              <a:gd name="T56" fmla="*/ 2147483647 w 120"/>
              <a:gd name="T57" fmla="*/ 0 h 3"/>
              <a:gd name="T58" fmla="*/ 2147483647 w 120"/>
              <a:gd name="T59" fmla="*/ 2147483647 h 3"/>
              <a:gd name="T60" fmla="*/ 2147483647 w 120"/>
              <a:gd name="T61" fmla="*/ 2147483647 h 3"/>
              <a:gd name="T62" fmla="*/ 2147483647 w 120"/>
              <a:gd name="T63" fmla="*/ 2147483647 h 3"/>
              <a:gd name="T64" fmla="*/ 2147483647 w 120"/>
              <a:gd name="T65" fmla="*/ 2147483647 h 3"/>
              <a:gd name="T66" fmla="*/ 2147483647 w 120"/>
              <a:gd name="T67" fmla="*/ 2147483647 h 3"/>
              <a:gd name="T68" fmla="*/ 2147483647 w 120"/>
              <a:gd name="T69" fmla="*/ 2147483647 h 3"/>
              <a:gd name="T70" fmla="*/ 2147483647 w 120"/>
              <a:gd name="T71" fmla="*/ 0 h 3"/>
              <a:gd name="T72" fmla="*/ 2147483647 w 120"/>
              <a:gd name="T73" fmla="*/ 0 h 3"/>
              <a:gd name="T74" fmla="*/ 2147483647 w 120"/>
              <a:gd name="T75" fmla="*/ 0 h 3"/>
              <a:gd name="T76" fmla="*/ 2147483647 w 120"/>
              <a:gd name="T77" fmla="*/ 2147483647 h 3"/>
              <a:gd name="T78" fmla="*/ 2147483647 w 120"/>
              <a:gd name="T79" fmla="*/ 2147483647 h 3"/>
              <a:gd name="T80" fmla="*/ 2147483647 w 120"/>
              <a:gd name="T81" fmla="*/ 2147483647 h 3"/>
              <a:gd name="T82" fmla="*/ 2147483647 w 120"/>
              <a:gd name="T83" fmla="*/ 2147483647 h 3"/>
              <a:gd name="T84" fmla="*/ 2147483647 w 120"/>
              <a:gd name="T85" fmla="*/ 2147483647 h 3"/>
              <a:gd name="T86" fmla="*/ 2147483647 w 120"/>
              <a:gd name="T87" fmla="*/ 2147483647 h 3"/>
              <a:gd name="T88" fmla="*/ 2147483647 w 120"/>
              <a:gd name="T89" fmla="*/ 0 h 3"/>
              <a:gd name="T90" fmla="*/ 2147483647 w 120"/>
              <a:gd name="T91" fmla="*/ 0 h 3"/>
              <a:gd name="T92" fmla="*/ 2147483647 w 120"/>
              <a:gd name="T93" fmla="*/ 0 h 3"/>
              <a:gd name="T94" fmla="*/ 2147483647 w 120"/>
              <a:gd name="T95" fmla="*/ 2147483647 h 3"/>
              <a:gd name="T96" fmla="*/ 2147483647 w 120"/>
              <a:gd name="T97" fmla="*/ 2147483647 h 3"/>
              <a:gd name="T98" fmla="*/ 2147483647 w 120"/>
              <a:gd name="T99" fmla="*/ 2147483647 h 3"/>
              <a:gd name="T100" fmla="*/ 2147483647 w 120"/>
              <a:gd name="T101" fmla="*/ 2147483647 h 3"/>
              <a:gd name="T102" fmla="*/ 2147483647 w 120"/>
              <a:gd name="T103" fmla="*/ 2147483647 h 3"/>
              <a:gd name="T104" fmla="*/ 2147483647 w 120"/>
              <a:gd name="T105" fmla="*/ 2147483647 h 3"/>
              <a:gd name="T106" fmla="*/ 2147483647 w 120"/>
              <a:gd name="T107" fmla="*/ 0 h 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20"/>
              <a:gd name="T163" fmla="*/ 0 h 3"/>
              <a:gd name="T164" fmla="*/ 120 w 120"/>
              <a:gd name="T165" fmla="*/ 3 h 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20" h="3">
                <a:moveTo>
                  <a:pt x="1" y="0"/>
                </a:moveTo>
                <a:cubicBezTo>
                  <a:pt x="5" y="0"/>
                  <a:pt x="9" y="0"/>
                  <a:pt x="13" y="0"/>
                </a:cubicBezTo>
                <a:cubicBezTo>
                  <a:pt x="14" y="0"/>
                  <a:pt x="15" y="0"/>
                  <a:pt x="15" y="1"/>
                </a:cubicBezTo>
                <a:cubicBezTo>
                  <a:pt x="15" y="1"/>
                  <a:pt x="15" y="1"/>
                  <a:pt x="15" y="1"/>
                </a:cubicBezTo>
                <a:cubicBezTo>
                  <a:pt x="15" y="2"/>
                  <a:pt x="14" y="3"/>
                  <a:pt x="13" y="3"/>
                </a:cubicBezTo>
                <a:cubicBezTo>
                  <a:pt x="9" y="3"/>
                  <a:pt x="5" y="3"/>
                  <a:pt x="1" y="3"/>
                </a:cubicBezTo>
                <a:cubicBezTo>
                  <a:pt x="0" y="3"/>
                  <a:pt x="0" y="2"/>
                  <a:pt x="0" y="1"/>
                </a:cubicBezTo>
                <a:cubicBezTo>
                  <a:pt x="0" y="1"/>
                  <a:pt x="0" y="1"/>
                  <a:pt x="0" y="1"/>
                </a:cubicBezTo>
                <a:cubicBezTo>
                  <a:pt x="0" y="0"/>
                  <a:pt x="0" y="0"/>
                  <a:pt x="1" y="0"/>
                </a:cubicBezTo>
                <a:close/>
                <a:moveTo>
                  <a:pt x="22" y="0"/>
                </a:moveTo>
                <a:cubicBezTo>
                  <a:pt x="26" y="0"/>
                  <a:pt x="30" y="0"/>
                  <a:pt x="34" y="0"/>
                </a:cubicBezTo>
                <a:cubicBezTo>
                  <a:pt x="35" y="0"/>
                  <a:pt x="36" y="0"/>
                  <a:pt x="36" y="1"/>
                </a:cubicBezTo>
                <a:cubicBezTo>
                  <a:pt x="36" y="1"/>
                  <a:pt x="36" y="1"/>
                  <a:pt x="36" y="1"/>
                </a:cubicBezTo>
                <a:cubicBezTo>
                  <a:pt x="36" y="2"/>
                  <a:pt x="35" y="3"/>
                  <a:pt x="34" y="3"/>
                </a:cubicBezTo>
                <a:cubicBezTo>
                  <a:pt x="30" y="3"/>
                  <a:pt x="26" y="3"/>
                  <a:pt x="22" y="3"/>
                </a:cubicBezTo>
                <a:cubicBezTo>
                  <a:pt x="21" y="3"/>
                  <a:pt x="21" y="2"/>
                  <a:pt x="21" y="1"/>
                </a:cubicBezTo>
                <a:cubicBezTo>
                  <a:pt x="21" y="1"/>
                  <a:pt x="21" y="1"/>
                  <a:pt x="21" y="1"/>
                </a:cubicBezTo>
                <a:cubicBezTo>
                  <a:pt x="21" y="0"/>
                  <a:pt x="21" y="0"/>
                  <a:pt x="22" y="0"/>
                </a:cubicBezTo>
                <a:close/>
                <a:moveTo>
                  <a:pt x="43" y="0"/>
                </a:moveTo>
                <a:cubicBezTo>
                  <a:pt x="47" y="0"/>
                  <a:pt x="51" y="0"/>
                  <a:pt x="55" y="0"/>
                </a:cubicBezTo>
                <a:cubicBezTo>
                  <a:pt x="56" y="0"/>
                  <a:pt x="57" y="0"/>
                  <a:pt x="57" y="1"/>
                </a:cubicBezTo>
                <a:cubicBezTo>
                  <a:pt x="57" y="1"/>
                  <a:pt x="57" y="1"/>
                  <a:pt x="57" y="1"/>
                </a:cubicBezTo>
                <a:cubicBezTo>
                  <a:pt x="57" y="2"/>
                  <a:pt x="56" y="3"/>
                  <a:pt x="55" y="3"/>
                </a:cubicBezTo>
                <a:cubicBezTo>
                  <a:pt x="51" y="3"/>
                  <a:pt x="47" y="3"/>
                  <a:pt x="43" y="3"/>
                </a:cubicBezTo>
                <a:cubicBezTo>
                  <a:pt x="42" y="3"/>
                  <a:pt x="42" y="2"/>
                  <a:pt x="42" y="1"/>
                </a:cubicBezTo>
                <a:cubicBezTo>
                  <a:pt x="42" y="1"/>
                  <a:pt x="42" y="1"/>
                  <a:pt x="42" y="1"/>
                </a:cubicBezTo>
                <a:cubicBezTo>
                  <a:pt x="42" y="0"/>
                  <a:pt x="42" y="0"/>
                  <a:pt x="43" y="0"/>
                </a:cubicBezTo>
                <a:close/>
                <a:moveTo>
                  <a:pt x="64" y="0"/>
                </a:moveTo>
                <a:cubicBezTo>
                  <a:pt x="68" y="0"/>
                  <a:pt x="72" y="0"/>
                  <a:pt x="76" y="0"/>
                </a:cubicBezTo>
                <a:cubicBezTo>
                  <a:pt x="77" y="0"/>
                  <a:pt x="78" y="0"/>
                  <a:pt x="78" y="1"/>
                </a:cubicBezTo>
                <a:cubicBezTo>
                  <a:pt x="78" y="1"/>
                  <a:pt x="78" y="1"/>
                  <a:pt x="78" y="1"/>
                </a:cubicBezTo>
                <a:cubicBezTo>
                  <a:pt x="78" y="2"/>
                  <a:pt x="77" y="3"/>
                  <a:pt x="76" y="3"/>
                </a:cubicBezTo>
                <a:cubicBezTo>
                  <a:pt x="72" y="3"/>
                  <a:pt x="68" y="3"/>
                  <a:pt x="64" y="3"/>
                </a:cubicBezTo>
                <a:cubicBezTo>
                  <a:pt x="63" y="3"/>
                  <a:pt x="63" y="2"/>
                  <a:pt x="63" y="1"/>
                </a:cubicBezTo>
                <a:cubicBezTo>
                  <a:pt x="63" y="1"/>
                  <a:pt x="63" y="1"/>
                  <a:pt x="63" y="1"/>
                </a:cubicBezTo>
                <a:cubicBezTo>
                  <a:pt x="63" y="0"/>
                  <a:pt x="63" y="0"/>
                  <a:pt x="64" y="0"/>
                </a:cubicBezTo>
                <a:close/>
                <a:moveTo>
                  <a:pt x="85" y="0"/>
                </a:moveTo>
                <a:cubicBezTo>
                  <a:pt x="89" y="0"/>
                  <a:pt x="93" y="0"/>
                  <a:pt x="97" y="0"/>
                </a:cubicBezTo>
                <a:cubicBezTo>
                  <a:pt x="98" y="0"/>
                  <a:pt x="99" y="0"/>
                  <a:pt x="99" y="1"/>
                </a:cubicBezTo>
                <a:cubicBezTo>
                  <a:pt x="99" y="1"/>
                  <a:pt x="99" y="1"/>
                  <a:pt x="99" y="1"/>
                </a:cubicBezTo>
                <a:cubicBezTo>
                  <a:pt x="99" y="2"/>
                  <a:pt x="98" y="3"/>
                  <a:pt x="97" y="3"/>
                </a:cubicBezTo>
                <a:cubicBezTo>
                  <a:pt x="93" y="3"/>
                  <a:pt x="89" y="3"/>
                  <a:pt x="85" y="3"/>
                </a:cubicBezTo>
                <a:cubicBezTo>
                  <a:pt x="84" y="3"/>
                  <a:pt x="84" y="2"/>
                  <a:pt x="84" y="1"/>
                </a:cubicBezTo>
                <a:cubicBezTo>
                  <a:pt x="84" y="1"/>
                  <a:pt x="84" y="1"/>
                  <a:pt x="84" y="1"/>
                </a:cubicBezTo>
                <a:cubicBezTo>
                  <a:pt x="84" y="0"/>
                  <a:pt x="84" y="0"/>
                  <a:pt x="85" y="0"/>
                </a:cubicBezTo>
                <a:close/>
                <a:moveTo>
                  <a:pt x="106" y="0"/>
                </a:moveTo>
                <a:cubicBezTo>
                  <a:pt x="110" y="0"/>
                  <a:pt x="114" y="0"/>
                  <a:pt x="118" y="0"/>
                </a:cubicBezTo>
                <a:cubicBezTo>
                  <a:pt x="119" y="0"/>
                  <a:pt x="120" y="0"/>
                  <a:pt x="120" y="1"/>
                </a:cubicBezTo>
                <a:cubicBezTo>
                  <a:pt x="120" y="1"/>
                  <a:pt x="120" y="1"/>
                  <a:pt x="120" y="1"/>
                </a:cubicBezTo>
                <a:cubicBezTo>
                  <a:pt x="120" y="2"/>
                  <a:pt x="119" y="3"/>
                  <a:pt x="118" y="3"/>
                </a:cubicBezTo>
                <a:cubicBezTo>
                  <a:pt x="114" y="3"/>
                  <a:pt x="110" y="3"/>
                  <a:pt x="106" y="3"/>
                </a:cubicBezTo>
                <a:cubicBezTo>
                  <a:pt x="105" y="3"/>
                  <a:pt x="105" y="2"/>
                  <a:pt x="105" y="1"/>
                </a:cubicBezTo>
                <a:cubicBezTo>
                  <a:pt x="105" y="1"/>
                  <a:pt x="105" y="1"/>
                  <a:pt x="105" y="1"/>
                </a:cubicBezTo>
                <a:cubicBezTo>
                  <a:pt x="105" y="0"/>
                  <a:pt x="105" y="0"/>
                  <a:pt x="106" y="0"/>
                </a:cubicBezTo>
                <a:close/>
              </a:path>
            </a:pathLst>
          </a:custGeom>
          <a:solidFill>
            <a:srgbClr val="BCE1DF"/>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101" name="Freeform 7"/>
          <p:cNvSpPr>
            <a:spLocks noEditPoints="1" noChangeArrowheads="1"/>
          </p:cNvSpPr>
          <p:nvPr/>
        </p:nvSpPr>
        <p:spPr bwMode="auto">
          <a:xfrm>
            <a:off x="4392613" y="6469063"/>
            <a:ext cx="998537" cy="25400"/>
          </a:xfrm>
          <a:custGeom>
            <a:avLst/>
            <a:gdLst>
              <a:gd name="T0" fmla="*/ 2147483647 w 120"/>
              <a:gd name="T1" fmla="*/ 0 h 3"/>
              <a:gd name="T2" fmla="*/ 2147483647 w 120"/>
              <a:gd name="T3" fmla="*/ 0 h 3"/>
              <a:gd name="T4" fmla="*/ 2147483647 w 120"/>
              <a:gd name="T5" fmla="*/ 2147483647 h 3"/>
              <a:gd name="T6" fmla="*/ 2147483647 w 120"/>
              <a:gd name="T7" fmla="*/ 2147483647 h 3"/>
              <a:gd name="T8" fmla="*/ 2147483647 w 120"/>
              <a:gd name="T9" fmla="*/ 2147483647 h 3"/>
              <a:gd name="T10" fmla="*/ 2147483647 w 120"/>
              <a:gd name="T11" fmla="*/ 2147483647 h 3"/>
              <a:gd name="T12" fmla="*/ 0 w 120"/>
              <a:gd name="T13" fmla="*/ 2147483647 h 3"/>
              <a:gd name="T14" fmla="*/ 0 w 120"/>
              <a:gd name="T15" fmla="*/ 2147483647 h 3"/>
              <a:gd name="T16" fmla="*/ 2147483647 w 120"/>
              <a:gd name="T17" fmla="*/ 0 h 3"/>
              <a:gd name="T18" fmla="*/ 2147483647 w 120"/>
              <a:gd name="T19" fmla="*/ 0 h 3"/>
              <a:gd name="T20" fmla="*/ 2147483647 w 120"/>
              <a:gd name="T21" fmla="*/ 0 h 3"/>
              <a:gd name="T22" fmla="*/ 2147483647 w 120"/>
              <a:gd name="T23" fmla="*/ 2147483647 h 3"/>
              <a:gd name="T24" fmla="*/ 2147483647 w 120"/>
              <a:gd name="T25" fmla="*/ 2147483647 h 3"/>
              <a:gd name="T26" fmla="*/ 2147483647 w 120"/>
              <a:gd name="T27" fmla="*/ 2147483647 h 3"/>
              <a:gd name="T28" fmla="*/ 2147483647 w 120"/>
              <a:gd name="T29" fmla="*/ 2147483647 h 3"/>
              <a:gd name="T30" fmla="*/ 2147483647 w 120"/>
              <a:gd name="T31" fmla="*/ 2147483647 h 3"/>
              <a:gd name="T32" fmla="*/ 2147483647 w 120"/>
              <a:gd name="T33" fmla="*/ 2147483647 h 3"/>
              <a:gd name="T34" fmla="*/ 2147483647 w 120"/>
              <a:gd name="T35" fmla="*/ 0 h 3"/>
              <a:gd name="T36" fmla="*/ 2147483647 w 120"/>
              <a:gd name="T37" fmla="*/ 0 h 3"/>
              <a:gd name="T38" fmla="*/ 2147483647 w 120"/>
              <a:gd name="T39" fmla="*/ 0 h 3"/>
              <a:gd name="T40" fmla="*/ 2147483647 w 120"/>
              <a:gd name="T41" fmla="*/ 2147483647 h 3"/>
              <a:gd name="T42" fmla="*/ 2147483647 w 120"/>
              <a:gd name="T43" fmla="*/ 2147483647 h 3"/>
              <a:gd name="T44" fmla="*/ 2147483647 w 120"/>
              <a:gd name="T45" fmla="*/ 2147483647 h 3"/>
              <a:gd name="T46" fmla="*/ 2147483647 w 120"/>
              <a:gd name="T47" fmla="*/ 2147483647 h 3"/>
              <a:gd name="T48" fmla="*/ 2147483647 w 120"/>
              <a:gd name="T49" fmla="*/ 2147483647 h 3"/>
              <a:gd name="T50" fmla="*/ 2147483647 w 120"/>
              <a:gd name="T51" fmla="*/ 2147483647 h 3"/>
              <a:gd name="T52" fmla="*/ 2147483647 w 120"/>
              <a:gd name="T53" fmla="*/ 0 h 3"/>
              <a:gd name="T54" fmla="*/ 2147483647 w 120"/>
              <a:gd name="T55" fmla="*/ 0 h 3"/>
              <a:gd name="T56" fmla="*/ 2147483647 w 120"/>
              <a:gd name="T57" fmla="*/ 0 h 3"/>
              <a:gd name="T58" fmla="*/ 2147483647 w 120"/>
              <a:gd name="T59" fmla="*/ 2147483647 h 3"/>
              <a:gd name="T60" fmla="*/ 2147483647 w 120"/>
              <a:gd name="T61" fmla="*/ 2147483647 h 3"/>
              <a:gd name="T62" fmla="*/ 2147483647 w 120"/>
              <a:gd name="T63" fmla="*/ 2147483647 h 3"/>
              <a:gd name="T64" fmla="*/ 2147483647 w 120"/>
              <a:gd name="T65" fmla="*/ 2147483647 h 3"/>
              <a:gd name="T66" fmla="*/ 2147483647 w 120"/>
              <a:gd name="T67" fmla="*/ 2147483647 h 3"/>
              <a:gd name="T68" fmla="*/ 2147483647 w 120"/>
              <a:gd name="T69" fmla="*/ 2147483647 h 3"/>
              <a:gd name="T70" fmla="*/ 2147483647 w 120"/>
              <a:gd name="T71" fmla="*/ 0 h 3"/>
              <a:gd name="T72" fmla="*/ 2147483647 w 120"/>
              <a:gd name="T73" fmla="*/ 0 h 3"/>
              <a:gd name="T74" fmla="*/ 2147483647 w 120"/>
              <a:gd name="T75" fmla="*/ 0 h 3"/>
              <a:gd name="T76" fmla="*/ 2147483647 w 120"/>
              <a:gd name="T77" fmla="*/ 2147483647 h 3"/>
              <a:gd name="T78" fmla="*/ 2147483647 w 120"/>
              <a:gd name="T79" fmla="*/ 2147483647 h 3"/>
              <a:gd name="T80" fmla="*/ 2147483647 w 120"/>
              <a:gd name="T81" fmla="*/ 2147483647 h 3"/>
              <a:gd name="T82" fmla="*/ 2147483647 w 120"/>
              <a:gd name="T83" fmla="*/ 2147483647 h 3"/>
              <a:gd name="T84" fmla="*/ 2147483647 w 120"/>
              <a:gd name="T85" fmla="*/ 2147483647 h 3"/>
              <a:gd name="T86" fmla="*/ 2147483647 w 120"/>
              <a:gd name="T87" fmla="*/ 2147483647 h 3"/>
              <a:gd name="T88" fmla="*/ 2147483647 w 120"/>
              <a:gd name="T89" fmla="*/ 0 h 3"/>
              <a:gd name="T90" fmla="*/ 2147483647 w 120"/>
              <a:gd name="T91" fmla="*/ 0 h 3"/>
              <a:gd name="T92" fmla="*/ 2147483647 w 120"/>
              <a:gd name="T93" fmla="*/ 0 h 3"/>
              <a:gd name="T94" fmla="*/ 2147483647 w 120"/>
              <a:gd name="T95" fmla="*/ 2147483647 h 3"/>
              <a:gd name="T96" fmla="*/ 2147483647 w 120"/>
              <a:gd name="T97" fmla="*/ 2147483647 h 3"/>
              <a:gd name="T98" fmla="*/ 2147483647 w 120"/>
              <a:gd name="T99" fmla="*/ 2147483647 h 3"/>
              <a:gd name="T100" fmla="*/ 2147483647 w 120"/>
              <a:gd name="T101" fmla="*/ 2147483647 h 3"/>
              <a:gd name="T102" fmla="*/ 2147483647 w 120"/>
              <a:gd name="T103" fmla="*/ 2147483647 h 3"/>
              <a:gd name="T104" fmla="*/ 2147483647 w 120"/>
              <a:gd name="T105" fmla="*/ 2147483647 h 3"/>
              <a:gd name="T106" fmla="*/ 2147483647 w 120"/>
              <a:gd name="T107" fmla="*/ 0 h 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20"/>
              <a:gd name="T163" fmla="*/ 0 h 3"/>
              <a:gd name="T164" fmla="*/ 120 w 120"/>
              <a:gd name="T165" fmla="*/ 3 h 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20" h="3">
                <a:moveTo>
                  <a:pt x="1" y="0"/>
                </a:moveTo>
                <a:cubicBezTo>
                  <a:pt x="5" y="0"/>
                  <a:pt x="9" y="0"/>
                  <a:pt x="13" y="0"/>
                </a:cubicBezTo>
                <a:cubicBezTo>
                  <a:pt x="14" y="0"/>
                  <a:pt x="15" y="0"/>
                  <a:pt x="15" y="1"/>
                </a:cubicBezTo>
                <a:cubicBezTo>
                  <a:pt x="15" y="1"/>
                  <a:pt x="15" y="1"/>
                  <a:pt x="15" y="1"/>
                </a:cubicBezTo>
                <a:cubicBezTo>
                  <a:pt x="15" y="2"/>
                  <a:pt x="14" y="3"/>
                  <a:pt x="13" y="3"/>
                </a:cubicBezTo>
                <a:cubicBezTo>
                  <a:pt x="9" y="3"/>
                  <a:pt x="5" y="3"/>
                  <a:pt x="1" y="3"/>
                </a:cubicBezTo>
                <a:cubicBezTo>
                  <a:pt x="0" y="3"/>
                  <a:pt x="0" y="2"/>
                  <a:pt x="0" y="1"/>
                </a:cubicBezTo>
                <a:cubicBezTo>
                  <a:pt x="0" y="1"/>
                  <a:pt x="0" y="1"/>
                  <a:pt x="0" y="1"/>
                </a:cubicBezTo>
                <a:cubicBezTo>
                  <a:pt x="0" y="0"/>
                  <a:pt x="0" y="0"/>
                  <a:pt x="1" y="0"/>
                </a:cubicBezTo>
                <a:close/>
                <a:moveTo>
                  <a:pt x="22" y="0"/>
                </a:moveTo>
                <a:cubicBezTo>
                  <a:pt x="26" y="0"/>
                  <a:pt x="30" y="0"/>
                  <a:pt x="34" y="0"/>
                </a:cubicBezTo>
                <a:cubicBezTo>
                  <a:pt x="35" y="0"/>
                  <a:pt x="36" y="0"/>
                  <a:pt x="36" y="1"/>
                </a:cubicBezTo>
                <a:cubicBezTo>
                  <a:pt x="36" y="1"/>
                  <a:pt x="36" y="1"/>
                  <a:pt x="36" y="1"/>
                </a:cubicBezTo>
                <a:cubicBezTo>
                  <a:pt x="36" y="2"/>
                  <a:pt x="35" y="3"/>
                  <a:pt x="34" y="3"/>
                </a:cubicBezTo>
                <a:cubicBezTo>
                  <a:pt x="30" y="3"/>
                  <a:pt x="26" y="3"/>
                  <a:pt x="22" y="3"/>
                </a:cubicBezTo>
                <a:cubicBezTo>
                  <a:pt x="21" y="3"/>
                  <a:pt x="21" y="2"/>
                  <a:pt x="21" y="1"/>
                </a:cubicBezTo>
                <a:cubicBezTo>
                  <a:pt x="21" y="1"/>
                  <a:pt x="21" y="1"/>
                  <a:pt x="21" y="1"/>
                </a:cubicBezTo>
                <a:cubicBezTo>
                  <a:pt x="21" y="0"/>
                  <a:pt x="21" y="0"/>
                  <a:pt x="22" y="0"/>
                </a:cubicBezTo>
                <a:close/>
                <a:moveTo>
                  <a:pt x="43" y="0"/>
                </a:moveTo>
                <a:cubicBezTo>
                  <a:pt x="47" y="0"/>
                  <a:pt x="51" y="0"/>
                  <a:pt x="55" y="0"/>
                </a:cubicBezTo>
                <a:cubicBezTo>
                  <a:pt x="56" y="0"/>
                  <a:pt x="57" y="0"/>
                  <a:pt x="57" y="1"/>
                </a:cubicBezTo>
                <a:cubicBezTo>
                  <a:pt x="57" y="1"/>
                  <a:pt x="57" y="1"/>
                  <a:pt x="57" y="1"/>
                </a:cubicBezTo>
                <a:cubicBezTo>
                  <a:pt x="57" y="2"/>
                  <a:pt x="56" y="3"/>
                  <a:pt x="55" y="3"/>
                </a:cubicBezTo>
                <a:cubicBezTo>
                  <a:pt x="51" y="3"/>
                  <a:pt x="47" y="3"/>
                  <a:pt x="43" y="3"/>
                </a:cubicBezTo>
                <a:cubicBezTo>
                  <a:pt x="42" y="3"/>
                  <a:pt x="42" y="2"/>
                  <a:pt x="42" y="1"/>
                </a:cubicBezTo>
                <a:cubicBezTo>
                  <a:pt x="42" y="1"/>
                  <a:pt x="42" y="1"/>
                  <a:pt x="42" y="1"/>
                </a:cubicBezTo>
                <a:cubicBezTo>
                  <a:pt x="42" y="0"/>
                  <a:pt x="42" y="0"/>
                  <a:pt x="43" y="0"/>
                </a:cubicBezTo>
                <a:close/>
                <a:moveTo>
                  <a:pt x="64" y="0"/>
                </a:moveTo>
                <a:cubicBezTo>
                  <a:pt x="68" y="0"/>
                  <a:pt x="72" y="0"/>
                  <a:pt x="76" y="0"/>
                </a:cubicBezTo>
                <a:cubicBezTo>
                  <a:pt x="77" y="0"/>
                  <a:pt x="78" y="0"/>
                  <a:pt x="78" y="1"/>
                </a:cubicBezTo>
                <a:cubicBezTo>
                  <a:pt x="78" y="1"/>
                  <a:pt x="78" y="1"/>
                  <a:pt x="78" y="1"/>
                </a:cubicBezTo>
                <a:cubicBezTo>
                  <a:pt x="78" y="2"/>
                  <a:pt x="77" y="3"/>
                  <a:pt x="76" y="3"/>
                </a:cubicBezTo>
                <a:cubicBezTo>
                  <a:pt x="72" y="3"/>
                  <a:pt x="68" y="3"/>
                  <a:pt x="64" y="3"/>
                </a:cubicBezTo>
                <a:cubicBezTo>
                  <a:pt x="63" y="3"/>
                  <a:pt x="63" y="2"/>
                  <a:pt x="63" y="1"/>
                </a:cubicBezTo>
                <a:cubicBezTo>
                  <a:pt x="63" y="1"/>
                  <a:pt x="63" y="1"/>
                  <a:pt x="63" y="1"/>
                </a:cubicBezTo>
                <a:cubicBezTo>
                  <a:pt x="63" y="0"/>
                  <a:pt x="63" y="0"/>
                  <a:pt x="64" y="0"/>
                </a:cubicBezTo>
                <a:close/>
                <a:moveTo>
                  <a:pt x="85" y="0"/>
                </a:moveTo>
                <a:cubicBezTo>
                  <a:pt x="89" y="0"/>
                  <a:pt x="93" y="0"/>
                  <a:pt x="97" y="0"/>
                </a:cubicBezTo>
                <a:cubicBezTo>
                  <a:pt x="98" y="0"/>
                  <a:pt x="99" y="0"/>
                  <a:pt x="99" y="1"/>
                </a:cubicBezTo>
                <a:cubicBezTo>
                  <a:pt x="99" y="1"/>
                  <a:pt x="99" y="1"/>
                  <a:pt x="99" y="1"/>
                </a:cubicBezTo>
                <a:cubicBezTo>
                  <a:pt x="99" y="2"/>
                  <a:pt x="98" y="3"/>
                  <a:pt x="97" y="3"/>
                </a:cubicBezTo>
                <a:cubicBezTo>
                  <a:pt x="93" y="3"/>
                  <a:pt x="89" y="3"/>
                  <a:pt x="85" y="3"/>
                </a:cubicBezTo>
                <a:cubicBezTo>
                  <a:pt x="84" y="3"/>
                  <a:pt x="84" y="2"/>
                  <a:pt x="84" y="1"/>
                </a:cubicBezTo>
                <a:cubicBezTo>
                  <a:pt x="84" y="1"/>
                  <a:pt x="84" y="1"/>
                  <a:pt x="84" y="1"/>
                </a:cubicBezTo>
                <a:cubicBezTo>
                  <a:pt x="84" y="0"/>
                  <a:pt x="84" y="0"/>
                  <a:pt x="85" y="0"/>
                </a:cubicBezTo>
                <a:close/>
                <a:moveTo>
                  <a:pt x="106" y="0"/>
                </a:moveTo>
                <a:cubicBezTo>
                  <a:pt x="110" y="0"/>
                  <a:pt x="114" y="0"/>
                  <a:pt x="118" y="0"/>
                </a:cubicBezTo>
                <a:cubicBezTo>
                  <a:pt x="119" y="0"/>
                  <a:pt x="120" y="0"/>
                  <a:pt x="120" y="1"/>
                </a:cubicBezTo>
                <a:cubicBezTo>
                  <a:pt x="120" y="1"/>
                  <a:pt x="120" y="1"/>
                  <a:pt x="120" y="1"/>
                </a:cubicBezTo>
                <a:cubicBezTo>
                  <a:pt x="120" y="2"/>
                  <a:pt x="119" y="3"/>
                  <a:pt x="118" y="3"/>
                </a:cubicBezTo>
                <a:cubicBezTo>
                  <a:pt x="114" y="3"/>
                  <a:pt x="110" y="3"/>
                  <a:pt x="106" y="3"/>
                </a:cubicBezTo>
                <a:cubicBezTo>
                  <a:pt x="105" y="3"/>
                  <a:pt x="105" y="2"/>
                  <a:pt x="105" y="1"/>
                </a:cubicBezTo>
                <a:cubicBezTo>
                  <a:pt x="105" y="1"/>
                  <a:pt x="105" y="1"/>
                  <a:pt x="105" y="1"/>
                </a:cubicBezTo>
                <a:cubicBezTo>
                  <a:pt x="105" y="0"/>
                  <a:pt x="105" y="0"/>
                  <a:pt x="106" y="0"/>
                </a:cubicBezTo>
                <a:close/>
              </a:path>
            </a:pathLst>
          </a:custGeom>
          <a:solidFill>
            <a:srgbClr val="BCE1DF"/>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102" name="Freeform 8"/>
          <p:cNvSpPr>
            <a:spLocks noChangeArrowheads="1"/>
          </p:cNvSpPr>
          <p:nvPr/>
        </p:nvSpPr>
        <p:spPr bwMode="auto">
          <a:xfrm>
            <a:off x="4708525" y="5222875"/>
            <a:ext cx="498475" cy="1428750"/>
          </a:xfrm>
          <a:custGeom>
            <a:avLst/>
            <a:gdLst>
              <a:gd name="T0" fmla="*/ 0 w 314"/>
              <a:gd name="T1" fmla="*/ 0 h 900"/>
              <a:gd name="T2" fmla="*/ 2147483647 w 314"/>
              <a:gd name="T3" fmla="*/ 2147483647 h 900"/>
              <a:gd name="T4" fmla="*/ 2147483647 w 314"/>
              <a:gd name="T5" fmla="*/ 2147483647 h 900"/>
              <a:gd name="T6" fmla="*/ 0 w 314"/>
              <a:gd name="T7" fmla="*/ 2147483647 h 900"/>
              <a:gd name="T8" fmla="*/ 0 w 314"/>
              <a:gd name="T9" fmla="*/ 0 h 900"/>
              <a:gd name="T10" fmla="*/ 0 w 314"/>
              <a:gd name="T11" fmla="*/ 0 h 900"/>
              <a:gd name="T12" fmla="*/ 0 60000 65536"/>
              <a:gd name="T13" fmla="*/ 0 60000 65536"/>
              <a:gd name="T14" fmla="*/ 0 60000 65536"/>
              <a:gd name="T15" fmla="*/ 0 60000 65536"/>
              <a:gd name="T16" fmla="*/ 0 60000 65536"/>
              <a:gd name="T17" fmla="*/ 0 60000 65536"/>
              <a:gd name="T18" fmla="*/ 0 w 314"/>
              <a:gd name="T19" fmla="*/ 0 h 900"/>
              <a:gd name="T20" fmla="*/ 314 w 314"/>
              <a:gd name="T21" fmla="*/ 900 h 900"/>
            </a:gdLst>
            <a:ahLst/>
            <a:cxnLst>
              <a:cxn ang="T12">
                <a:pos x="T0" y="T1"/>
              </a:cxn>
              <a:cxn ang="T13">
                <a:pos x="T2" y="T3"/>
              </a:cxn>
              <a:cxn ang="T14">
                <a:pos x="T4" y="T5"/>
              </a:cxn>
              <a:cxn ang="T15">
                <a:pos x="T6" y="T7"/>
              </a:cxn>
              <a:cxn ang="T16">
                <a:pos x="T8" y="T9"/>
              </a:cxn>
              <a:cxn ang="T17">
                <a:pos x="T10" y="T11"/>
              </a:cxn>
            </a:cxnLst>
            <a:rect l="T18" t="T19" r="T20" b="T21"/>
            <a:pathLst>
              <a:path w="314" h="900">
                <a:moveTo>
                  <a:pt x="0" y="0"/>
                </a:moveTo>
                <a:lnTo>
                  <a:pt x="314" y="298"/>
                </a:lnTo>
                <a:lnTo>
                  <a:pt x="314" y="900"/>
                </a:lnTo>
                <a:lnTo>
                  <a:pt x="0" y="602"/>
                </a:lnTo>
                <a:lnTo>
                  <a:pt x="0" y="0"/>
                </a:lnTo>
                <a:close/>
              </a:path>
            </a:pathLst>
          </a:custGeom>
          <a:solidFill>
            <a:srgbClr val="0A6F7A"/>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103" name="Freeform 9"/>
          <p:cNvSpPr>
            <a:spLocks noEditPoints="1" noChangeArrowheads="1"/>
          </p:cNvSpPr>
          <p:nvPr/>
        </p:nvSpPr>
        <p:spPr bwMode="auto">
          <a:xfrm>
            <a:off x="4708525" y="6053138"/>
            <a:ext cx="498475" cy="515937"/>
          </a:xfrm>
          <a:custGeom>
            <a:avLst/>
            <a:gdLst>
              <a:gd name="T0" fmla="*/ 2147483647 w 60"/>
              <a:gd name="T1" fmla="*/ 2147483647 h 62"/>
              <a:gd name="T2" fmla="*/ 2147483647 w 60"/>
              <a:gd name="T3" fmla="*/ 2147483647 h 62"/>
              <a:gd name="T4" fmla="*/ 2147483647 w 60"/>
              <a:gd name="T5" fmla="*/ 2147483647 h 62"/>
              <a:gd name="T6" fmla="*/ 2147483647 w 60"/>
              <a:gd name="T7" fmla="*/ 2147483647 h 62"/>
              <a:gd name="T8" fmla="*/ 2147483647 w 60"/>
              <a:gd name="T9" fmla="*/ 2147483647 h 62"/>
              <a:gd name="T10" fmla="*/ 2147483647 w 60"/>
              <a:gd name="T11" fmla="*/ 2147483647 h 62"/>
              <a:gd name="T12" fmla="*/ 2147483647 w 60"/>
              <a:gd name="T13" fmla="*/ 2147483647 h 62"/>
              <a:gd name="T14" fmla="*/ 0 w 60"/>
              <a:gd name="T15" fmla="*/ 2147483647 h 62"/>
              <a:gd name="T16" fmla="*/ 0 w 60"/>
              <a:gd name="T17" fmla="*/ 0 h 62"/>
              <a:gd name="T18" fmla="*/ 2147483647 w 60"/>
              <a:gd name="T19" fmla="*/ 2147483647 h 62"/>
              <a:gd name="T20" fmla="*/ 2147483647 w 60"/>
              <a:gd name="T21" fmla="*/ 2147483647 h 62"/>
              <a:gd name="T22" fmla="*/ 2147483647 w 60"/>
              <a:gd name="T23" fmla="*/ 2147483647 h 62"/>
              <a:gd name="T24" fmla="*/ 2147483647 w 60"/>
              <a:gd name="T25" fmla="*/ 2147483647 h 62"/>
              <a:gd name="T26" fmla="*/ 0 w 60"/>
              <a:gd name="T27" fmla="*/ 2147483647 h 62"/>
              <a:gd name="T28" fmla="*/ 2147483647 w 60"/>
              <a:gd name="T29" fmla="*/ 2147483647 h 62"/>
              <a:gd name="T30" fmla="*/ 2147483647 w 60"/>
              <a:gd name="T31" fmla="*/ 2147483647 h 62"/>
              <a:gd name="T32" fmla="*/ 2147483647 w 60"/>
              <a:gd name="T33" fmla="*/ 2147483647 h 62"/>
              <a:gd name="T34" fmla="*/ 2147483647 w 60"/>
              <a:gd name="T35" fmla="*/ 2147483647 h 62"/>
              <a:gd name="T36" fmla="*/ 2147483647 w 60"/>
              <a:gd name="T37" fmla="*/ 2147483647 h 62"/>
              <a:gd name="T38" fmla="*/ 2147483647 w 60"/>
              <a:gd name="T39" fmla="*/ 2147483647 h 62"/>
              <a:gd name="T40" fmla="*/ 2147483647 w 60"/>
              <a:gd name="T41" fmla="*/ 2147483647 h 62"/>
              <a:gd name="T42" fmla="*/ 2147483647 w 60"/>
              <a:gd name="T43" fmla="*/ 2147483647 h 62"/>
              <a:gd name="T44" fmla="*/ 2147483647 w 60"/>
              <a:gd name="T45" fmla="*/ 2147483647 h 62"/>
              <a:gd name="T46" fmla="*/ 2147483647 w 60"/>
              <a:gd name="T47" fmla="*/ 2147483647 h 62"/>
              <a:gd name="T48" fmla="*/ 2147483647 w 60"/>
              <a:gd name="T49" fmla="*/ 2147483647 h 62"/>
              <a:gd name="T50" fmla="*/ 2147483647 w 60"/>
              <a:gd name="T51" fmla="*/ 2147483647 h 62"/>
              <a:gd name="T52" fmla="*/ 2147483647 w 60"/>
              <a:gd name="T53" fmla="*/ 2147483647 h 62"/>
              <a:gd name="T54" fmla="*/ 2147483647 w 60"/>
              <a:gd name="T55" fmla="*/ 2147483647 h 62"/>
              <a:gd name="T56" fmla="*/ 2147483647 w 60"/>
              <a:gd name="T57" fmla="*/ 2147483647 h 62"/>
              <a:gd name="T58" fmla="*/ 2147483647 w 60"/>
              <a:gd name="T59" fmla="*/ 2147483647 h 62"/>
              <a:gd name="T60" fmla="*/ 2147483647 w 60"/>
              <a:gd name="T61" fmla="*/ 2147483647 h 62"/>
              <a:gd name="T62" fmla="*/ 2147483647 w 60"/>
              <a:gd name="T63" fmla="*/ 2147483647 h 62"/>
              <a:gd name="T64" fmla="*/ 2147483647 w 60"/>
              <a:gd name="T65" fmla="*/ 2147483647 h 62"/>
              <a:gd name="T66" fmla="*/ 2147483647 w 60"/>
              <a:gd name="T67" fmla="*/ 2147483647 h 62"/>
              <a:gd name="T68" fmla="*/ 2147483647 w 60"/>
              <a:gd name="T69" fmla="*/ 2147483647 h 62"/>
              <a:gd name="T70" fmla="*/ 2147483647 w 60"/>
              <a:gd name="T71" fmla="*/ 2147483647 h 62"/>
              <a:gd name="T72" fmla="*/ 2147483647 w 60"/>
              <a:gd name="T73" fmla="*/ 2147483647 h 62"/>
              <a:gd name="T74" fmla="*/ 2147483647 w 60"/>
              <a:gd name="T75" fmla="*/ 2147483647 h 62"/>
              <a:gd name="T76" fmla="*/ 2147483647 w 60"/>
              <a:gd name="T77" fmla="*/ 2147483647 h 62"/>
              <a:gd name="T78" fmla="*/ 2147483647 w 60"/>
              <a:gd name="T79" fmla="*/ 2147483647 h 62"/>
              <a:gd name="T80" fmla="*/ 2147483647 w 60"/>
              <a:gd name="T81" fmla="*/ 2147483647 h 6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62"/>
              <a:gd name="T125" fmla="*/ 60 w 60"/>
              <a:gd name="T126" fmla="*/ 62 h 6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62">
                <a:moveTo>
                  <a:pt x="60" y="57"/>
                </a:moveTo>
                <a:cubicBezTo>
                  <a:pt x="60" y="62"/>
                  <a:pt x="60" y="62"/>
                  <a:pt x="60" y="62"/>
                </a:cubicBezTo>
                <a:cubicBezTo>
                  <a:pt x="58" y="60"/>
                  <a:pt x="56" y="58"/>
                  <a:pt x="53" y="56"/>
                </a:cubicBezTo>
                <a:cubicBezTo>
                  <a:pt x="53" y="55"/>
                  <a:pt x="53" y="54"/>
                  <a:pt x="53" y="53"/>
                </a:cubicBezTo>
                <a:cubicBezTo>
                  <a:pt x="53" y="53"/>
                  <a:pt x="53" y="53"/>
                  <a:pt x="53" y="53"/>
                </a:cubicBezTo>
                <a:cubicBezTo>
                  <a:pt x="54" y="53"/>
                  <a:pt x="55" y="53"/>
                  <a:pt x="56" y="53"/>
                </a:cubicBezTo>
                <a:cubicBezTo>
                  <a:pt x="57" y="55"/>
                  <a:pt x="58" y="56"/>
                  <a:pt x="60" y="57"/>
                </a:cubicBezTo>
                <a:close/>
                <a:moveTo>
                  <a:pt x="0" y="4"/>
                </a:moveTo>
                <a:cubicBezTo>
                  <a:pt x="0" y="0"/>
                  <a:pt x="0" y="0"/>
                  <a:pt x="0" y="0"/>
                </a:cubicBezTo>
                <a:cubicBezTo>
                  <a:pt x="1" y="1"/>
                  <a:pt x="2" y="2"/>
                  <a:pt x="3" y="3"/>
                </a:cubicBezTo>
                <a:cubicBezTo>
                  <a:pt x="4" y="4"/>
                  <a:pt x="4" y="5"/>
                  <a:pt x="4" y="6"/>
                </a:cubicBezTo>
                <a:cubicBezTo>
                  <a:pt x="4" y="6"/>
                  <a:pt x="4" y="6"/>
                  <a:pt x="4" y="6"/>
                </a:cubicBezTo>
                <a:cubicBezTo>
                  <a:pt x="3" y="7"/>
                  <a:pt x="2" y="7"/>
                  <a:pt x="1" y="6"/>
                </a:cubicBezTo>
                <a:cubicBezTo>
                  <a:pt x="1" y="5"/>
                  <a:pt x="0" y="5"/>
                  <a:pt x="0" y="4"/>
                </a:cubicBezTo>
                <a:close/>
                <a:moveTo>
                  <a:pt x="10" y="10"/>
                </a:moveTo>
                <a:cubicBezTo>
                  <a:pt x="13" y="13"/>
                  <a:pt x="16" y="15"/>
                  <a:pt x="19" y="18"/>
                </a:cubicBezTo>
                <a:cubicBezTo>
                  <a:pt x="19" y="19"/>
                  <a:pt x="19" y="20"/>
                  <a:pt x="19" y="20"/>
                </a:cubicBezTo>
                <a:cubicBezTo>
                  <a:pt x="19" y="20"/>
                  <a:pt x="19" y="20"/>
                  <a:pt x="19" y="20"/>
                </a:cubicBezTo>
                <a:cubicBezTo>
                  <a:pt x="18" y="21"/>
                  <a:pt x="17" y="21"/>
                  <a:pt x="16" y="20"/>
                </a:cubicBezTo>
                <a:cubicBezTo>
                  <a:pt x="14" y="18"/>
                  <a:pt x="11" y="15"/>
                  <a:pt x="8" y="12"/>
                </a:cubicBezTo>
                <a:cubicBezTo>
                  <a:pt x="7" y="12"/>
                  <a:pt x="7" y="11"/>
                  <a:pt x="8" y="10"/>
                </a:cubicBezTo>
                <a:cubicBezTo>
                  <a:pt x="8" y="10"/>
                  <a:pt x="8" y="10"/>
                  <a:pt x="8" y="10"/>
                </a:cubicBezTo>
                <a:cubicBezTo>
                  <a:pt x="8" y="9"/>
                  <a:pt x="9" y="9"/>
                  <a:pt x="10" y="10"/>
                </a:cubicBezTo>
                <a:close/>
                <a:moveTo>
                  <a:pt x="25" y="24"/>
                </a:moveTo>
                <a:cubicBezTo>
                  <a:pt x="28" y="27"/>
                  <a:pt x="31" y="30"/>
                  <a:pt x="34" y="32"/>
                </a:cubicBezTo>
                <a:cubicBezTo>
                  <a:pt x="35" y="33"/>
                  <a:pt x="35" y="34"/>
                  <a:pt x="34" y="35"/>
                </a:cubicBezTo>
                <a:cubicBezTo>
                  <a:pt x="34" y="35"/>
                  <a:pt x="34" y="35"/>
                  <a:pt x="34" y="35"/>
                </a:cubicBezTo>
                <a:cubicBezTo>
                  <a:pt x="33" y="35"/>
                  <a:pt x="32" y="35"/>
                  <a:pt x="32" y="35"/>
                </a:cubicBezTo>
                <a:cubicBezTo>
                  <a:pt x="29" y="32"/>
                  <a:pt x="26" y="29"/>
                  <a:pt x="23" y="27"/>
                </a:cubicBezTo>
                <a:cubicBezTo>
                  <a:pt x="22" y="26"/>
                  <a:pt x="22" y="25"/>
                  <a:pt x="23" y="24"/>
                </a:cubicBezTo>
                <a:cubicBezTo>
                  <a:pt x="23" y="24"/>
                  <a:pt x="23" y="24"/>
                  <a:pt x="23" y="24"/>
                </a:cubicBezTo>
                <a:cubicBezTo>
                  <a:pt x="24" y="24"/>
                  <a:pt x="25" y="24"/>
                  <a:pt x="25" y="24"/>
                </a:cubicBezTo>
                <a:close/>
                <a:moveTo>
                  <a:pt x="41" y="39"/>
                </a:moveTo>
                <a:cubicBezTo>
                  <a:pt x="43" y="42"/>
                  <a:pt x="46" y="44"/>
                  <a:pt x="49" y="47"/>
                </a:cubicBezTo>
                <a:cubicBezTo>
                  <a:pt x="50" y="48"/>
                  <a:pt x="50" y="49"/>
                  <a:pt x="49" y="49"/>
                </a:cubicBezTo>
                <a:cubicBezTo>
                  <a:pt x="49" y="49"/>
                  <a:pt x="49" y="49"/>
                  <a:pt x="49" y="49"/>
                </a:cubicBezTo>
                <a:cubicBezTo>
                  <a:pt x="48" y="50"/>
                  <a:pt x="47" y="50"/>
                  <a:pt x="47" y="49"/>
                </a:cubicBezTo>
                <a:cubicBezTo>
                  <a:pt x="44" y="47"/>
                  <a:pt x="41" y="44"/>
                  <a:pt x="38" y="41"/>
                </a:cubicBezTo>
                <a:cubicBezTo>
                  <a:pt x="38" y="41"/>
                  <a:pt x="38" y="40"/>
                  <a:pt x="38" y="39"/>
                </a:cubicBezTo>
                <a:cubicBezTo>
                  <a:pt x="38" y="39"/>
                  <a:pt x="38" y="39"/>
                  <a:pt x="38" y="39"/>
                </a:cubicBezTo>
                <a:cubicBezTo>
                  <a:pt x="39" y="38"/>
                  <a:pt x="40" y="38"/>
                  <a:pt x="41" y="39"/>
                </a:cubicBezTo>
                <a:close/>
              </a:path>
            </a:pathLst>
          </a:custGeom>
          <a:solidFill>
            <a:srgbClr val="369CAB"/>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104" name="Freeform 10"/>
          <p:cNvSpPr>
            <a:spLocks noChangeArrowheads="1"/>
          </p:cNvSpPr>
          <p:nvPr/>
        </p:nvSpPr>
        <p:spPr bwMode="auto">
          <a:xfrm>
            <a:off x="4276725" y="3784600"/>
            <a:ext cx="1081088" cy="955675"/>
          </a:xfrm>
          <a:custGeom>
            <a:avLst/>
            <a:gdLst>
              <a:gd name="T0" fmla="*/ 0 w 681"/>
              <a:gd name="T1" fmla="*/ 0 h 602"/>
              <a:gd name="T2" fmla="*/ 2147483647 w 681"/>
              <a:gd name="T3" fmla="*/ 0 h 602"/>
              <a:gd name="T4" fmla="*/ 2147483647 w 681"/>
              <a:gd name="T5" fmla="*/ 2147483647 h 602"/>
              <a:gd name="T6" fmla="*/ 0 w 681"/>
              <a:gd name="T7" fmla="*/ 2147483647 h 602"/>
              <a:gd name="T8" fmla="*/ 2147483647 w 681"/>
              <a:gd name="T9" fmla="*/ 2147483647 h 602"/>
              <a:gd name="T10" fmla="*/ 0 w 681"/>
              <a:gd name="T11" fmla="*/ 0 h 602"/>
              <a:gd name="T12" fmla="*/ 0 w 681"/>
              <a:gd name="T13" fmla="*/ 0 h 602"/>
              <a:gd name="T14" fmla="*/ 0 60000 65536"/>
              <a:gd name="T15" fmla="*/ 0 60000 65536"/>
              <a:gd name="T16" fmla="*/ 0 60000 65536"/>
              <a:gd name="T17" fmla="*/ 0 60000 65536"/>
              <a:gd name="T18" fmla="*/ 0 60000 65536"/>
              <a:gd name="T19" fmla="*/ 0 60000 65536"/>
              <a:gd name="T20" fmla="*/ 0 60000 65536"/>
              <a:gd name="T21" fmla="*/ 0 w 681"/>
              <a:gd name="T22" fmla="*/ 0 h 602"/>
              <a:gd name="T23" fmla="*/ 681 w 681"/>
              <a:gd name="T24" fmla="*/ 602 h 6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1" h="602">
                <a:moveTo>
                  <a:pt x="0" y="0"/>
                </a:moveTo>
                <a:lnTo>
                  <a:pt x="681" y="0"/>
                </a:lnTo>
                <a:lnTo>
                  <a:pt x="681" y="602"/>
                </a:lnTo>
                <a:lnTo>
                  <a:pt x="0" y="602"/>
                </a:lnTo>
                <a:lnTo>
                  <a:pt x="183" y="304"/>
                </a:lnTo>
                <a:lnTo>
                  <a:pt x="0" y="0"/>
                </a:lnTo>
                <a:close/>
              </a:path>
            </a:pathLst>
          </a:custGeom>
          <a:solidFill>
            <a:srgbClr val="FDD820"/>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105" name="Freeform 11"/>
          <p:cNvSpPr>
            <a:spLocks noEditPoints="1" noChangeArrowheads="1"/>
          </p:cNvSpPr>
          <p:nvPr/>
        </p:nvSpPr>
        <p:spPr bwMode="auto">
          <a:xfrm>
            <a:off x="4392613" y="3843338"/>
            <a:ext cx="998537" cy="33337"/>
          </a:xfrm>
          <a:custGeom>
            <a:avLst/>
            <a:gdLst>
              <a:gd name="T0" fmla="*/ 2147483647 w 120"/>
              <a:gd name="T1" fmla="*/ 0 h 4"/>
              <a:gd name="T2" fmla="*/ 2147483647 w 120"/>
              <a:gd name="T3" fmla="*/ 0 h 4"/>
              <a:gd name="T4" fmla="*/ 2147483647 w 120"/>
              <a:gd name="T5" fmla="*/ 2147483647 h 4"/>
              <a:gd name="T6" fmla="*/ 2147483647 w 120"/>
              <a:gd name="T7" fmla="*/ 2147483647 h 4"/>
              <a:gd name="T8" fmla="*/ 2147483647 w 120"/>
              <a:gd name="T9" fmla="*/ 2147483647 h 4"/>
              <a:gd name="T10" fmla="*/ 2147483647 w 120"/>
              <a:gd name="T11" fmla="*/ 2147483647 h 4"/>
              <a:gd name="T12" fmla="*/ 0 w 120"/>
              <a:gd name="T13" fmla="*/ 2147483647 h 4"/>
              <a:gd name="T14" fmla="*/ 0 w 120"/>
              <a:gd name="T15" fmla="*/ 2147483647 h 4"/>
              <a:gd name="T16" fmla="*/ 2147483647 w 120"/>
              <a:gd name="T17" fmla="*/ 0 h 4"/>
              <a:gd name="T18" fmla="*/ 2147483647 w 120"/>
              <a:gd name="T19" fmla="*/ 0 h 4"/>
              <a:gd name="T20" fmla="*/ 2147483647 w 120"/>
              <a:gd name="T21" fmla="*/ 0 h 4"/>
              <a:gd name="T22" fmla="*/ 2147483647 w 120"/>
              <a:gd name="T23" fmla="*/ 2147483647 h 4"/>
              <a:gd name="T24" fmla="*/ 2147483647 w 120"/>
              <a:gd name="T25" fmla="*/ 2147483647 h 4"/>
              <a:gd name="T26" fmla="*/ 2147483647 w 120"/>
              <a:gd name="T27" fmla="*/ 2147483647 h 4"/>
              <a:gd name="T28" fmla="*/ 2147483647 w 120"/>
              <a:gd name="T29" fmla="*/ 2147483647 h 4"/>
              <a:gd name="T30" fmla="*/ 2147483647 w 120"/>
              <a:gd name="T31" fmla="*/ 2147483647 h 4"/>
              <a:gd name="T32" fmla="*/ 2147483647 w 120"/>
              <a:gd name="T33" fmla="*/ 2147483647 h 4"/>
              <a:gd name="T34" fmla="*/ 2147483647 w 120"/>
              <a:gd name="T35" fmla="*/ 0 h 4"/>
              <a:gd name="T36" fmla="*/ 2147483647 w 120"/>
              <a:gd name="T37" fmla="*/ 0 h 4"/>
              <a:gd name="T38" fmla="*/ 2147483647 w 120"/>
              <a:gd name="T39" fmla="*/ 0 h 4"/>
              <a:gd name="T40" fmla="*/ 2147483647 w 120"/>
              <a:gd name="T41" fmla="*/ 2147483647 h 4"/>
              <a:gd name="T42" fmla="*/ 2147483647 w 120"/>
              <a:gd name="T43" fmla="*/ 2147483647 h 4"/>
              <a:gd name="T44" fmla="*/ 2147483647 w 120"/>
              <a:gd name="T45" fmla="*/ 2147483647 h 4"/>
              <a:gd name="T46" fmla="*/ 2147483647 w 120"/>
              <a:gd name="T47" fmla="*/ 2147483647 h 4"/>
              <a:gd name="T48" fmla="*/ 2147483647 w 120"/>
              <a:gd name="T49" fmla="*/ 2147483647 h 4"/>
              <a:gd name="T50" fmla="*/ 2147483647 w 120"/>
              <a:gd name="T51" fmla="*/ 2147483647 h 4"/>
              <a:gd name="T52" fmla="*/ 2147483647 w 120"/>
              <a:gd name="T53" fmla="*/ 0 h 4"/>
              <a:gd name="T54" fmla="*/ 2147483647 w 120"/>
              <a:gd name="T55" fmla="*/ 0 h 4"/>
              <a:gd name="T56" fmla="*/ 2147483647 w 120"/>
              <a:gd name="T57" fmla="*/ 0 h 4"/>
              <a:gd name="T58" fmla="*/ 2147483647 w 120"/>
              <a:gd name="T59" fmla="*/ 2147483647 h 4"/>
              <a:gd name="T60" fmla="*/ 2147483647 w 120"/>
              <a:gd name="T61" fmla="*/ 2147483647 h 4"/>
              <a:gd name="T62" fmla="*/ 2147483647 w 120"/>
              <a:gd name="T63" fmla="*/ 2147483647 h 4"/>
              <a:gd name="T64" fmla="*/ 2147483647 w 120"/>
              <a:gd name="T65" fmla="*/ 2147483647 h 4"/>
              <a:gd name="T66" fmla="*/ 2147483647 w 120"/>
              <a:gd name="T67" fmla="*/ 2147483647 h 4"/>
              <a:gd name="T68" fmla="*/ 2147483647 w 120"/>
              <a:gd name="T69" fmla="*/ 2147483647 h 4"/>
              <a:gd name="T70" fmla="*/ 2147483647 w 120"/>
              <a:gd name="T71" fmla="*/ 0 h 4"/>
              <a:gd name="T72" fmla="*/ 2147483647 w 120"/>
              <a:gd name="T73" fmla="*/ 0 h 4"/>
              <a:gd name="T74" fmla="*/ 2147483647 w 120"/>
              <a:gd name="T75" fmla="*/ 0 h 4"/>
              <a:gd name="T76" fmla="*/ 2147483647 w 120"/>
              <a:gd name="T77" fmla="*/ 2147483647 h 4"/>
              <a:gd name="T78" fmla="*/ 2147483647 w 120"/>
              <a:gd name="T79" fmla="*/ 2147483647 h 4"/>
              <a:gd name="T80" fmla="*/ 2147483647 w 120"/>
              <a:gd name="T81" fmla="*/ 2147483647 h 4"/>
              <a:gd name="T82" fmla="*/ 2147483647 w 120"/>
              <a:gd name="T83" fmla="*/ 2147483647 h 4"/>
              <a:gd name="T84" fmla="*/ 2147483647 w 120"/>
              <a:gd name="T85" fmla="*/ 2147483647 h 4"/>
              <a:gd name="T86" fmla="*/ 2147483647 w 120"/>
              <a:gd name="T87" fmla="*/ 2147483647 h 4"/>
              <a:gd name="T88" fmla="*/ 2147483647 w 120"/>
              <a:gd name="T89" fmla="*/ 0 h 4"/>
              <a:gd name="T90" fmla="*/ 2147483647 w 120"/>
              <a:gd name="T91" fmla="*/ 0 h 4"/>
              <a:gd name="T92" fmla="*/ 2147483647 w 120"/>
              <a:gd name="T93" fmla="*/ 0 h 4"/>
              <a:gd name="T94" fmla="*/ 2147483647 w 120"/>
              <a:gd name="T95" fmla="*/ 2147483647 h 4"/>
              <a:gd name="T96" fmla="*/ 2147483647 w 120"/>
              <a:gd name="T97" fmla="*/ 2147483647 h 4"/>
              <a:gd name="T98" fmla="*/ 2147483647 w 120"/>
              <a:gd name="T99" fmla="*/ 2147483647 h 4"/>
              <a:gd name="T100" fmla="*/ 2147483647 w 120"/>
              <a:gd name="T101" fmla="*/ 2147483647 h 4"/>
              <a:gd name="T102" fmla="*/ 2147483647 w 120"/>
              <a:gd name="T103" fmla="*/ 2147483647 h 4"/>
              <a:gd name="T104" fmla="*/ 2147483647 w 120"/>
              <a:gd name="T105" fmla="*/ 2147483647 h 4"/>
              <a:gd name="T106" fmla="*/ 2147483647 w 120"/>
              <a:gd name="T107" fmla="*/ 0 h 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20"/>
              <a:gd name="T163" fmla="*/ 0 h 4"/>
              <a:gd name="T164" fmla="*/ 120 w 120"/>
              <a:gd name="T165" fmla="*/ 4 h 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20" h="4">
                <a:moveTo>
                  <a:pt x="1" y="0"/>
                </a:moveTo>
                <a:cubicBezTo>
                  <a:pt x="5" y="0"/>
                  <a:pt x="9" y="0"/>
                  <a:pt x="13" y="0"/>
                </a:cubicBezTo>
                <a:cubicBezTo>
                  <a:pt x="14" y="0"/>
                  <a:pt x="15" y="1"/>
                  <a:pt x="15" y="2"/>
                </a:cubicBezTo>
                <a:cubicBezTo>
                  <a:pt x="15" y="2"/>
                  <a:pt x="15" y="2"/>
                  <a:pt x="15" y="2"/>
                </a:cubicBezTo>
                <a:cubicBezTo>
                  <a:pt x="15" y="3"/>
                  <a:pt x="14" y="4"/>
                  <a:pt x="13" y="4"/>
                </a:cubicBezTo>
                <a:cubicBezTo>
                  <a:pt x="9" y="4"/>
                  <a:pt x="5" y="4"/>
                  <a:pt x="1" y="4"/>
                </a:cubicBezTo>
                <a:cubicBezTo>
                  <a:pt x="0" y="4"/>
                  <a:pt x="0" y="3"/>
                  <a:pt x="0" y="2"/>
                </a:cubicBezTo>
                <a:cubicBezTo>
                  <a:pt x="0" y="2"/>
                  <a:pt x="0" y="2"/>
                  <a:pt x="0" y="2"/>
                </a:cubicBezTo>
                <a:cubicBezTo>
                  <a:pt x="0" y="1"/>
                  <a:pt x="0" y="0"/>
                  <a:pt x="1" y="0"/>
                </a:cubicBezTo>
                <a:close/>
                <a:moveTo>
                  <a:pt x="22" y="0"/>
                </a:moveTo>
                <a:cubicBezTo>
                  <a:pt x="26" y="0"/>
                  <a:pt x="30" y="0"/>
                  <a:pt x="34" y="0"/>
                </a:cubicBezTo>
                <a:cubicBezTo>
                  <a:pt x="35" y="0"/>
                  <a:pt x="36" y="1"/>
                  <a:pt x="36" y="2"/>
                </a:cubicBezTo>
                <a:cubicBezTo>
                  <a:pt x="36" y="2"/>
                  <a:pt x="36" y="2"/>
                  <a:pt x="36" y="2"/>
                </a:cubicBezTo>
                <a:cubicBezTo>
                  <a:pt x="36" y="3"/>
                  <a:pt x="35" y="4"/>
                  <a:pt x="34" y="4"/>
                </a:cubicBezTo>
                <a:cubicBezTo>
                  <a:pt x="30" y="4"/>
                  <a:pt x="26" y="4"/>
                  <a:pt x="22" y="4"/>
                </a:cubicBezTo>
                <a:cubicBezTo>
                  <a:pt x="21" y="4"/>
                  <a:pt x="21" y="3"/>
                  <a:pt x="21" y="2"/>
                </a:cubicBezTo>
                <a:cubicBezTo>
                  <a:pt x="21" y="2"/>
                  <a:pt x="21" y="2"/>
                  <a:pt x="21" y="2"/>
                </a:cubicBezTo>
                <a:cubicBezTo>
                  <a:pt x="21" y="1"/>
                  <a:pt x="21" y="0"/>
                  <a:pt x="22" y="0"/>
                </a:cubicBezTo>
                <a:close/>
                <a:moveTo>
                  <a:pt x="43" y="0"/>
                </a:moveTo>
                <a:cubicBezTo>
                  <a:pt x="47" y="0"/>
                  <a:pt x="51" y="0"/>
                  <a:pt x="55" y="0"/>
                </a:cubicBezTo>
                <a:cubicBezTo>
                  <a:pt x="56" y="0"/>
                  <a:pt x="57" y="1"/>
                  <a:pt x="57" y="2"/>
                </a:cubicBezTo>
                <a:cubicBezTo>
                  <a:pt x="57" y="2"/>
                  <a:pt x="57" y="2"/>
                  <a:pt x="57" y="2"/>
                </a:cubicBezTo>
                <a:cubicBezTo>
                  <a:pt x="57" y="3"/>
                  <a:pt x="56" y="4"/>
                  <a:pt x="55" y="4"/>
                </a:cubicBezTo>
                <a:cubicBezTo>
                  <a:pt x="51" y="4"/>
                  <a:pt x="47" y="4"/>
                  <a:pt x="43" y="4"/>
                </a:cubicBezTo>
                <a:cubicBezTo>
                  <a:pt x="42" y="4"/>
                  <a:pt x="42" y="3"/>
                  <a:pt x="42" y="2"/>
                </a:cubicBezTo>
                <a:cubicBezTo>
                  <a:pt x="42" y="2"/>
                  <a:pt x="42" y="2"/>
                  <a:pt x="42" y="2"/>
                </a:cubicBezTo>
                <a:cubicBezTo>
                  <a:pt x="42" y="1"/>
                  <a:pt x="42" y="0"/>
                  <a:pt x="43" y="0"/>
                </a:cubicBezTo>
                <a:close/>
                <a:moveTo>
                  <a:pt x="64" y="0"/>
                </a:moveTo>
                <a:cubicBezTo>
                  <a:pt x="68" y="0"/>
                  <a:pt x="72" y="0"/>
                  <a:pt x="76" y="0"/>
                </a:cubicBezTo>
                <a:cubicBezTo>
                  <a:pt x="77" y="0"/>
                  <a:pt x="78" y="1"/>
                  <a:pt x="78" y="2"/>
                </a:cubicBezTo>
                <a:cubicBezTo>
                  <a:pt x="78" y="2"/>
                  <a:pt x="78" y="2"/>
                  <a:pt x="78" y="2"/>
                </a:cubicBezTo>
                <a:cubicBezTo>
                  <a:pt x="78" y="3"/>
                  <a:pt x="77" y="4"/>
                  <a:pt x="76" y="4"/>
                </a:cubicBezTo>
                <a:cubicBezTo>
                  <a:pt x="72" y="4"/>
                  <a:pt x="68" y="4"/>
                  <a:pt x="64" y="4"/>
                </a:cubicBezTo>
                <a:cubicBezTo>
                  <a:pt x="63" y="4"/>
                  <a:pt x="63" y="3"/>
                  <a:pt x="63" y="2"/>
                </a:cubicBezTo>
                <a:cubicBezTo>
                  <a:pt x="63" y="2"/>
                  <a:pt x="63" y="2"/>
                  <a:pt x="63" y="2"/>
                </a:cubicBezTo>
                <a:cubicBezTo>
                  <a:pt x="63" y="1"/>
                  <a:pt x="63" y="0"/>
                  <a:pt x="64" y="0"/>
                </a:cubicBezTo>
                <a:close/>
                <a:moveTo>
                  <a:pt x="85" y="0"/>
                </a:moveTo>
                <a:cubicBezTo>
                  <a:pt x="89" y="0"/>
                  <a:pt x="93" y="0"/>
                  <a:pt x="97" y="0"/>
                </a:cubicBezTo>
                <a:cubicBezTo>
                  <a:pt x="98" y="0"/>
                  <a:pt x="99" y="1"/>
                  <a:pt x="99" y="2"/>
                </a:cubicBezTo>
                <a:cubicBezTo>
                  <a:pt x="99" y="2"/>
                  <a:pt x="99" y="2"/>
                  <a:pt x="99" y="2"/>
                </a:cubicBezTo>
                <a:cubicBezTo>
                  <a:pt x="99" y="3"/>
                  <a:pt x="98" y="4"/>
                  <a:pt x="97" y="4"/>
                </a:cubicBezTo>
                <a:cubicBezTo>
                  <a:pt x="93" y="4"/>
                  <a:pt x="89" y="4"/>
                  <a:pt x="85" y="4"/>
                </a:cubicBezTo>
                <a:cubicBezTo>
                  <a:pt x="84" y="4"/>
                  <a:pt x="84" y="3"/>
                  <a:pt x="84" y="2"/>
                </a:cubicBezTo>
                <a:cubicBezTo>
                  <a:pt x="84" y="2"/>
                  <a:pt x="84" y="2"/>
                  <a:pt x="84" y="2"/>
                </a:cubicBezTo>
                <a:cubicBezTo>
                  <a:pt x="84" y="1"/>
                  <a:pt x="84" y="0"/>
                  <a:pt x="85" y="0"/>
                </a:cubicBezTo>
                <a:close/>
                <a:moveTo>
                  <a:pt x="106" y="0"/>
                </a:moveTo>
                <a:cubicBezTo>
                  <a:pt x="110" y="0"/>
                  <a:pt x="114" y="0"/>
                  <a:pt x="118" y="0"/>
                </a:cubicBezTo>
                <a:cubicBezTo>
                  <a:pt x="119" y="0"/>
                  <a:pt x="120" y="1"/>
                  <a:pt x="120" y="2"/>
                </a:cubicBezTo>
                <a:cubicBezTo>
                  <a:pt x="120" y="2"/>
                  <a:pt x="120" y="2"/>
                  <a:pt x="120" y="2"/>
                </a:cubicBezTo>
                <a:cubicBezTo>
                  <a:pt x="120" y="3"/>
                  <a:pt x="119" y="4"/>
                  <a:pt x="118" y="4"/>
                </a:cubicBezTo>
                <a:cubicBezTo>
                  <a:pt x="114" y="4"/>
                  <a:pt x="110" y="4"/>
                  <a:pt x="106" y="4"/>
                </a:cubicBezTo>
                <a:cubicBezTo>
                  <a:pt x="105" y="4"/>
                  <a:pt x="105" y="3"/>
                  <a:pt x="105" y="2"/>
                </a:cubicBezTo>
                <a:cubicBezTo>
                  <a:pt x="105" y="2"/>
                  <a:pt x="105" y="2"/>
                  <a:pt x="105" y="2"/>
                </a:cubicBezTo>
                <a:cubicBezTo>
                  <a:pt x="105" y="1"/>
                  <a:pt x="105" y="0"/>
                  <a:pt x="106" y="0"/>
                </a:cubicBezTo>
                <a:close/>
              </a:path>
            </a:pathLst>
          </a:custGeom>
          <a:solidFill>
            <a:srgbClr val="FEEAA6"/>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106" name="Freeform 12"/>
          <p:cNvSpPr>
            <a:spLocks noEditPoints="1" noChangeArrowheads="1"/>
          </p:cNvSpPr>
          <p:nvPr/>
        </p:nvSpPr>
        <p:spPr bwMode="auto">
          <a:xfrm>
            <a:off x="4392613" y="4649788"/>
            <a:ext cx="998537" cy="33337"/>
          </a:xfrm>
          <a:custGeom>
            <a:avLst/>
            <a:gdLst>
              <a:gd name="T0" fmla="*/ 2147483647 w 120"/>
              <a:gd name="T1" fmla="*/ 0 h 4"/>
              <a:gd name="T2" fmla="*/ 2147483647 w 120"/>
              <a:gd name="T3" fmla="*/ 0 h 4"/>
              <a:gd name="T4" fmla="*/ 2147483647 w 120"/>
              <a:gd name="T5" fmla="*/ 2147483647 h 4"/>
              <a:gd name="T6" fmla="*/ 2147483647 w 120"/>
              <a:gd name="T7" fmla="*/ 2147483647 h 4"/>
              <a:gd name="T8" fmla="*/ 2147483647 w 120"/>
              <a:gd name="T9" fmla="*/ 2147483647 h 4"/>
              <a:gd name="T10" fmla="*/ 2147483647 w 120"/>
              <a:gd name="T11" fmla="*/ 2147483647 h 4"/>
              <a:gd name="T12" fmla="*/ 0 w 120"/>
              <a:gd name="T13" fmla="*/ 2147483647 h 4"/>
              <a:gd name="T14" fmla="*/ 0 w 120"/>
              <a:gd name="T15" fmla="*/ 2147483647 h 4"/>
              <a:gd name="T16" fmla="*/ 2147483647 w 120"/>
              <a:gd name="T17" fmla="*/ 0 h 4"/>
              <a:gd name="T18" fmla="*/ 2147483647 w 120"/>
              <a:gd name="T19" fmla="*/ 0 h 4"/>
              <a:gd name="T20" fmla="*/ 2147483647 w 120"/>
              <a:gd name="T21" fmla="*/ 0 h 4"/>
              <a:gd name="T22" fmla="*/ 2147483647 w 120"/>
              <a:gd name="T23" fmla="*/ 2147483647 h 4"/>
              <a:gd name="T24" fmla="*/ 2147483647 w 120"/>
              <a:gd name="T25" fmla="*/ 2147483647 h 4"/>
              <a:gd name="T26" fmla="*/ 2147483647 w 120"/>
              <a:gd name="T27" fmla="*/ 2147483647 h 4"/>
              <a:gd name="T28" fmla="*/ 2147483647 w 120"/>
              <a:gd name="T29" fmla="*/ 2147483647 h 4"/>
              <a:gd name="T30" fmla="*/ 2147483647 w 120"/>
              <a:gd name="T31" fmla="*/ 2147483647 h 4"/>
              <a:gd name="T32" fmla="*/ 2147483647 w 120"/>
              <a:gd name="T33" fmla="*/ 2147483647 h 4"/>
              <a:gd name="T34" fmla="*/ 2147483647 w 120"/>
              <a:gd name="T35" fmla="*/ 0 h 4"/>
              <a:gd name="T36" fmla="*/ 2147483647 w 120"/>
              <a:gd name="T37" fmla="*/ 0 h 4"/>
              <a:gd name="T38" fmla="*/ 2147483647 w 120"/>
              <a:gd name="T39" fmla="*/ 0 h 4"/>
              <a:gd name="T40" fmla="*/ 2147483647 w 120"/>
              <a:gd name="T41" fmla="*/ 2147483647 h 4"/>
              <a:gd name="T42" fmla="*/ 2147483647 w 120"/>
              <a:gd name="T43" fmla="*/ 2147483647 h 4"/>
              <a:gd name="T44" fmla="*/ 2147483647 w 120"/>
              <a:gd name="T45" fmla="*/ 2147483647 h 4"/>
              <a:gd name="T46" fmla="*/ 2147483647 w 120"/>
              <a:gd name="T47" fmla="*/ 2147483647 h 4"/>
              <a:gd name="T48" fmla="*/ 2147483647 w 120"/>
              <a:gd name="T49" fmla="*/ 2147483647 h 4"/>
              <a:gd name="T50" fmla="*/ 2147483647 w 120"/>
              <a:gd name="T51" fmla="*/ 2147483647 h 4"/>
              <a:gd name="T52" fmla="*/ 2147483647 w 120"/>
              <a:gd name="T53" fmla="*/ 0 h 4"/>
              <a:gd name="T54" fmla="*/ 2147483647 w 120"/>
              <a:gd name="T55" fmla="*/ 0 h 4"/>
              <a:gd name="T56" fmla="*/ 2147483647 w 120"/>
              <a:gd name="T57" fmla="*/ 0 h 4"/>
              <a:gd name="T58" fmla="*/ 2147483647 w 120"/>
              <a:gd name="T59" fmla="*/ 2147483647 h 4"/>
              <a:gd name="T60" fmla="*/ 2147483647 w 120"/>
              <a:gd name="T61" fmla="*/ 2147483647 h 4"/>
              <a:gd name="T62" fmla="*/ 2147483647 w 120"/>
              <a:gd name="T63" fmla="*/ 2147483647 h 4"/>
              <a:gd name="T64" fmla="*/ 2147483647 w 120"/>
              <a:gd name="T65" fmla="*/ 2147483647 h 4"/>
              <a:gd name="T66" fmla="*/ 2147483647 w 120"/>
              <a:gd name="T67" fmla="*/ 2147483647 h 4"/>
              <a:gd name="T68" fmla="*/ 2147483647 w 120"/>
              <a:gd name="T69" fmla="*/ 2147483647 h 4"/>
              <a:gd name="T70" fmla="*/ 2147483647 w 120"/>
              <a:gd name="T71" fmla="*/ 0 h 4"/>
              <a:gd name="T72" fmla="*/ 2147483647 w 120"/>
              <a:gd name="T73" fmla="*/ 0 h 4"/>
              <a:gd name="T74" fmla="*/ 2147483647 w 120"/>
              <a:gd name="T75" fmla="*/ 0 h 4"/>
              <a:gd name="T76" fmla="*/ 2147483647 w 120"/>
              <a:gd name="T77" fmla="*/ 2147483647 h 4"/>
              <a:gd name="T78" fmla="*/ 2147483647 w 120"/>
              <a:gd name="T79" fmla="*/ 2147483647 h 4"/>
              <a:gd name="T80" fmla="*/ 2147483647 w 120"/>
              <a:gd name="T81" fmla="*/ 2147483647 h 4"/>
              <a:gd name="T82" fmla="*/ 2147483647 w 120"/>
              <a:gd name="T83" fmla="*/ 2147483647 h 4"/>
              <a:gd name="T84" fmla="*/ 2147483647 w 120"/>
              <a:gd name="T85" fmla="*/ 2147483647 h 4"/>
              <a:gd name="T86" fmla="*/ 2147483647 w 120"/>
              <a:gd name="T87" fmla="*/ 2147483647 h 4"/>
              <a:gd name="T88" fmla="*/ 2147483647 w 120"/>
              <a:gd name="T89" fmla="*/ 0 h 4"/>
              <a:gd name="T90" fmla="*/ 2147483647 w 120"/>
              <a:gd name="T91" fmla="*/ 0 h 4"/>
              <a:gd name="T92" fmla="*/ 2147483647 w 120"/>
              <a:gd name="T93" fmla="*/ 0 h 4"/>
              <a:gd name="T94" fmla="*/ 2147483647 w 120"/>
              <a:gd name="T95" fmla="*/ 2147483647 h 4"/>
              <a:gd name="T96" fmla="*/ 2147483647 w 120"/>
              <a:gd name="T97" fmla="*/ 2147483647 h 4"/>
              <a:gd name="T98" fmla="*/ 2147483647 w 120"/>
              <a:gd name="T99" fmla="*/ 2147483647 h 4"/>
              <a:gd name="T100" fmla="*/ 2147483647 w 120"/>
              <a:gd name="T101" fmla="*/ 2147483647 h 4"/>
              <a:gd name="T102" fmla="*/ 2147483647 w 120"/>
              <a:gd name="T103" fmla="*/ 2147483647 h 4"/>
              <a:gd name="T104" fmla="*/ 2147483647 w 120"/>
              <a:gd name="T105" fmla="*/ 2147483647 h 4"/>
              <a:gd name="T106" fmla="*/ 2147483647 w 120"/>
              <a:gd name="T107" fmla="*/ 0 h 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20"/>
              <a:gd name="T163" fmla="*/ 0 h 4"/>
              <a:gd name="T164" fmla="*/ 120 w 120"/>
              <a:gd name="T165" fmla="*/ 4 h 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20" h="4">
                <a:moveTo>
                  <a:pt x="1" y="0"/>
                </a:moveTo>
                <a:cubicBezTo>
                  <a:pt x="5" y="0"/>
                  <a:pt x="9" y="0"/>
                  <a:pt x="13" y="0"/>
                </a:cubicBezTo>
                <a:cubicBezTo>
                  <a:pt x="14" y="0"/>
                  <a:pt x="15" y="1"/>
                  <a:pt x="15" y="2"/>
                </a:cubicBezTo>
                <a:cubicBezTo>
                  <a:pt x="15" y="2"/>
                  <a:pt x="15" y="2"/>
                  <a:pt x="15" y="2"/>
                </a:cubicBezTo>
                <a:cubicBezTo>
                  <a:pt x="15" y="3"/>
                  <a:pt x="14" y="4"/>
                  <a:pt x="13" y="4"/>
                </a:cubicBezTo>
                <a:cubicBezTo>
                  <a:pt x="9" y="4"/>
                  <a:pt x="5" y="4"/>
                  <a:pt x="1" y="4"/>
                </a:cubicBezTo>
                <a:cubicBezTo>
                  <a:pt x="0" y="4"/>
                  <a:pt x="0" y="3"/>
                  <a:pt x="0" y="2"/>
                </a:cubicBezTo>
                <a:cubicBezTo>
                  <a:pt x="0" y="2"/>
                  <a:pt x="0" y="2"/>
                  <a:pt x="0" y="2"/>
                </a:cubicBezTo>
                <a:cubicBezTo>
                  <a:pt x="0" y="1"/>
                  <a:pt x="0" y="0"/>
                  <a:pt x="1" y="0"/>
                </a:cubicBezTo>
                <a:close/>
                <a:moveTo>
                  <a:pt x="22" y="0"/>
                </a:moveTo>
                <a:cubicBezTo>
                  <a:pt x="26" y="0"/>
                  <a:pt x="30" y="0"/>
                  <a:pt x="34" y="0"/>
                </a:cubicBezTo>
                <a:cubicBezTo>
                  <a:pt x="35" y="0"/>
                  <a:pt x="36" y="1"/>
                  <a:pt x="36" y="2"/>
                </a:cubicBezTo>
                <a:cubicBezTo>
                  <a:pt x="36" y="2"/>
                  <a:pt x="36" y="2"/>
                  <a:pt x="36" y="2"/>
                </a:cubicBezTo>
                <a:cubicBezTo>
                  <a:pt x="36" y="3"/>
                  <a:pt x="35" y="4"/>
                  <a:pt x="34" y="4"/>
                </a:cubicBezTo>
                <a:cubicBezTo>
                  <a:pt x="30" y="4"/>
                  <a:pt x="26" y="4"/>
                  <a:pt x="22" y="4"/>
                </a:cubicBezTo>
                <a:cubicBezTo>
                  <a:pt x="21" y="4"/>
                  <a:pt x="21" y="3"/>
                  <a:pt x="21" y="2"/>
                </a:cubicBezTo>
                <a:cubicBezTo>
                  <a:pt x="21" y="2"/>
                  <a:pt x="21" y="2"/>
                  <a:pt x="21" y="2"/>
                </a:cubicBezTo>
                <a:cubicBezTo>
                  <a:pt x="21" y="1"/>
                  <a:pt x="21" y="0"/>
                  <a:pt x="22" y="0"/>
                </a:cubicBezTo>
                <a:close/>
                <a:moveTo>
                  <a:pt x="43" y="0"/>
                </a:moveTo>
                <a:cubicBezTo>
                  <a:pt x="47" y="0"/>
                  <a:pt x="51" y="0"/>
                  <a:pt x="55" y="0"/>
                </a:cubicBezTo>
                <a:cubicBezTo>
                  <a:pt x="56" y="0"/>
                  <a:pt x="57" y="1"/>
                  <a:pt x="57" y="2"/>
                </a:cubicBezTo>
                <a:cubicBezTo>
                  <a:pt x="57" y="2"/>
                  <a:pt x="57" y="2"/>
                  <a:pt x="57" y="2"/>
                </a:cubicBezTo>
                <a:cubicBezTo>
                  <a:pt x="57" y="3"/>
                  <a:pt x="56" y="4"/>
                  <a:pt x="55" y="4"/>
                </a:cubicBezTo>
                <a:cubicBezTo>
                  <a:pt x="51" y="4"/>
                  <a:pt x="47" y="4"/>
                  <a:pt x="43" y="4"/>
                </a:cubicBezTo>
                <a:cubicBezTo>
                  <a:pt x="42" y="4"/>
                  <a:pt x="42" y="3"/>
                  <a:pt x="42" y="2"/>
                </a:cubicBezTo>
                <a:cubicBezTo>
                  <a:pt x="42" y="2"/>
                  <a:pt x="42" y="2"/>
                  <a:pt x="42" y="2"/>
                </a:cubicBezTo>
                <a:cubicBezTo>
                  <a:pt x="42" y="1"/>
                  <a:pt x="42" y="0"/>
                  <a:pt x="43" y="0"/>
                </a:cubicBezTo>
                <a:close/>
                <a:moveTo>
                  <a:pt x="64" y="0"/>
                </a:moveTo>
                <a:cubicBezTo>
                  <a:pt x="68" y="0"/>
                  <a:pt x="72" y="0"/>
                  <a:pt x="76" y="0"/>
                </a:cubicBezTo>
                <a:cubicBezTo>
                  <a:pt x="77" y="0"/>
                  <a:pt x="78" y="1"/>
                  <a:pt x="78" y="2"/>
                </a:cubicBezTo>
                <a:cubicBezTo>
                  <a:pt x="78" y="2"/>
                  <a:pt x="78" y="2"/>
                  <a:pt x="78" y="2"/>
                </a:cubicBezTo>
                <a:cubicBezTo>
                  <a:pt x="78" y="3"/>
                  <a:pt x="77" y="4"/>
                  <a:pt x="76" y="4"/>
                </a:cubicBezTo>
                <a:cubicBezTo>
                  <a:pt x="72" y="4"/>
                  <a:pt x="68" y="4"/>
                  <a:pt x="64" y="4"/>
                </a:cubicBezTo>
                <a:cubicBezTo>
                  <a:pt x="63" y="4"/>
                  <a:pt x="63" y="3"/>
                  <a:pt x="63" y="2"/>
                </a:cubicBezTo>
                <a:cubicBezTo>
                  <a:pt x="63" y="2"/>
                  <a:pt x="63" y="2"/>
                  <a:pt x="63" y="2"/>
                </a:cubicBezTo>
                <a:cubicBezTo>
                  <a:pt x="63" y="1"/>
                  <a:pt x="63" y="0"/>
                  <a:pt x="64" y="0"/>
                </a:cubicBezTo>
                <a:close/>
                <a:moveTo>
                  <a:pt x="85" y="0"/>
                </a:moveTo>
                <a:cubicBezTo>
                  <a:pt x="89" y="0"/>
                  <a:pt x="93" y="0"/>
                  <a:pt x="97" y="0"/>
                </a:cubicBezTo>
                <a:cubicBezTo>
                  <a:pt x="98" y="0"/>
                  <a:pt x="99" y="1"/>
                  <a:pt x="99" y="2"/>
                </a:cubicBezTo>
                <a:cubicBezTo>
                  <a:pt x="99" y="2"/>
                  <a:pt x="99" y="2"/>
                  <a:pt x="99" y="2"/>
                </a:cubicBezTo>
                <a:cubicBezTo>
                  <a:pt x="99" y="3"/>
                  <a:pt x="98" y="4"/>
                  <a:pt x="97" y="4"/>
                </a:cubicBezTo>
                <a:cubicBezTo>
                  <a:pt x="93" y="4"/>
                  <a:pt x="89" y="4"/>
                  <a:pt x="85" y="4"/>
                </a:cubicBezTo>
                <a:cubicBezTo>
                  <a:pt x="84" y="4"/>
                  <a:pt x="84" y="3"/>
                  <a:pt x="84" y="2"/>
                </a:cubicBezTo>
                <a:cubicBezTo>
                  <a:pt x="84" y="2"/>
                  <a:pt x="84" y="2"/>
                  <a:pt x="84" y="2"/>
                </a:cubicBezTo>
                <a:cubicBezTo>
                  <a:pt x="84" y="1"/>
                  <a:pt x="84" y="0"/>
                  <a:pt x="85" y="0"/>
                </a:cubicBezTo>
                <a:close/>
                <a:moveTo>
                  <a:pt x="106" y="0"/>
                </a:moveTo>
                <a:cubicBezTo>
                  <a:pt x="110" y="0"/>
                  <a:pt x="114" y="0"/>
                  <a:pt x="118" y="0"/>
                </a:cubicBezTo>
                <a:cubicBezTo>
                  <a:pt x="119" y="0"/>
                  <a:pt x="120" y="1"/>
                  <a:pt x="120" y="2"/>
                </a:cubicBezTo>
                <a:cubicBezTo>
                  <a:pt x="120" y="2"/>
                  <a:pt x="120" y="2"/>
                  <a:pt x="120" y="2"/>
                </a:cubicBezTo>
                <a:cubicBezTo>
                  <a:pt x="120" y="3"/>
                  <a:pt x="119" y="4"/>
                  <a:pt x="118" y="4"/>
                </a:cubicBezTo>
                <a:cubicBezTo>
                  <a:pt x="114" y="4"/>
                  <a:pt x="110" y="4"/>
                  <a:pt x="106" y="4"/>
                </a:cubicBezTo>
                <a:cubicBezTo>
                  <a:pt x="105" y="4"/>
                  <a:pt x="105" y="3"/>
                  <a:pt x="105" y="2"/>
                </a:cubicBezTo>
                <a:cubicBezTo>
                  <a:pt x="105" y="2"/>
                  <a:pt x="105" y="2"/>
                  <a:pt x="105" y="2"/>
                </a:cubicBezTo>
                <a:cubicBezTo>
                  <a:pt x="105" y="1"/>
                  <a:pt x="105" y="0"/>
                  <a:pt x="106" y="0"/>
                </a:cubicBezTo>
                <a:close/>
              </a:path>
            </a:pathLst>
          </a:custGeom>
          <a:solidFill>
            <a:srgbClr val="FEEAA6"/>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107" name="Freeform 13"/>
          <p:cNvSpPr>
            <a:spLocks noChangeArrowheads="1"/>
          </p:cNvSpPr>
          <p:nvPr/>
        </p:nvSpPr>
        <p:spPr bwMode="auto">
          <a:xfrm>
            <a:off x="4708525" y="3409950"/>
            <a:ext cx="498475" cy="1430338"/>
          </a:xfrm>
          <a:custGeom>
            <a:avLst/>
            <a:gdLst>
              <a:gd name="T0" fmla="*/ 0 w 314"/>
              <a:gd name="T1" fmla="*/ 0 h 901"/>
              <a:gd name="T2" fmla="*/ 2147483647 w 314"/>
              <a:gd name="T3" fmla="*/ 2147483647 h 901"/>
              <a:gd name="T4" fmla="*/ 2147483647 w 314"/>
              <a:gd name="T5" fmla="*/ 2147483647 h 901"/>
              <a:gd name="T6" fmla="*/ 0 w 314"/>
              <a:gd name="T7" fmla="*/ 2147483647 h 901"/>
              <a:gd name="T8" fmla="*/ 0 w 314"/>
              <a:gd name="T9" fmla="*/ 0 h 901"/>
              <a:gd name="T10" fmla="*/ 0 w 314"/>
              <a:gd name="T11" fmla="*/ 0 h 901"/>
              <a:gd name="T12" fmla="*/ 0 60000 65536"/>
              <a:gd name="T13" fmla="*/ 0 60000 65536"/>
              <a:gd name="T14" fmla="*/ 0 60000 65536"/>
              <a:gd name="T15" fmla="*/ 0 60000 65536"/>
              <a:gd name="T16" fmla="*/ 0 60000 65536"/>
              <a:gd name="T17" fmla="*/ 0 60000 65536"/>
              <a:gd name="T18" fmla="*/ 0 w 314"/>
              <a:gd name="T19" fmla="*/ 0 h 901"/>
              <a:gd name="T20" fmla="*/ 314 w 314"/>
              <a:gd name="T21" fmla="*/ 901 h 901"/>
            </a:gdLst>
            <a:ahLst/>
            <a:cxnLst>
              <a:cxn ang="T12">
                <a:pos x="T0" y="T1"/>
              </a:cxn>
              <a:cxn ang="T13">
                <a:pos x="T2" y="T3"/>
              </a:cxn>
              <a:cxn ang="T14">
                <a:pos x="T4" y="T5"/>
              </a:cxn>
              <a:cxn ang="T15">
                <a:pos x="T6" y="T7"/>
              </a:cxn>
              <a:cxn ang="T16">
                <a:pos x="T8" y="T9"/>
              </a:cxn>
              <a:cxn ang="T17">
                <a:pos x="T10" y="T11"/>
              </a:cxn>
            </a:cxnLst>
            <a:rect l="T18" t="T19" r="T20" b="T21"/>
            <a:pathLst>
              <a:path w="314" h="901">
                <a:moveTo>
                  <a:pt x="0" y="0"/>
                </a:moveTo>
                <a:lnTo>
                  <a:pt x="314" y="299"/>
                </a:lnTo>
                <a:lnTo>
                  <a:pt x="314" y="901"/>
                </a:lnTo>
                <a:lnTo>
                  <a:pt x="0" y="603"/>
                </a:lnTo>
                <a:lnTo>
                  <a:pt x="0" y="0"/>
                </a:lnTo>
                <a:close/>
              </a:path>
            </a:pathLst>
          </a:custGeom>
          <a:solidFill>
            <a:srgbClr val="D46B00"/>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108" name="Freeform 14"/>
          <p:cNvSpPr>
            <a:spLocks noEditPoints="1" noChangeArrowheads="1"/>
          </p:cNvSpPr>
          <p:nvPr/>
        </p:nvSpPr>
        <p:spPr bwMode="auto">
          <a:xfrm>
            <a:off x="4708525" y="4241800"/>
            <a:ext cx="498475" cy="506413"/>
          </a:xfrm>
          <a:custGeom>
            <a:avLst/>
            <a:gdLst>
              <a:gd name="T0" fmla="*/ 2147483647 w 60"/>
              <a:gd name="T1" fmla="*/ 2147483647 h 61"/>
              <a:gd name="T2" fmla="*/ 2147483647 w 60"/>
              <a:gd name="T3" fmla="*/ 2147483647 h 61"/>
              <a:gd name="T4" fmla="*/ 2147483647 w 60"/>
              <a:gd name="T5" fmla="*/ 2147483647 h 61"/>
              <a:gd name="T6" fmla="*/ 2147483647 w 60"/>
              <a:gd name="T7" fmla="*/ 2147483647 h 61"/>
              <a:gd name="T8" fmla="*/ 2147483647 w 60"/>
              <a:gd name="T9" fmla="*/ 2147483647 h 61"/>
              <a:gd name="T10" fmla="*/ 2147483647 w 60"/>
              <a:gd name="T11" fmla="*/ 2147483647 h 61"/>
              <a:gd name="T12" fmla="*/ 2147483647 w 60"/>
              <a:gd name="T13" fmla="*/ 2147483647 h 61"/>
              <a:gd name="T14" fmla="*/ 0 w 60"/>
              <a:gd name="T15" fmla="*/ 2147483647 h 61"/>
              <a:gd name="T16" fmla="*/ 0 w 60"/>
              <a:gd name="T17" fmla="*/ 0 h 61"/>
              <a:gd name="T18" fmla="*/ 2147483647 w 60"/>
              <a:gd name="T19" fmla="*/ 2147483647 h 61"/>
              <a:gd name="T20" fmla="*/ 2147483647 w 60"/>
              <a:gd name="T21" fmla="*/ 2147483647 h 61"/>
              <a:gd name="T22" fmla="*/ 2147483647 w 60"/>
              <a:gd name="T23" fmla="*/ 2147483647 h 61"/>
              <a:gd name="T24" fmla="*/ 2147483647 w 60"/>
              <a:gd name="T25" fmla="*/ 2147483647 h 61"/>
              <a:gd name="T26" fmla="*/ 0 w 60"/>
              <a:gd name="T27" fmla="*/ 2147483647 h 61"/>
              <a:gd name="T28" fmla="*/ 2147483647 w 60"/>
              <a:gd name="T29" fmla="*/ 2147483647 h 61"/>
              <a:gd name="T30" fmla="*/ 2147483647 w 60"/>
              <a:gd name="T31" fmla="*/ 2147483647 h 61"/>
              <a:gd name="T32" fmla="*/ 2147483647 w 60"/>
              <a:gd name="T33" fmla="*/ 2147483647 h 61"/>
              <a:gd name="T34" fmla="*/ 2147483647 w 60"/>
              <a:gd name="T35" fmla="*/ 2147483647 h 61"/>
              <a:gd name="T36" fmla="*/ 2147483647 w 60"/>
              <a:gd name="T37" fmla="*/ 2147483647 h 61"/>
              <a:gd name="T38" fmla="*/ 2147483647 w 60"/>
              <a:gd name="T39" fmla="*/ 2147483647 h 61"/>
              <a:gd name="T40" fmla="*/ 2147483647 w 60"/>
              <a:gd name="T41" fmla="*/ 2147483647 h 61"/>
              <a:gd name="T42" fmla="*/ 2147483647 w 60"/>
              <a:gd name="T43" fmla="*/ 2147483647 h 61"/>
              <a:gd name="T44" fmla="*/ 2147483647 w 60"/>
              <a:gd name="T45" fmla="*/ 2147483647 h 61"/>
              <a:gd name="T46" fmla="*/ 2147483647 w 60"/>
              <a:gd name="T47" fmla="*/ 2147483647 h 61"/>
              <a:gd name="T48" fmla="*/ 2147483647 w 60"/>
              <a:gd name="T49" fmla="*/ 2147483647 h 61"/>
              <a:gd name="T50" fmla="*/ 2147483647 w 60"/>
              <a:gd name="T51" fmla="*/ 2147483647 h 61"/>
              <a:gd name="T52" fmla="*/ 2147483647 w 60"/>
              <a:gd name="T53" fmla="*/ 2147483647 h 61"/>
              <a:gd name="T54" fmla="*/ 2147483647 w 60"/>
              <a:gd name="T55" fmla="*/ 2147483647 h 61"/>
              <a:gd name="T56" fmla="*/ 2147483647 w 60"/>
              <a:gd name="T57" fmla="*/ 2147483647 h 61"/>
              <a:gd name="T58" fmla="*/ 2147483647 w 60"/>
              <a:gd name="T59" fmla="*/ 2147483647 h 61"/>
              <a:gd name="T60" fmla="*/ 2147483647 w 60"/>
              <a:gd name="T61" fmla="*/ 2147483647 h 61"/>
              <a:gd name="T62" fmla="*/ 2147483647 w 60"/>
              <a:gd name="T63" fmla="*/ 2147483647 h 61"/>
              <a:gd name="T64" fmla="*/ 2147483647 w 60"/>
              <a:gd name="T65" fmla="*/ 2147483647 h 61"/>
              <a:gd name="T66" fmla="*/ 2147483647 w 60"/>
              <a:gd name="T67" fmla="*/ 2147483647 h 61"/>
              <a:gd name="T68" fmla="*/ 2147483647 w 60"/>
              <a:gd name="T69" fmla="*/ 2147483647 h 61"/>
              <a:gd name="T70" fmla="*/ 2147483647 w 60"/>
              <a:gd name="T71" fmla="*/ 2147483647 h 61"/>
              <a:gd name="T72" fmla="*/ 2147483647 w 60"/>
              <a:gd name="T73" fmla="*/ 2147483647 h 61"/>
              <a:gd name="T74" fmla="*/ 2147483647 w 60"/>
              <a:gd name="T75" fmla="*/ 2147483647 h 61"/>
              <a:gd name="T76" fmla="*/ 2147483647 w 60"/>
              <a:gd name="T77" fmla="*/ 2147483647 h 61"/>
              <a:gd name="T78" fmla="*/ 2147483647 w 60"/>
              <a:gd name="T79" fmla="*/ 2147483647 h 61"/>
              <a:gd name="T80" fmla="*/ 2147483647 w 60"/>
              <a:gd name="T81" fmla="*/ 2147483647 h 6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61"/>
              <a:gd name="T125" fmla="*/ 60 w 60"/>
              <a:gd name="T126" fmla="*/ 61 h 6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61">
                <a:moveTo>
                  <a:pt x="60" y="57"/>
                </a:moveTo>
                <a:cubicBezTo>
                  <a:pt x="60" y="61"/>
                  <a:pt x="60" y="61"/>
                  <a:pt x="60" y="61"/>
                </a:cubicBezTo>
                <a:cubicBezTo>
                  <a:pt x="58" y="59"/>
                  <a:pt x="56" y="57"/>
                  <a:pt x="53" y="55"/>
                </a:cubicBezTo>
                <a:cubicBezTo>
                  <a:pt x="53" y="55"/>
                  <a:pt x="53" y="54"/>
                  <a:pt x="53" y="53"/>
                </a:cubicBezTo>
                <a:cubicBezTo>
                  <a:pt x="53" y="53"/>
                  <a:pt x="53" y="53"/>
                  <a:pt x="53" y="53"/>
                </a:cubicBezTo>
                <a:cubicBezTo>
                  <a:pt x="54" y="52"/>
                  <a:pt x="55" y="52"/>
                  <a:pt x="56" y="53"/>
                </a:cubicBezTo>
                <a:cubicBezTo>
                  <a:pt x="57" y="54"/>
                  <a:pt x="58" y="56"/>
                  <a:pt x="60" y="57"/>
                </a:cubicBezTo>
                <a:close/>
                <a:moveTo>
                  <a:pt x="0" y="4"/>
                </a:moveTo>
                <a:cubicBezTo>
                  <a:pt x="0" y="0"/>
                  <a:pt x="0" y="0"/>
                  <a:pt x="0" y="0"/>
                </a:cubicBezTo>
                <a:cubicBezTo>
                  <a:pt x="1" y="1"/>
                  <a:pt x="2" y="2"/>
                  <a:pt x="3" y="3"/>
                </a:cubicBezTo>
                <a:cubicBezTo>
                  <a:pt x="4" y="4"/>
                  <a:pt x="4" y="5"/>
                  <a:pt x="4" y="6"/>
                </a:cubicBezTo>
                <a:cubicBezTo>
                  <a:pt x="4" y="6"/>
                  <a:pt x="4" y="6"/>
                  <a:pt x="4" y="6"/>
                </a:cubicBezTo>
                <a:cubicBezTo>
                  <a:pt x="3" y="6"/>
                  <a:pt x="2" y="6"/>
                  <a:pt x="1" y="6"/>
                </a:cubicBezTo>
                <a:cubicBezTo>
                  <a:pt x="1" y="5"/>
                  <a:pt x="0" y="5"/>
                  <a:pt x="0" y="4"/>
                </a:cubicBezTo>
                <a:close/>
                <a:moveTo>
                  <a:pt x="10" y="10"/>
                </a:moveTo>
                <a:cubicBezTo>
                  <a:pt x="13" y="12"/>
                  <a:pt x="16" y="15"/>
                  <a:pt x="19" y="18"/>
                </a:cubicBezTo>
                <a:cubicBezTo>
                  <a:pt x="19" y="18"/>
                  <a:pt x="19" y="19"/>
                  <a:pt x="19" y="20"/>
                </a:cubicBezTo>
                <a:cubicBezTo>
                  <a:pt x="19" y="20"/>
                  <a:pt x="19" y="20"/>
                  <a:pt x="19" y="20"/>
                </a:cubicBezTo>
                <a:cubicBezTo>
                  <a:pt x="18" y="21"/>
                  <a:pt x="17" y="21"/>
                  <a:pt x="16" y="20"/>
                </a:cubicBezTo>
                <a:cubicBezTo>
                  <a:pt x="14" y="17"/>
                  <a:pt x="11" y="15"/>
                  <a:pt x="8" y="12"/>
                </a:cubicBezTo>
                <a:cubicBezTo>
                  <a:pt x="7" y="11"/>
                  <a:pt x="7" y="10"/>
                  <a:pt x="8" y="10"/>
                </a:cubicBezTo>
                <a:cubicBezTo>
                  <a:pt x="8" y="10"/>
                  <a:pt x="8" y="10"/>
                  <a:pt x="8" y="10"/>
                </a:cubicBezTo>
                <a:cubicBezTo>
                  <a:pt x="8" y="9"/>
                  <a:pt x="9" y="9"/>
                  <a:pt x="10" y="10"/>
                </a:cubicBezTo>
                <a:close/>
                <a:moveTo>
                  <a:pt x="25" y="24"/>
                </a:moveTo>
                <a:cubicBezTo>
                  <a:pt x="28" y="27"/>
                  <a:pt x="31" y="30"/>
                  <a:pt x="34" y="32"/>
                </a:cubicBezTo>
                <a:cubicBezTo>
                  <a:pt x="35" y="33"/>
                  <a:pt x="35" y="34"/>
                  <a:pt x="34" y="35"/>
                </a:cubicBezTo>
                <a:cubicBezTo>
                  <a:pt x="34" y="35"/>
                  <a:pt x="34" y="35"/>
                  <a:pt x="34" y="35"/>
                </a:cubicBezTo>
                <a:cubicBezTo>
                  <a:pt x="33" y="35"/>
                  <a:pt x="32" y="35"/>
                  <a:pt x="32" y="35"/>
                </a:cubicBezTo>
                <a:cubicBezTo>
                  <a:pt x="29" y="32"/>
                  <a:pt x="26" y="29"/>
                  <a:pt x="23" y="27"/>
                </a:cubicBezTo>
                <a:cubicBezTo>
                  <a:pt x="22" y="26"/>
                  <a:pt x="22" y="25"/>
                  <a:pt x="23" y="24"/>
                </a:cubicBezTo>
                <a:cubicBezTo>
                  <a:pt x="23" y="24"/>
                  <a:pt x="23" y="24"/>
                  <a:pt x="23" y="24"/>
                </a:cubicBezTo>
                <a:cubicBezTo>
                  <a:pt x="24" y="24"/>
                  <a:pt x="25" y="23"/>
                  <a:pt x="25" y="24"/>
                </a:cubicBezTo>
                <a:close/>
                <a:moveTo>
                  <a:pt x="41" y="39"/>
                </a:moveTo>
                <a:cubicBezTo>
                  <a:pt x="43" y="41"/>
                  <a:pt x="46" y="44"/>
                  <a:pt x="49" y="47"/>
                </a:cubicBezTo>
                <a:cubicBezTo>
                  <a:pt x="50" y="47"/>
                  <a:pt x="50" y="48"/>
                  <a:pt x="49" y="49"/>
                </a:cubicBezTo>
                <a:cubicBezTo>
                  <a:pt x="49" y="49"/>
                  <a:pt x="49" y="49"/>
                  <a:pt x="49" y="49"/>
                </a:cubicBezTo>
                <a:cubicBezTo>
                  <a:pt x="48" y="50"/>
                  <a:pt x="47" y="50"/>
                  <a:pt x="47" y="49"/>
                </a:cubicBezTo>
                <a:cubicBezTo>
                  <a:pt x="44" y="46"/>
                  <a:pt x="41" y="44"/>
                  <a:pt x="38" y="41"/>
                </a:cubicBezTo>
                <a:cubicBezTo>
                  <a:pt x="38" y="40"/>
                  <a:pt x="38" y="39"/>
                  <a:pt x="38" y="39"/>
                </a:cubicBezTo>
                <a:cubicBezTo>
                  <a:pt x="38" y="39"/>
                  <a:pt x="38" y="39"/>
                  <a:pt x="38" y="39"/>
                </a:cubicBezTo>
                <a:cubicBezTo>
                  <a:pt x="39" y="38"/>
                  <a:pt x="40" y="38"/>
                  <a:pt x="41" y="39"/>
                </a:cubicBezTo>
                <a:close/>
              </a:path>
            </a:pathLst>
          </a:custGeom>
          <a:solidFill>
            <a:srgbClr val="F4B400"/>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109" name="Freeform 15"/>
          <p:cNvSpPr>
            <a:spLocks noChangeArrowheads="1"/>
          </p:cNvSpPr>
          <p:nvPr/>
        </p:nvSpPr>
        <p:spPr bwMode="auto">
          <a:xfrm>
            <a:off x="4276725" y="2206625"/>
            <a:ext cx="1081088" cy="955675"/>
          </a:xfrm>
          <a:custGeom>
            <a:avLst/>
            <a:gdLst>
              <a:gd name="T0" fmla="*/ 0 w 681"/>
              <a:gd name="T1" fmla="*/ 0 h 602"/>
              <a:gd name="T2" fmla="*/ 2147483647 w 681"/>
              <a:gd name="T3" fmla="*/ 0 h 602"/>
              <a:gd name="T4" fmla="*/ 2147483647 w 681"/>
              <a:gd name="T5" fmla="*/ 2147483647 h 602"/>
              <a:gd name="T6" fmla="*/ 0 w 681"/>
              <a:gd name="T7" fmla="*/ 2147483647 h 602"/>
              <a:gd name="T8" fmla="*/ 2147483647 w 681"/>
              <a:gd name="T9" fmla="*/ 2147483647 h 602"/>
              <a:gd name="T10" fmla="*/ 0 w 681"/>
              <a:gd name="T11" fmla="*/ 0 h 602"/>
              <a:gd name="T12" fmla="*/ 0 w 681"/>
              <a:gd name="T13" fmla="*/ 0 h 602"/>
              <a:gd name="T14" fmla="*/ 0 60000 65536"/>
              <a:gd name="T15" fmla="*/ 0 60000 65536"/>
              <a:gd name="T16" fmla="*/ 0 60000 65536"/>
              <a:gd name="T17" fmla="*/ 0 60000 65536"/>
              <a:gd name="T18" fmla="*/ 0 60000 65536"/>
              <a:gd name="T19" fmla="*/ 0 60000 65536"/>
              <a:gd name="T20" fmla="*/ 0 60000 65536"/>
              <a:gd name="T21" fmla="*/ 0 w 681"/>
              <a:gd name="T22" fmla="*/ 0 h 602"/>
              <a:gd name="T23" fmla="*/ 681 w 681"/>
              <a:gd name="T24" fmla="*/ 602 h 6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1" h="602">
                <a:moveTo>
                  <a:pt x="0" y="0"/>
                </a:moveTo>
                <a:lnTo>
                  <a:pt x="681" y="0"/>
                </a:lnTo>
                <a:lnTo>
                  <a:pt x="681" y="602"/>
                </a:lnTo>
                <a:lnTo>
                  <a:pt x="0" y="602"/>
                </a:lnTo>
                <a:lnTo>
                  <a:pt x="183" y="303"/>
                </a:lnTo>
                <a:lnTo>
                  <a:pt x="0" y="0"/>
                </a:lnTo>
                <a:close/>
              </a:path>
            </a:pathLst>
          </a:custGeom>
          <a:solidFill>
            <a:srgbClr val="757975"/>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110" name="Freeform 16"/>
          <p:cNvSpPr>
            <a:spLocks noEditPoints="1" noChangeArrowheads="1"/>
          </p:cNvSpPr>
          <p:nvPr/>
        </p:nvSpPr>
        <p:spPr bwMode="auto">
          <a:xfrm>
            <a:off x="4392613" y="2263775"/>
            <a:ext cx="998537" cy="33338"/>
          </a:xfrm>
          <a:custGeom>
            <a:avLst/>
            <a:gdLst>
              <a:gd name="T0" fmla="*/ 2147483647 w 120"/>
              <a:gd name="T1" fmla="*/ 0 h 4"/>
              <a:gd name="T2" fmla="*/ 2147483647 w 120"/>
              <a:gd name="T3" fmla="*/ 0 h 4"/>
              <a:gd name="T4" fmla="*/ 2147483647 w 120"/>
              <a:gd name="T5" fmla="*/ 2147483647 h 4"/>
              <a:gd name="T6" fmla="*/ 2147483647 w 120"/>
              <a:gd name="T7" fmla="*/ 2147483647 h 4"/>
              <a:gd name="T8" fmla="*/ 2147483647 w 120"/>
              <a:gd name="T9" fmla="*/ 2147483647 h 4"/>
              <a:gd name="T10" fmla="*/ 2147483647 w 120"/>
              <a:gd name="T11" fmla="*/ 2147483647 h 4"/>
              <a:gd name="T12" fmla="*/ 0 w 120"/>
              <a:gd name="T13" fmla="*/ 2147483647 h 4"/>
              <a:gd name="T14" fmla="*/ 0 w 120"/>
              <a:gd name="T15" fmla="*/ 2147483647 h 4"/>
              <a:gd name="T16" fmla="*/ 2147483647 w 120"/>
              <a:gd name="T17" fmla="*/ 0 h 4"/>
              <a:gd name="T18" fmla="*/ 2147483647 w 120"/>
              <a:gd name="T19" fmla="*/ 0 h 4"/>
              <a:gd name="T20" fmla="*/ 2147483647 w 120"/>
              <a:gd name="T21" fmla="*/ 0 h 4"/>
              <a:gd name="T22" fmla="*/ 2147483647 w 120"/>
              <a:gd name="T23" fmla="*/ 2147483647 h 4"/>
              <a:gd name="T24" fmla="*/ 2147483647 w 120"/>
              <a:gd name="T25" fmla="*/ 2147483647 h 4"/>
              <a:gd name="T26" fmla="*/ 2147483647 w 120"/>
              <a:gd name="T27" fmla="*/ 2147483647 h 4"/>
              <a:gd name="T28" fmla="*/ 2147483647 w 120"/>
              <a:gd name="T29" fmla="*/ 2147483647 h 4"/>
              <a:gd name="T30" fmla="*/ 2147483647 w 120"/>
              <a:gd name="T31" fmla="*/ 2147483647 h 4"/>
              <a:gd name="T32" fmla="*/ 2147483647 w 120"/>
              <a:gd name="T33" fmla="*/ 2147483647 h 4"/>
              <a:gd name="T34" fmla="*/ 2147483647 w 120"/>
              <a:gd name="T35" fmla="*/ 0 h 4"/>
              <a:gd name="T36" fmla="*/ 2147483647 w 120"/>
              <a:gd name="T37" fmla="*/ 0 h 4"/>
              <a:gd name="T38" fmla="*/ 2147483647 w 120"/>
              <a:gd name="T39" fmla="*/ 0 h 4"/>
              <a:gd name="T40" fmla="*/ 2147483647 w 120"/>
              <a:gd name="T41" fmla="*/ 2147483647 h 4"/>
              <a:gd name="T42" fmla="*/ 2147483647 w 120"/>
              <a:gd name="T43" fmla="*/ 2147483647 h 4"/>
              <a:gd name="T44" fmla="*/ 2147483647 w 120"/>
              <a:gd name="T45" fmla="*/ 2147483647 h 4"/>
              <a:gd name="T46" fmla="*/ 2147483647 w 120"/>
              <a:gd name="T47" fmla="*/ 2147483647 h 4"/>
              <a:gd name="T48" fmla="*/ 2147483647 w 120"/>
              <a:gd name="T49" fmla="*/ 2147483647 h 4"/>
              <a:gd name="T50" fmla="*/ 2147483647 w 120"/>
              <a:gd name="T51" fmla="*/ 2147483647 h 4"/>
              <a:gd name="T52" fmla="*/ 2147483647 w 120"/>
              <a:gd name="T53" fmla="*/ 0 h 4"/>
              <a:gd name="T54" fmla="*/ 2147483647 w 120"/>
              <a:gd name="T55" fmla="*/ 0 h 4"/>
              <a:gd name="T56" fmla="*/ 2147483647 w 120"/>
              <a:gd name="T57" fmla="*/ 0 h 4"/>
              <a:gd name="T58" fmla="*/ 2147483647 w 120"/>
              <a:gd name="T59" fmla="*/ 2147483647 h 4"/>
              <a:gd name="T60" fmla="*/ 2147483647 w 120"/>
              <a:gd name="T61" fmla="*/ 2147483647 h 4"/>
              <a:gd name="T62" fmla="*/ 2147483647 w 120"/>
              <a:gd name="T63" fmla="*/ 2147483647 h 4"/>
              <a:gd name="T64" fmla="*/ 2147483647 w 120"/>
              <a:gd name="T65" fmla="*/ 2147483647 h 4"/>
              <a:gd name="T66" fmla="*/ 2147483647 w 120"/>
              <a:gd name="T67" fmla="*/ 2147483647 h 4"/>
              <a:gd name="T68" fmla="*/ 2147483647 w 120"/>
              <a:gd name="T69" fmla="*/ 2147483647 h 4"/>
              <a:gd name="T70" fmla="*/ 2147483647 w 120"/>
              <a:gd name="T71" fmla="*/ 0 h 4"/>
              <a:gd name="T72" fmla="*/ 2147483647 w 120"/>
              <a:gd name="T73" fmla="*/ 0 h 4"/>
              <a:gd name="T74" fmla="*/ 2147483647 w 120"/>
              <a:gd name="T75" fmla="*/ 0 h 4"/>
              <a:gd name="T76" fmla="*/ 2147483647 w 120"/>
              <a:gd name="T77" fmla="*/ 2147483647 h 4"/>
              <a:gd name="T78" fmla="*/ 2147483647 w 120"/>
              <a:gd name="T79" fmla="*/ 2147483647 h 4"/>
              <a:gd name="T80" fmla="*/ 2147483647 w 120"/>
              <a:gd name="T81" fmla="*/ 2147483647 h 4"/>
              <a:gd name="T82" fmla="*/ 2147483647 w 120"/>
              <a:gd name="T83" fmla="*/ 2147483647 h 4"/>
              <a:gd name="T84" fmla="*/ 2147483647 w 120"/>
              <a:gd name="T85" fmla="*/ 2147483647 h 4"/>
              <a:gd name="T86" fmla="*/ 2147483647 w 120"/>
              <a:gd name="T87" fmla="*/ 2147483647 h 4"/>
              <a:gd name="T88" fmla="*/ 2147483647 w 120"/>
              <a:gd name="T89" fmla="*/ 0 h 4"/>
              <a:gd name="T90" fmla="*/ 2147483647 w 120"/>
              <a:gd name="T91" fmla="*/ 0 h 4"/>
              <a:gd name="T92" fmla="*/ 2147483647 w 120"/>
              <a:gd name="T93" fmla="*/ 0 h 4"/>
              <a:gd name="T94" fmla="*/ 2147483647 w 120"/>
              <a:gd name="T95" fmla="*/ 2147483647 h 4"/>
              <a:gd name="T96" fmla="*/ 2147483647 w 120"/>
              <a:gd name="T97" fmla="*/ 2147483647 h 4"/>
              <a:gd name="T98" fmla="*/ 2147483647 w 120"/>
              <a:gd name="T99" fmla="*/ 2147483647 h 4"/>
              <a:gd name="T100" fmla="*/ 2147483647 w 120"/>
              <a:gd name="T101" fmla="*/ 2147483647 h 4"/>
              <a:gd name="T102" fmla="*/ 2147483647 w 120"/>
              <a:gd name="T103" fmla="*/ 2147483647 h 4"/>
              <a:gd name="T104" fmla="*/ 2147483647 w 120"/>
              <a:gd name="T105" fmla="*/ 2147483647 h 4"/>
              <a:gd name="T106" fmla="*/ 2147483647 w 120"/>
              <a:gd name="T107" fmla="*/ 0 h 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20"/>
              <a:gd name="T163" fmla="*/ 0 h 4"/>
              <a:gd name="T164" fmla="*/ 120 w 120"/>
              <a:gd name="T165" fmla="*/ 4 h 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20" h="4">
                <a:moveTo>
                  <a:pt x="1" y="0"/>
                </a:moveTo>
                <a:cubicBezTo>
                  <a:pt x="5" y="0"/>
                  <a:pt x="9" y="0"/>
                  <a:pt x="13" y="0"/>
                </a:cubicBezTo>
                <a:cubicBezTo>
                  <a:pt x="14" y="0"/>
                  <a:pt x="15" y="1"/>
                  <a:pt x="15" y="2"/>
                </a:cubicBezTo>
                <a:cubicBezTo>
                  <a:pt x="15" y="2"/>
                  <a:pt x="15" y="2"/>
                  <a:pt x="15" y="2"/>
                </a:cubicBezTo>
                <a:cubicBezTo>
                  <a:pt x="15" y="3"/>
                  <a:pt x="14" y="4"/>
                  <a:pt x="13" y="4"/>
                </a:cubicBezTo>
                <a:cubicBezTo>
                  <a:pt x="9" y="4"/>
                  <a:pt x="5" y="4"/>
                  <a:pt x="1" y="4"/>
                </a:cubicBezTo>
                <a:cubicBezTo>
                  <a:pt x="0" y="4"/>
                  <a:pt x="0" y="3"/>
                  <a:pt x="0" y="2"/>
                </a:cubicBezTo>
                <a:cubicBezTo>
                  <a:pt x="0" y="2"/>
                  <a:pt x="0" y="2"/>
                  <a:pt x="0" y="2"/>
                </a:cubicBezTo>
                <a:cubicBezTo>
                  <a:pt x="0" y="1"/>
                  <a:pt x="0" y="0"/>
                  <a:pt x="1" y="0"/>
                </a:cubicBezTo>
                <a:close/>
                <a:moveTo>
                  <a:pt x="22" y="0"/>
                </a:moveTo>
                <a:cubicBezTo>
                  <a:pt x="26" y="0"/>
                  <a:pt x="30" y="0"/>
                  <a:pt x="34" y="0"/>
                </a:cubicBezTo>
                <a:cubicBezTo>
                  <a:pt x="35" y="0"/>
                  <a:pt x="36" y="1"/>
                  <a:pt x="36" y="2"/>
                </a:cubicBezTo>
                <a:cubicBezTo>
                  <a:pt x="36" y="2"/>
                  <a:pt x="36" y="2"/>
                  <a:pt x="36" y="2"/>
                </a:cubicBezTo>
                <a:cubicBezTo>
                  <a:pt x="36" y="3"/>
                  <a:pt x="35" y="4"/>
                  <a:pt x="34" y="4"/>
                </a:cubicBezTo>
                <a:cubicBezTo>
                  <a:pt x="30" y="4"/>
                  <a:pt x="26" y="4"/>
                  <a:pt x="22" y="4"/>
                </a:cubicBezTo>
                <a:cubicBezTo>
                  <a:pt x="21" y="4"/>
                  <a:pt x="21" y="3"/>
                  <a:pt x="21" y="2"/>
                </a:cubicBezTo>
                <a:cubicBezTo>
                  <a:pt x="21" y="2"/>
                  <a:pt x="21" y="2"/>
                  <a:pt x="21" y="2"/>
                </a:cubicBezTo>
                <a:cubicBezTo>
                  <a:pt x="21" y="1"/>
                  <a:pt x="21" y="0"/>
                  <a:pt x="22" y="0"/>
                </a:cubicBezTo>
                <a:close/>
                <a:moveTo>
                  <a:pt x="43" y="0"/>
                </a:moveTo>
                <a:cubicBezTo>
                  <a:pt x="47" y="0"/>
                  <a:pt x="51" y="0"/>
                  <a:pt x="55" y="0"/>
                </a:cubicBezTo>
                <a:cubicBezTo>
                  <a:pt x="56" y="0"/>
                  <a:pt x="57" y="1"/>
                  <a:pt x="57" y="2"/>
                </a:cubicBezTo>
                <a:cubicBezTo>
                  <a:pt x="57" y="2"/>
                  <a:pt x="57" y="2"/>
                  <a:pt x="57" y="2"/>
                </a:cubicBezTo>
                <a:cubicBezTo>
                  <a:pt x="57" y="3"/>
                  <a:pt x="56" y="4"/>
                  <a:pt x="55" y="4"/>
                </a:cubicBezTo>
                <a:cubicBezTo>
                  <a:pt x="51" y="4"/>
                  <a:pt x="47" y="4"/>
                  <a:pt x="43" y="4"/>
                </a:cubicBezTo>
                <a:cubicBezTo>
                  <a:pt x="42" y="4"/>
                  <a:pt x="42" y="3"/>
                  <a:pt x="42" y="2"/>
                </a:cubicBezTo>
                <a:cubicBezTo>
                  <a:pt x="42" y="2"/>
                  <a:pt x="42" y="2"/>
                  <a:pt x="42" y="2"/>
                </a:cubicBezTo>
                <a:cubicBezTo>
                  <a:pt x="42" y="1"/>
                  <a:pt x="42" y="0"/>
                  <a:pt x="43" y="0"/>
                </a:cubicBezTo>
                <a:close/>
                <a:moveTo>
                  <a:pt x="64" y="0"/>
                </a:moveTo>
                <a:cubicBezTo>
                  <a:pt x="68" y="0"/>
                  <a:pt x="72" y="0"/>
                  <a:pt x="76" y="0"/>
                </a:cubicBezTo>
                <a:cubicBezTo>
                  <a:pt x="77" y="0"/>
                  <a:pt x="78" y="1"/>
                  <a:pt x="78" y="2"/>
                </a:cubicBezTo>
                <a:cubicBezTo>
                  <a:pt x="78" y="2"/>
                  <a:pt x="78" y="2"/>
                  <a:pt x="78" y="2"/>
                </a:cubicBezTo>
                <a:cubicBezTo>
                  <a:pt x="78" y="3"/>
                  <a:pt x="77" y="4"/>
                  <a:pt x="76" y="4"/>
                </a:cubicBezTo>
                <a:cubicBezTo>
                  <a:pt x="72" y="4"/>
                  <a:pt x="68" y="4"/>
                  <a:pt x="64" y="4"/>
                </a:cubicBezTo>
                <a:cubicBezTo>
                  <a:pt x="63" y="4"/>
                  <a:pt x="63" y="3"/>
                  <a:pt x="63" y="2"/>
                </a:cubicBezTo>
                <a:cubicBezTo>
                  <a:pt x="63" y="2"/>
                  <a:pt x="63" y="2"/>
                  <a:pt x="63" y="2"/>
                </a:cubicBezTo>
                <a:cubicBezTo>
                  <a:pt x="63" y="1"/>
                  <a:pt x="63" y="0"/>
                  <a:pt x="64" y="0"/>
                </a:cubicBezTo>
                <a:close/>
                <a:moveTo>
                  <a:pt x="85" y="0"/>
                </a:moveTo>
                <a:cubicBezTo>
                  <a:pt x="89" y="0"/>
                  <a:pt x="93" y="0"/>
                  <a:pt x="97" y="0"/>
                </a:cubicBezTo>
                <a:cubicBezTo>
                  <a:pt x="98" y="0"/>
                  <a:pt x="99" y="1"/>
                  <a:pt x="99" y="2"/>
                </a:cubicBezTo>
                <a:cubicBezTo>
                  <a:pt x="99" y="2"/>
                  <a:pt x="99" y="2"/>
                  <a:pt x="99" y="2"/>
                </a:cubicBezTo>
                <a:cubicBezTo>
                  <a:pt x="99" y="3"/>
                  <a:pt x="98" y="4"/>
                  <a:pt x="97" y="4"/>
                </a:cubicBezTo>
                <a:cubicBezTo>
                  <a:pt x="93" y="4"/>
                  <a:pt x="89" y="4"/>
                  <a:pt x="85" y="4"/>
                </a:cubicBezTo>
                <a:cubicBezTo>
                  <a:pt x="84" y="4"/>
                  <a:pt x="84" y="3"/>
                  <a:pt x="84" y="2"/>
                </a:cubicBezTo>
                <a:cubicBezTo>
                  <a:pt x="84" y="2"/>
                  <a:pt x="84" y="2"/>
                  <a:pt x="84" y="2"/>
                </a:cubicBezTo>
                <a:cubicBezTo>
                  <a:pt x="84" y="1"/>
                  <a:pt x="84" y="0"/>
                  <a:pt x="85" y="0"/>
                </a:cubicBezTo>
                <a:close/>
                <a:moveTo>
                  <a:pt x="106" y="0"/>
                </a:moveTo>
                <a:cubicBezTo>
                  <a:pt x="110" y="0"/>
                  <a:pt x="114" y="0"/>
                  <a:pt x="118" y="0"/>
                </a:cubicBezTo>
                <a:cubicBezTo>
                  <a:pt x="119" y="0"/>
                  <a:pt x="120" y="1"/>
                  <a:pt x="120" y="2"/>
                </a:cubicBezTo>
                <a:cubicBezTo>
                  <a:pt x="120" y="2"/>
                  <a:pt x="120" y="2"/>
                  <a:pt x="120" y="2"/>
                </a:cubicBezTo>
                <a:cubicBezTo>
                  <a:pt x="120" y="3"/>
                  <a:pt x="119" y="4"/>
                  <a:pt x="118" y="4"/>
                </a:cubicBezTo>
                <a:cubicBezTo>
                  <a:pt x="114" y="4"/>
                  <a:pt x="110" y="4"/>
                  <a:pt x="106" y="4"/>
                </a:cubicBezTo>
                <a:cubicBezTo>
                  <a:pt x="105" y="4"/>
                  <a:pt x="105" y="3"/>
                  <a:pt x="105" y="2"/>
                </a:cubicBezTo>
                <a:cubicBezTo>
                  <a:pt x="105" y="2"/>
                  <a:pt x="105" y="2"/>
                  <a:pt x="105" y="2"/>
                </a:cubicBezTo>
                <a:cubicBezTo>
                  <a:pt x="105" y="1"/>
                  <a:pt x="105" y="0"/>
                  <a:pt x="106" y="0"/>
                </a:cubicBezTo>
                <a:close/>
              </a:path>
            </a:pathLst>
          </a:custGeom>
          <a:solidFill>
            <a:srgbClr val="979895"/>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111" name="Freeform 17"/>
          <p:cNvSpPr>
            <a:spLocks noEditPoints="1" noChangeArrowheads="1"/>
          </p:cNvSpPr>
          <p:nvPr/>
        </p:nvSpPr>
        <p:spPr bwMode="auto">
          <a:xfrm>
            <a:off x="4392613" y="2981325"/>
            <a:ext cx="998537" cy="33338"/>
          </a:xfrm>
          <a:custGeom>
            <a:avLst/>
            <a:gdLst>
              <a:gd name="T0" fmla="*/ 2147483647 w 120"/>
              <a:gd name="T1" fmla="*/ 0 h 4"/>
              <a:gd name="T2" fmla="*/ 2147483647 w 120"/>
              <a:gd name="T3" fmla="*/ 0 h 4"/>
              <a:gd name="T4" fmla="*/ 2147483647 w 120"/>
              <a:gd name="T5" fmla="*/ 2147483647 h 4"/>
              <a:gd name="T6" fmla="*/ 2147483647 w 120"/>
              <a:gd name="T7" fmla="*/ 2147483647 h 4"/>
              <a:gd name="T8" fmla="*/ 2147483647 w 120"/>
              <a:gd name="T9" fmla="*/ 2147483647 h 4"/>
              <a:gd name="T10" fmla="*/ 2147483647 w 120"/>
              <a:gd name="T11" fmla="*/ 2147483647 h 4"/>
              <a:gd name="T12" fmla="*/ 0 w 120"/>
              <a:gd name="T13" fmla="*/ 2147483647 h 4"/>
              <a:gd name="T14" fmla="*/ 0 w 120"/>
              <a:gd name="T15" fmla="*/ 2147483647 h 4"/>
              <a:gd name="T16" fmla="*/ 2147483647 w 120"/>
              <a:gd name="T17" fmla="*/ 0 h 4"/>
              <a:gd name="T18" fmla="*/ 2147483647 w 120"/>
              <a:gd name="T19" fmla="*/ 0 h 4"/>
              <a:gd name="T20" fmla="*/ 2147483647 w 120"/>
              <a:gd name="T21" fmla="*/ 0 h 4"/>
              <a:gd name="T22" fmla="*/ 2147483647 w 120"/>
              <a:gd name="T23" fmla="*/ 2147483647 h 4"/>
              <a:gd name="T24" fmla="*/ 2147483647 w 120"/>
              <a:gd name="T25" fmla="*/ 2147483647 h 4"/>
              <a:gd name="T26" fmla="*/ 2147483647 w 120"/>
              <a:gd name="T27" fmla="*/ 2147483647 h 4"/>
              <a:gd name="T28" fmla="*/ 2147483647 w 120"/>
              <a:gd name="T29" fmla="*/ 2147483647 h 4"/>
              <a:gd name="T30" fmla="*/ 2147483647 w 120"/>
              <a:gd name="T31" fmla="*/ 2147483647 h 4"/>
              <a:gd name="T32" fmla="*/ 2147483647 w 120"/>
              <a:gd name="T33" fmla="*/ 2147483647 h 4"/>
              <a:gd name="T34" fmla="*/ 2147483647 w 120"/>
              <a:gd name="T35" fmla="*/ 0 h 4"/>
              <a:gd name="T36" fmla="*/ 2147483647 w 120"/>
              <a:gd name="T37" fmla="*/ 0 h 4"/>
              <a:gd name="T38" fmla="*/ 2147483647 w 120"/>
              <a:gd name="T39" fmla="*/ 0 h 4"/>
              <a:gd name="T40" fmla="*/ 2147483647 w 120"/>
              <a:gd name="T41" fmla="*/ 2147483647 h 4"/>
              <a:gd name="T42" fmla="*/ 2147483647 w 120"/>
              <a:gd name="T43" fmla="*/ 2147483647 h 4"/>
              <a:gd name="T44" fmla="*/ 2147483647 w 120"/>
              <a:gd name="T45" fmla="*/ 2147483647 h 4"/>
              <a:gd name="T46" fmla="*/ 2147483647 w 120"/>
              <a:gd name="T47" fmla="*/ 2147483647 h 4"/>
              <a:gd name="T48" fmla="*/ 2147483647 w 120"/>
              <a:gd name="T49" fmla="*/ 2147483647 h 4"/>
              <a:gd name="T50" fmla="*/ 2147483647 w 120"/>
              <a:gd name="T51" fmla="*/ 2147483647 h 4"/>
              <a:gd name="T52" fmla="*/ 2147483647 w 120"/>
              <a:gd name="T53" fmla="*/ 0 h 4"/>
              <a:gd name="T54" fmla="*/ 2147483647 w 120"/>
              <a:gd name="T55" fmla="*/ 0 h 4"/>
              <a:gd name="T56" fmla="*/ 2147483647 w 120"/>
              <a:gd name="T57" fmla="*/ 0 h 4"/>
              <a:gd name="T58" fmla="*/ 2147483647 w 120"/>
              <a:gd name="T59" fmla="*/ 2147483647 h 4"/>
              <a:gd name="T60" fmla="*/ 2147483647 w 120"/>
              <a:gd name="T61" fmla="*/ 2147483647 h 4"/>
              <a:gd name="T62" fmla="*/ 2147483647 w 120"/>
              <a:gd name="T63" fmla="*/ 2147483647 h 4"/>
              <a:gd name="T64" fmla="*/ 2147483647 w 120"/>
              <a:gd name="T65" fmla="*/ 2147483647 h 4"/>
              <a:gd name="T66" fmla="*/ 2147483647 w 120"/>
              <a:gd name="T67" fmla="*/ 2147483647 h 4"/>
              <a:gd name="T68" fmla="*/ 2147483647 w 120"/>
              <a:gd name="T69" fmla="*/ 2147483647 h 4"/>
              <a:gd name="T70" fmla="*/ 2147483647 w 120"/>
              <a:gd name="T71" fmla="*/ 0 h 4"/>
              <a:gd name="T72" fmla="*/ 2147483647 w 120"/>
              <a:gd name="T73" fmla="*/ 0 h 4"/>
              <a:gd name="T74" fmla="*/ 2147483647 w 120"/>
              <a:gd name="T75" fmla="*/ 0 h 4"/>
              <a:gd name="T76" fmla="*/ 2147483647 w 120"/>
              <a:gd name="T77" fmla="*/ 2147483647 h 4"/>
              <a:gd name="T78" fmla="*/ 2147483647 w 120"/>
              <a:gd name="T79" fmla="*/ 2147483647 h 4"/>
              <a:gd name="T80" fmla="*/ 2147483647 w 120"/>
              <a:gd name="T81" fmla="*/ 2147483647 h 4"/>
              <a:gd name="T82" fmla="*/ 2147483647 w 120"/>
              <a:gd name="T83" fmla="*/ 2147483647 h 4"/>
              <a:gd name="T84" fmla="*/ 2147483647 w 120"/>
              <a:gd name="T85" fmla="*/ 2147483647 h 4"/>
              <a:gd name="T86" fmla="*/ 2147483647 w 120"/>
              <a:gd name="T87" fmla="*/ 2147483647 h 4"/>
              <a:gd name="T88" fmla="*/ 2147483647 w 120"/>
              <a:gd name="T89" fmla="*/ 0 h 4"/>
              <a:gd name="T90" fmla="*/ 2147483647 w 120"/>
              <a:gd name="T91" fmla="*/ 0 h 4"/>
              <a:gd name="T92" fmla="*/ 2147483647 w 120"/>
              <a:gd name="T93" fmla="*/ 0 h 4"/>
              <a:gd name="T94" fmla="*/ 2147483647 w 120"/>
              <a:gd name="T95" fmla="*/ 2147483647 h 4"/>
              <a:gd name="T96" fmla="*/ 2147483647 w 120"/>
              <a:gd name="T97" fmla="*/ 2147483647 h 4"/>
              <a:gd name="T98" fmla="*/ 2147483647 w 120"/>
              <a:gd name="T99" fmla="*/ 2147483647 h 4"/>
              <a:gd name="T100" fmla="*/ 2147483647 w 120"/>
              <a:gd name="T101" fmla="*/ 2147483647 h 4"/>
              <a:gd name="T102" fmla="*/ 2147483647 w 120"/>
              <a:gd name="T103" fmla="*/ 2147483647 h 4"/>
              <a:gd name="T104" fmla="*/ 2147483647 w 120"/>
              <a:gd name="T105" fmla="*/ 2147483647 h 4"/>
              <a:gd name="T106" fmla="*/ 2147483647 w 120"/>
              <a:gd name="T107" fmla="*/ 0 h 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20"/>
              <a:gd name="T163" fmla="*/ 0 h 4"/>
              <a:gd name="T164" fmla="*/ 120 w 120"/>
              <a:gd name="T165" fmla="*/ 4 h 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20" h="4">
                <a:moveTo>
                  <a:pt x="1" y="0"/>
                </a:moveTo>
                <a:cubicBezTo>
                  <a:pt x="5" y="0"/>
                  <a:pt x="9" y="0"/>
                  <a:pt x="13" y="0"/>
                </a:cubicBezTo>
                <a:cubicBezTo>
                  <a:pt x="14" y="0"/>
                  <a:pt x="15" y="1"/>
                  <a:pt x="15" y="2"/>
                </a:cubicBezTo>
                <a:cubicBezTo>
                  <a:pt x="15" y="2"/>
                  <a:pt x="15" y="2"/>
                  <a:pt x="15" y="2"/>
                </a:cubicBezTo>
                <a:cubicBezTo>
                  <a:pt x="15" y="3"/>
                  <a:pt x="14" y="4"/>
                  <a:pt x="13" y="4"/>
                </a:cubicBezTo>
                <a:cubicBezTo>
                  <a:pt x="9" y="4"/>
                  <a:pt x="5" y="4"/>
                  <a:pt x="1" y="4"/>
                </a:cubicBezTo>
                <a:cubicBezTo>
                  <a:pt x="0" y="4"/>
                  <a:pt x="0" y="3"/>
                  <a:pt x="0" y="2"/>
                </a:cubicBezTo>
                <a:cubicBezTo>
                  <a:pt x="0" y="2"/>
                  <a:pt x="0" y="2"/>
                  <a:pt x="0" y="2"/>
                </a:cubicBezTo>
                <a:cubicBezTo>
                  <a:pt x="0" y="1"/>
                  <a:pt x="0" y="0"/>
                  <a:pt x="1" y="0"/>
                </a:cubicBezTo>
                <a:close/>
                <a:moveTo>
                  <a:pt x="22" y="0"/>
                </a:moveTo>
                <a:cubicBezTo>
                  <a:pt x="26" y="0"/>
                  <a:pt x="30" y="0"/>
                  <a:pt x="34" y="0"/>
                </a:cubicBezTo>
                <a:cubicBezTo>
                  <a:pt x="35" y="0"/>
                  <a:pt x="36" y="1"/>
                  <a:pt x="36" y="2"/>
                </a:cubicBezTo>
                <a:cubicBezTo>
                  <a:pt x="36" y="2"/>
                  <a:pt x="36" y="2"/>
                  <a:pt x="36" y="2"/>
                </a:cubicBezTo>
                <a:cubicBezTo>
                  <a:pt x="36" y="3"/>
                  <a:pt x="35" y="4"/>
                  <a:pt x="34" y="4"/>
                </a:cubicBezTo>
                <a:cubicBezTo>
                  <a:pt x="30" y="4"/>
                  <a:pt x="26" y="4"/>
                  <a:pt x="22" y="4"/>
                </a:cubicBezTo>
                <a:cubicBezTo>
                  <a:pt x="21" y="4"/>
                  <a:pt x="21" y="3"/>
                  <a:pt x="21" y="2"/>
                </a:cubicBezTo>
                <a:cubicBezTo>
                  <a:pt x="21" y="2"/>
                  <a:pt x="21" y="2"/>
                  <a:pt x="21" y="2"/>
                </a:cubicBezTo>
                <a:cubicBezTo>
                  <a:pt x="21" y="1"/>
                  <a:pt x="21" y="0"/>
                  <a:pt x="22" y="0"/>
                </a:cubicBezTo>
                <a:close/>
                <a:moveTo>
                  <a:pt x="43" y="0"/>
                </a:moveTo>
                <a:cubicBezTo>
                  <a:pt x="47" y="0"/>
                  <a:pt x="51" y="0"/>
                  <a:pt x="55" y="0"/>
                </a:cubicBezTo>
                <a:cubicBezTo>
                  <a:pt x="56" y="0"/>
                  <a:pt x="57" y="1"/>
                  <a:pt x="57" y="2"/>
                </a:cubicBezTo>
                <a:cubicBezTo>
                  <a:pt x="57" y="2"/>
                  <a:pt x="57" y="2"/>
                  <a:pt x="57" y="2"/>
                </a:cubicBezTo>
                <a:cubicBezTo>
                  <a:pt x="57" y="3"/>
                  <a:pt x="56" y="4"/>
                  <a:pt x="55" y="4"/>
                </a:cubicBezTo>
                <a:cubicBezTo>
                  <a:pt x="51" y="4"/>
                  <a:pt x="47" y="4"/>
                  <a:pt x="43" y="4"/>
                </a:cubicBezTo>
                <a:cubicBezTo>
                  <a:pt x="42" y="4"/>
                  <a:pt x="42" y="3"/>
                  <a:pt x="42" y="2"/>
                </a:cubicBezTo>
                <a:cubicBezTo>
                  <a:pt x="42" y="2"/>
                  <a:pt x="42" y="2"/>
                  <a:pt x="42" y="2"/>
                </a:cubicBezTo>
                <a:cubicBezTo>
                  <a:pt x="42" y="1"/>
                  <a:pt x="42" y="0"/>
                  <a:pt x="43" y="0"/>
                </a:cubicBezTo>
                <a:close/>
                <a:moveTo>
                  <a:pt x="64" y="0"/>
                </a:moveTo>
                <a:cubicBezTo>
                  <a:pt x="68" y="0"/>
                  <a:pt x="72" y="0"/>
                  <a:pt x="76" y="0"/>
                </a:cubicBezTo>
                <a:cubicBezTo>
                  <a:pt x="77" y="0"/>
                  <a:pt x="78" y="1"/>
                  <a:pt x="78" y="2"/>
                </a:cubicBezTo>
                <a:cubicBezTo>
                  <a:pt x="78" y="2"/>
                  <a:pt x="78" y="2"/>
                  <a:pt x="78" y="2"/>
                </a:cubicBezTo>
                <a:cubicBezTo>
                  <a:pt x="78" y="3"/>
                  <a:pt x="77" y="4"/>
                  <a:pt x="76" y="4"/>
                </a:cubicBezTo>
                <a:cubicBezTo>
                  <a:pt x="72" y="4"/>
                  <a:pt x="68" y="4"/>
                  <a:pt x="64" y="4"/>
                </a:cubicBezTo>
                <a:cubicBezTo>
                  <a:pt x="63" y="4"/>
                  <a:pt x="63" y="3"/>
                  <a:pt x="63" y="2"/>
                </a:cubicBezTo>
                <a:cubicBezTo>
                  <a:pt x="63" y="2"/>
                  <a:pt x="63" y="2"/>
                  <a:pt x="63" y="2"/>
                </a:cubicBezTo>
                <a:cubicBezTo>
                  <a:pt x="63" y="1"/>
                  <a:pt x="63" y="0"/>
                  <a:pt x="64" y="0"/>
                </a:cubicBezTo>
                <a:close/>
                <a:moveTo>
                  <a:pt x="85" y="0"/>
                </a:moveTo>
                <a:cubicBezTo>
                  <a:pt x="89" y="0"/>
                  <a:pt x="93" y="0"/>
                  <a:pt x="97" y="0"/>
                </a:cubicBezTo>
                <a:cubicBezTo>
                  <a:pt x="98" y="0"/>
                  <a:pt x="99" y="1"/>
                  <a:pt x="99" y="2"/>
                </a:cubicBezTo>
                <a:cubicBezTo>
                  <a:pt x="99" y="2"/>
                  <a:pt x="99" y="2"/>
                  <a:pt x="99" y="2"/>
                </a:cubicBezTo>
                <a:cubicBezTo>
                  <a:pt x="99" y="3"/>
                  <a:pt x="98" y="4"/>
                  <a:pt x="97" y="4"/>
                </a:cubicBezTo>
                <a:cubicBezTo>
                  <a:pt x="93" y="4"/>
                  <a:pt x="89" y="4"/>
                  <a:pt x="85" y="4"/>
                </a:cubicBezTo>
                <a:cubicBezTo>
                  <a:pt x="84" y="4"/>
                  <a:pt x="84" y="3"/>
                  <a:pt x="84" y="2"/>
                </a:cubicBezTo>
                <a:cubicBezTo>
                  <a:pt x="84" y="2"/>
                  <a:pt x="84" y="2"/>
                  <a:pt x="84" y="2"/>
                </a:cubicBezTo>
                <a:cubicBezTo>
                  <a:pt x="84" y="1"/>
                  <a:pt x="84" y="0"/>
                  <a:pt x="85" y="0"/>
                </a:cubicBezTo>
                <a:close/>
                <a:moveTo>
                  <a:pt x="106" y="0"/>
                </a:moveTo>
                <a:cubicBezTo>
                  <a:pt x="110" y="0"/>
                  <a:pt x="114" y="0"/>
                  <a:pt x="118" y="0"/>
                </a:cubicBezTo>
                <a:cubicBezTo>
                  <a:pt x="119" y="0"/>
                  <a:pt x="120" y="1"/>
                  <a:pt x="120" y="2"/>
                </a:cubicBezTo>
                <a:cubicBezTo>
                  <a:pt x="120" y="2"/>
                  <a:pt x="120" y="2"/>
                  <a:pt x="120" y="2"/>
                </a:cubicBezTo>
                <a:cubicBezTo>
                  <a:pt x="120" y="3"/>
                  <a:pt x="119" y="4"/>
                  <a:pt x="118" y="4"/>
                </a:cubicBezTo>
                <a:cubicBezTo>
                  <a:pt x="114" y="4"/>
                  <a:pt x="110" y="4"/>
                  <a:pt x="106" y="4"/>
                </a:cubicBezTo>
                <a:cubicBezTo>
                  <a:pt x="105" y="4"/>
                  <a:pt x="105" y="3"/>
                  <a:pt x="105" y="2"/>
                </a:cubicBezTo>
                <a:cubicBezTo>
                  <a:pt x="105" y="2"/>
                  <a:pt x="105" y="2"/>
                  <a:pt x="105" y="2"/>
                </a:cubicBezTo>
                <a:cubicBezTo>
                  <a:pt x="105" y="1"/>
                  <a:pt x="105" y="0"/>
                  <a:pt x="106" y="0"/>
                </a:cubicBezTo>
                <a:close/>
              </a:path>
            </a:pathLst>
          </a:custGeom>
          <a:solidFill>
            <a:srgbClr val="979895"/>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112" name="Freeform 18"/>
          <p:cNvSpPr>
            <a:spLocks noChangeArrowheads="1"/>
          </p:cNvSpPr>
          <p:nvPr/>
        </p:nvSpPr>
        <p:spPr bwMode="auto">
          <a:xfrm>
            <a:off x="4708525" y="1831975"/>
            <a:ext cx="498475" cy="1430338"/>
          </a:xfrm>
          <a:custGeom>
            <a:avLst/>
            <a:gdLst>
              <a:gd name="T0" fmla="*/ 0 w 314"/>
              <a:gd name="T1" fmla="*/ 0 h 901"/>
              <a:gd name="T2" fmla="*/ 2147483647 w 314"/>
              <a:gd name="T3" fmla="*/ 2147483647 h 901"/>
              <a:gd name="T4" fmla="*/ 2147483647 w 314"/>
              <a:gd name="T5" fmla="*/ 2147483647 h 901"/>
              <a:gd name="T6" fmla="*/ 0 w 314"/>
              <a:gd name="T7" fmla="*/ 2147483647 h 901"/>
              <a:gd name="T8" fmla="*/ 0 w 314"/>
              <a:gd name="T9" fmla="*/ 0 h 901"/>
              <a:gd name="T10" fmla="*/ 0 w 314"/>
              <a:gd name="T11" fmla="*/ 0 h 901"/>
              <a:gd name="T12" fmla="*/ 0 60000 65536"/>
              <a:gd name="T13" fmla="*/ 0 60000 65536"/>
              <a:gd name="T14" fmla="*/ 0 60000 65536"/>
              <a:gd name="T15" fmla="*/ 0 60000 65536"/>
              <a:gd name="T16" fmla="*/ 0 60000 65536"/>
              <a:gd name="T17" fmla="*/ 0 60000 65536"/>
              <a:gd name="T18" fmla="*/ 0 w 314"/>
              <a:gd name="T19" fmla="*/ 0 h 901"/>
              <a:gd name="T20" fmla="*/ 314 w 314"/>
              <a:gd name="T21" fmla="*/ 901 h 901"/>
            </a:gdLst>
            <a:ahLst/>
            <a:cxnLst>
              <a:cxn ang="T12">
                <a:pos x="T0" y="T1"/>
              </a:cxn>
              <a:cxn ang="T13">
                <a:pos x="T2" y="T3"/>
              </a:cxn>
              <a:cxn ang="T14">
                <a:pos x="T4" y="T5"/>
              </a:cxn>
              <a:cxn ang="T15">
                <a:pos x="T6" y="T7"/>
              </a:cxn>
              <a:cxn ang="T16">
                <a:pos x="T8" y="T9"/>
              </a:cxn>
              <a:cxn ang="T17">
                <a:pos x="T10" y="T11"/>
              </a:cxn>
            </a:cxnLst>
            <a:rect l="T18" t="T19" r="T20" b="T21"/>
            <a:pathLst>
              <a:path w="314" h="901">
                <a:moveTo>
                  <a:pt x="0" y="0"/>
                </a:moveTo>
                <a:lnTo>
                  <a:pt x="314" y="299"/>
                </a:lnTo>
                <a:lnTo>
                  <a:pt x="314" y="901"/>
                </a:lnTo>
                <a:lnTo>
                  <a:pt x="0" y="602"/>
                </a:lnTo>
                <a:lnTo>
                  <a:pt x="0" y="0"/>
                </a:lnTo>
                <a:close/>
              </a:path>
            </a:pathLst>
          </a:custGeom>
          <a:solidFill>
            <a:srgbClr val="3D4947"/>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113" name="Freeform 19"/>
          <p:cNvSpPr>
            <a:spLocks noEditPoints="1" noChangeArrowheads="1"/>
          </p:cNvSpPr>
          <p:nvPr/>
        </p:nvSpPr>
        <p:spPr bwMode="auto">
          <a:xfrm>
            <a:off x="4708525" y="2663825"/>
            <a:ext cx="498475" cy="506413"/>
          </a:xfrm>
          <a:custGeom>
            <a:avLst/>
            <a:gdLst>
              <a:gd name="T0" fmla="*/ 2147483647 w 60"/>
              <a:gd name="T1" fmla="*/ 2147483647 h 61"/>
              <a:gd name="T2" fmla="*/ 2147483647 w 60"/>
              <a:gd name="T3" fmla="*/ 2147483647 h 61"/>
              <a:gd name="T4" fmla="*/ 2147483647 w 60"/>
              <a:gd name="T5" fmla="*/ 2147483647 h 61"/>
              <a:gd name="T6" fmla="*/ 2147483647 w 60"/>
              <a:gd name="T7" fmla="*/ 2147483647 h 61"/>
              <a:gd name="T8" fmla="*/ 2147483647 w 60"/>
              <a:gd name="T9" fmla="*/ 2147483647 h 61"/>
              <a:gd name="T10" fmla="*/ 2147483647 w 60"/>
              <a:gd name="T11" fmla="*/ 2147483647 h 61"/>
              <a:gd name="T12" fmla="*/ 2147483647 w 60"/>
              <a:gd name="T13" fmla="*/ 2147483647 h 61"/>
              <a:gd name="T14" fmla="*/ 0 w 60"/>
              <a:gd name="T15" fmla="*/ 2147483647 h 61"/>
              <a:gd name="T16" fmla="*/ 0 w 60"/>
              <a:gd name="T17" fmla="*/ 0 h 61"/>
              <a:gd name="T18" fmla="*/ 2147483647 w 60"/>
              <a:gd name="T19" fmla="*/ 2147483647 h 61"/>
              <a:gd name="T20" fmla="*/ 2147483647 w 60"/>
              <a:gd name="T21" fmla="*/ 2147483647 h 61"/>
              <a:gd name="T22" fmla="*/ 2147483647 w 60"/>
              <a:gd name="T23" fmla="*/ 2147483647 h 61"/>
              <a:gd name="T24" fmla="*/ 2147483647 w 60"/>
              <a:gd name="T25" fmla="*/ 2147483647 h 61"/>
              <a:gd name="T26" fmla="*/ 0 w 60"/>
              <a:gd name="T27" fmla="*/ 2147483647 h 61"/>
              <a:gd name="T28" fmla="*/ 2147483647 w 60"/>
              <a:gd name="T29" fmla="*/ 2147483647 h 61"/>
              <a:gd name="T30" fmla="*/ 2147483647 w 60"/>
              <a:gd name="T31" fmla="*/ 2147483647 h 61"/>
              <a:gd name="T32" fmla="*/ 2147483647 w 60"/>
              <a:gd name="T33" fmla="*/ 2147483647 h 61"/>
              <a:gd name="T34" fmla="*/ 2147483647 w 60"/>
              <a:gd name="T35" fmla="*/ 2147483647 h 61"/>
              <a:gd name="T36" fmla="*/ 2147483647 w 60"/>
              <a:gd name="T37" fmla="*/ 2147483647 h 61"/>
              <a:gd name="T38" fmla="*/ 2147483647 w 60"/>
              <a:gd name="T39" fmla="*/ 2147483647 h 61"/>
              <a:gd name="T40" fmla="*/ 2147483647 w 60"/>
              <a:gd name="T41" fmla="*/ 2147483647 h 61"/>
              <a:gd name="T42" fmla="*/ 2147483647 w 60"/>
              <a:gd name="T43" fmla="*/ 2147483647 h 61"/>
              <a:gd name="T44" fmla="*/ 2147483647 w 60"/>
              <a:gd name="T45" fmla="*/ 2147483647 h 61"/>
              <a:gd name="T46" fmla="*/ 2147483647 w 60"/>
              <a:gd name="T47" fmla="*/ 2147483647 h 61"/>
              <a:gd name="T48" fmla="*/ 2147483647 w 60"/>
              <a:gd name="T49" fmla="*/ 2147483647 h 61"/>
              <a:gd name="T50" fmla="*/ 2147483647 w 60"/>
              <a:gd name="T51" fmla="*/ 2147483647 h 61"/>
              <a:gd name="T52" fmla="*/ 2147483647 w 60"/>
              <a:gd name="T53" fmla="*/ 2147483647 h 61"/>
              <a:gd name="T54" fmla="*/ 2147483647 w 60"/>
              <a:gd name="T55" fmla="*/ 2147483647 h 61"/>
              <a:gd name="T56" fmla="*/ 2147483647 w 60"/>
              <a:gd name="T57" fmla="*/ 2147483647 h 61"/>
              <a:gd name="T58" fmla="*/ 2147483647 w 60"/>
              <a:gd name="T59" fmla="*/ 2147483647 h 61"/>
              <a:gd name="T60" fmla="*/ 2147483647 w 60"/>
              <a:gd name="T61" fmla="*/ 2147483647 h 61"/>
              <a:gd name="T62" fmla="*/ 2147483647 w 60"/>
              <a:gd name="T63" fmla="*/ 2147483647 h 61"/>
              <a:gd name="T64" fmla="*/ 2147483647 w 60"/>
              <a:gd name="T65" fmla="*/ 2147483647 h 61"/>
              <a:gd name="T66" fmla="*/ 2147483647 w 60"/>
              <a:gd name="T67" fmla="*/ 2147483647 h 61"/>
              <a:gd name="T68" fmla="*/ 2147483647 w 60"/>
              <a:gd name="T69" fmla="*/ 2147483647 h 61"/>
              <a:gd name="T70" fmla="*/ 2147483647 w 60"/>
              <a:gd name="T71" fmla="*/ 2147483647 h 61"/>
              <a:gd name="T72" fmla="*/ 2147483647 w 60"/>
              <a:gd name="T73" fmla="*/ 2147483647 h 61"/>
              <a:gd name="T74" fmla="*/ 2147483647 w 60"/>
              <a:gd name="T75" fmla="*/ 2147483647 h 61"/>
              <a:gd name="T76" fmla="*/ 2147483647 w 60"/>
              <a:gd name="T77" fmla="*/ 2147483647 h 61"/>
              <a:gd name="T78" fmla="*/ 2147483647 w 60"/>
              <a:gd name="T79" fmla="*/ 2147483647 h 61"/>
              <a:gd name="T80" fmla="*/ 2147483647 w 60"/>
              <a:gd name="T81" fmla="*/ 2147483647 h 6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61"/>
              <a:gd name="T125" fmla="*/ 60 w 60"/>
              <a:gd name="T126" fmla="*/ 61 h 6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61">
                <a:moveTo>
                  <a:pt x="60" y="57"/>
                </a:moveTo>
                <a:cubicBezTo>
                  <a:pt x="60" y="61"/>
                  <a:pt x="60" y="61"/>
                  <a:pt x="60" y="61"/>
                </a:cubicBezTo>
                <a:cubicBezTo>
                  <a:pt x="58" y="59"/>
                  <a:pt x="56" y="57"/>
                  <a:pt x="53" y="55"/>
                </a:cubicBezTo>
                <a:cubicBezTo>
                  <a:pt x="53" y="55"/>
                  <a:pt x="53" y="54"/>
                  <a:pt x="53" y="53"/>
                </a:cubicBezTo>
                <a:cubicBezTo>
                  <a:pt x="53" y="53"/>
                  <a:pt x="53" y="53"/>
                  <a:pt x="53" y="53"/>
                </a:cubicBezTo>
                <a:cubicBezTo>
                  <a:pt x="54" y="52"/>
                  <a:pt x="55" y="52"/>
                  <a:pt x="56" y="53"/>
                </a:cubicBezTo>
                <a:cubicBezTo>
                  <a:pt x="57" y="54"/>
                  <a:pt x="58" y="55"/>
                  <a:pt x="60" y="57"/>
                </a:cubicBezTo>
                <a:close/>
                <a:moveTo>
                  <a:pt x="0" y="4"/>
                </a:moveTo>
                <a:cubicBezTo>
                  <a:pt x="0" y="0"/>
                  <a:pt x="0" y="0"/>
                  <a:pt x="0" y="0"/>
                </a:cubicBezTo>
                <a:cubicBezTo>
                  <a:pt x="1" y="1"/>
                  <a:pt x="2" y="2"/>
                  <a:pt x="3" y="3"/>
                </a:cubicBezTo>
                <a:cubicBezTo>
                  <a:pt x="4" y="4"/>
                  <a:pt x="4" y="5"/>
                  <a:pt x="4" y="6"/>
                </a:cubicBezTo>
                <a:cubicBezTo>
                  <a:pt x="4" y="6"/>
                  <a:pt x="4" y="6"/>
                  <a:pt x="4" y="6"/>
                </a:cubicBezTo>
                <a:cubicBezTo>
                  <a:pt x="3" y="6"/>
                  <a:pt x="2" y="6"/>
                  <a:pt x="1" y="6"/>
                </a:cubicBezTo>
                <a:cubicBezTo>
                  <a:pt x="1" y="5"/>
                  <a:pt x="0" y="5"/>
                  <a:pt x="0" y="4"/>
                </a:cubicBezTo>
                <a:close/>
                <a:moveTo>
                  <a:pt x="10" y="10"/>
                </a:moveTo>
                <a:cubicBezTo>
                  <a:pt x="13" y="12"/>
                  <a:pt x="16" y="15"/>
                  <a:pt x="19" y="18"/>
                </a:cubicBezTo>
                <a:cubicBezTo>
                  <a:pt x="19" y="18"/>
                  <a:pt x="19" y="19"/>
                  <a:pt x="19" y="20"/>
                </a:cubicBezTo>
                <a:cubicBezTo>
                  <a:pt x="19" y="20"/>
                  <a:pt x="19" y="20"/>
                  <a:pt x="19" y="20"/>
                </a:cubicBezTo>
                <a:cubicBezTo>
                  <a:pt x="18" y="21"/>
                  <a:pt x="17" y="21"/>
                  <a:pt x="16" y="20"/>
                </a:cubicBezTo>
                <a:cubicBezTo>
                  <a:pt x="14" y="17"/>
                  <a:pt x="11" y="15"/>
                  <a:pt x="8" y="12"/>
                </a:cubicBezTo>
                <a:cubicBezTo>
                  <a:pt x="7" y="11"/>
                  <a:pt x="7" y="10"/>
                  <a:pt x="8" y="10"/>
                </a:cubicBezTo>
                <a:cubicBezTo>
                  <a:pt x="8" y="10"/>
                  <a:pt x="8" y="10"/>
                  <a:pt x="8" y="10"/>
                </a:cubicBezTo>
                <a:cubicBezTo>
                  <a:pt x="8" y="9"/>
                  <a:pt x="9" y="9"/>
                  <a:pt x="10" y="10"/>
                </a:cubicBezTo>
                <a:close/>
                <a:moveTo>
                  <a:pt x="25" y="24"/>
                </a:moveTo>
                <a:cubicBezTo>
                  <a:pt x="28" y="27"/>
                  <a:pt x="31" y="29"/>
                  <a:pt x="34" y="32"/>
                </a:cubicBezTo>
                <a:cubicBezTo>
                  <a:pt x="35" y="33"/>
                  <a:pt x="35" y="34"/>
                  <a:pt x="34" y="35"/>
                </a:cubicBezTo>
                <a:cubicBezTo>
                  <a:pt x="34" y="35"/>
                  <a:pt x="34" y="35"/>
                  <a:pt x="34" y="35"/>
                </a:cubicBezTo>
                <a:cubicBezTo>
                  <a:pt x="33" y="35"/>
                  <a:pt x="32" y="35"/>
                  <a:pt x="32" y="35"/>
                </a:cubicBezTo>
                <a:cubicBezTo>
                  <a:pt x="29" y="32"/>
                  <a:pt x="26" y="29"/>
                  <a:pt x="23" y="26"/>
                </a:cubicBezTo>
                <a:cubicBezTo>
                  <a:pt x="22" y="26"/>
                  <a:pt x="22" y="25"/>
                  <a:pt x="23" y="24"/>
                </a:cubicBezTo>
                <a:cubicBezTo>
                  <a:pt x="23" y="24"/>
                  <a:pt x="23" y="24"/>
                  <a:pt x="23" y="24"/>
                </a:cubicBezTo>
                <a:cubicBezTo>
                  <a:pt x="24" y="23"/>
                  <a:pt x="25" y="23"/>
                  <a:pt x="25" y="24"/>
                </a:cubicBezTo>
                <a:close/>
                <a:moveTo>
                  <a:pt x="41" y="39"/>
                </a:moveTo>
                <a:cubicBezTo>
                  <a:pt x="43" y="41"/>
                  <a:pt x="46" y="44"/>
                  <a:pt x="49" y="47"/>
                </a:cubicBezTo>
                <a:cubicBezTo>
                  <a:pt x="50" y="47"/>
                  <a:pt x="50" y="48"/>
                  <a:pt x="49" y="49"/>
                </a:cubicBezTo>
                <a:cubicBezTo>
                  <a:pt x="49" y="49"/>
                  <a:pt x="49" y="49"/>
                  <a:pt x="49" y="49"/>
                </a:cubicBezTo>
                <a:cubicBezTo>
                  <a:pt x="48" y="50"/>
                  <a:pt x="47" y="50"/>
                  <a:pt x="47" y="49"/>
                </a:cubicBezTo>
                <a:cubicBezTo>
                  <a:pt x="44" y="46"/>
                  <a:pt x="41" y="44"/>
                  <a:pt x="38" y="41"/>
                </a:cubicBezTo>
                <a:cubicBezTo>
                  <a:pt x="38" y="40"/>
                  <a:pt x="38" y="39"/>
                  <a:pt x="38" y="39"/>
                </a:cubicBezTo>
                <a:cubicBezTo>
                  <a:pt x="38" y="39"/>
                  <a:pt x="38" y="39"/>
                  <a:pt x="38" y="39"/>
                </a:cubicBezTo>
                <a:cubicBezTo>
                  <a:pt x="39" y="38"/>
                  <a:pt x="40" y="38"/>
                  <a:pt x="41" y="39"/>
                </a:cubicBezTo>
                <a:close/>
              </a:path>
            </a:pathLst>
          </a:custGeom>
          <a:solidFill>
            <a:srgbClr val="4B5754"/>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114" name="Freeform 20"/>
          <p:cNvSpPr>
            <a:spLocks noChangeArrowheads="1"/>
          </p:cNvSpPr>
          <p:nvPr/>
        </p:nvSpPr>
        <p:spPr bwMode="auto">
          <a:xfrm>
            <a:off x="4276725" y="661988"/>
            <a:ext cx="1081088" cy="955675"/>
          </a:xfrm>
          <a:custGeom>
            <a:avLst/>
            <a:gdLst>
              <a:gd name="T0" fmla="*/ 0 w 681"/>
              <a:gd name="T1" fmla="*/ 0 h 602"/>
              <a:gd name="T2" fmla="*/ 2147483647 w 681"/>
              <a:gd name="T3" fmla="*/ 0 h 602"/>
              <a:gd name="T4" fmla="*/ 2147483647 w 681"/>
              <a:gd name="T5" fmla="*/ 2147483647 h 602"/>
              <a:gd name="T6" fmla="*/ 0 w 681"/>
              <a:gd name="T7" fmla="*/ 2147483647 h 602"/>
              <a:gd name="T8" fmla="*/ 2147483647 w 681"/>
              <a:gd name="T9" fmla="*/ 2147483647 h 602"/>
              <a:gd name="T10" fmla="*/ 0 w 681"/>
              <a:gd name="T11" fmla="*/ 0 h 602"/>
              <a:gd name="T12" fmla="*/ 0 w 681"/>
              <a:gd name="T13" fmla="*/ 0 h 602"/>
              <a:gd name="T14" fmla="*/ 0 60000 65536"/>
              <a:gd name="T15" fmla="*/ 0 60000 65536"/>
              <a:gd name="T16" fmla="*/ 0 60000 65536"/>
              <a:gd name="T17" fmla="*/ 0 60000 65536"/>
              <a:gd name="T18" fmla="*/ 0 60000 65536"/>
              <a:gd name="T19" fmla="*/ 0 60000 65536"/>
              <a:gd name="T20" fmla="*/ 0 60000 65536"/>
              <a:gd name="T21" fmla="*/ 0 w 681"/>
              <a:gd name="T22" fmla="*/ 0 h 602"/>
              <a:gd name="T23" fmla="*/ 681 w 681"/>
              <a:gd name="T24" fmla="*/ 602 h 6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1" h="602">
                <a:moveTo>
                  <a:pt x="0" y="0"/>
                </a:moveTo>
                <a:lnTo>
                  <a:pt x="681" y="0"/>
                </a:lnTo>
                <a:lnTo>
                  <a:pt x="681" y="602"/>
                </a:lnTo>
                <a:lnTo>
                  <a:pt x="0" y="602"/>
                </a:lnTo>
                <a:lnTo>
                  <a:pt x="183" y="298"/>
                </a:lnTo>
                <a:lnTo>
                  <a:pt x="0" y="0"/>
                </a:lnTo>
                <a:close/>
              </a:path>
            </a:pathLst>
          </a:custGeom>
          <a:solidFill>
            <a:srgbClr val="EE7640"/>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115" name="Freeform 21"/>
          <p:cNvSpPr>
            <a:spLocks noEditPoints="1" noChangeArrowheads="1"/>
          </p:cNvSpPr>
          <p:nvPr/>
        </p:nvSpPr>
        <p:spPr bwMode="auto">
          <a:xfrm>
            <a:off x="4392613" y="719138"/>
            <a:ext cx="998537" cy="33337"/>
          </a:xfrm>
          <a:custGeom>
            <a:avLst/>
            <a:gdLst>
              <a:gd name="T0" fmla="*/ 2147483647 w 120"/>
              <a:gd name="T1" fmla="*/ 0 h 4"/>
              <a:gd name="T2" fmla="*/ 2147483647 w 120"/>
              <a:gd name="T3" fmla="*/ 0 h 4"/>
              <a:gd name="T4" fmla="*/ 2147483647 w 120"/>
              <a:gd name="T5" fmla="*/ 2147483647 h 4"/>
              <a:gd name="T6" fmla="*/ 2147483647 w 120"/>
              <a:gd name="T7" fmla="*/ 2147483647 h 4"/>
              <a:gd name="T8" fmla="*/ 2147483647 w 120"/>
              <a:gd name="T9" fmla="*/ 2147483647 h 4"/>
              <a:gd name="T10" fmla="*/ 2147483647 w 120"/>
              <a:gd name="T11" fmla="*/ 2147483647 h 4"/>
              <a:gd name="T12" fmla="*/ 0 w 120"/>
              <a:gd name="T13" fmla="*/ 2147483647 h 4"/>
              <a:gd name="T14" fmla="*/ 0 w 120"/>
              <a:gd name="T15" fmla="*/ 2147483647 h 4"/>
              <a:gd name="T16" fmla="*/ 2147483647 w 120"/>
              <a:gd name="T17" fmla="*/ 0 h 4"/>
              <a:gd name="T18" fmla="*/ 2147483647 w 120"/>
              <a:gd name="T19" fmla="*/ 0 h 4"/>
              <a:gd name="T20" fmla="*/ 2147483647 w 120"/>
              <a:gd name="T21" fmla="*/ 0 h 4"/>
              <a:gd name="T22" fmla="*/ 2147483647 w 120"/>
              <a:gd name="T23" fmla="*/ 2147483647 h 4"/>
              <a:gd name="T24" fmla="*/ 2147483647 w 120"/>
              <a:gd name="T25" fmla="*/ 2147483647 h 4"/>
              <a:gd name="T26" fmla="*/ 2147483647 w 120"/>
              <a:gd name="T27" fmla="*/ 2147483647 h 4"/>
              <a:gd name="T28" fmla="*/ 2147483647 w 120"/>
              <a:gd name="T29" fmla="*/ 2147483647 h 4"/>
              <a:gd name="T30" fmla="*/ 2147483647 w 120"/>
              <a:gd name="T31" fmla="*/ 2147483647 h 4"/>
              <a:gd name="T32" fmla="*/ 2147483647 w 120"/>
              <a:gd name="T33" fmla="*/ 2147483647 h 4"/>
              <a:gd name="T34" fmla="*/ 2147483647 w 120"/>
              <a:gd name="T35" fmla="*/ 0 h 4"/>
              <a:gd name="T36" fmla="*/ 2147483647 w 120"/>
              <a:gd name="T37" fmla="*/ 0 h 4"/>
              <a:gd name="T38" fmla="*/ 2147483647 w 120"/>
              <a:gd name="T39" fmla="*/ 0 h 4"/>
              <a:gd name="T40" fmla="*/ 2147483647 w 120"/>
              <a:gd name="T41" fmla="*/ 2147483647 h 4"/>
              <a:gd name="T42" fmla="*/ 2147483647 w 120"/>
              <a:gd name="T43" fmla="*/ 2147483647 h 4"/>
              <a:gd name="T44" fmla="*/ 2147483647 w 120"/>
              <a:gd name="T45" fmla="*/ 2147483647 h 4"/>
              <a:gd name="T46" fmla="*/ 2147483647 w 120"/>
              <a:gd name="T47" fmla="*/ 2147483647 h 4"/>
              <a:gd name="T48" fmla="*/ 2147483647 w 120"/>
              <a:gd name="T49" fmla="*/ 2147483647 h 4"/>
              <a:gd name="T50" fmla="*/ 2147483647 w 120"/>
              <a:gd name="T51" fmla="*/ 2147483647 h 4"/>
              <a:gd name="T52" fmla="*/ 2147483647 w 120"/>
              <a:gd name="T53" fmla="*/ 0 h 4"/>
              <a:gd name="T54" fmla="*/ 2147483647 w 120"/>
              <a:gd name="T55" fmla="*/ 0 h 4"/>
              <a:gd name="T56" fmla="*/ 2147483647 w 120"/>
              <a:gd name="T57" fmla="*/ 0 h 4"/>
              <a:gd name="T58" fmla="*/ 2147483647 w 120"/>
              <a:gd name="T59" fmla="*/ 2147483647 h 4"/>
              <a:gd name="T60" fmla="*/ 2147483647 w 120"/>
              <a:gd name="T61" fmla="*/ 2147483647 h 4"/>
              <a:gd name="T62" fmla="*/ 2147483647 w 120"/>
              <a:gd name="T63" fmla="*/ 2147483647 h 4"/>
              <a:gd name="T64" fmla="*/ 2147483647 w 120"/>
              <a:gd name="T65" fmla="*/ 2147483647 h 4"/>
              <a:gd name="T66" fmla="*/ 2147483647 w 120"/>
              <a:gd name="T67" fmla="*/ 2147483647 h 4"/>
              <a:gd name="T68" fmla="*/ 2147483647 w 120"/>
              <a:gd name="T69" fmla="*/ 2147483647 h 4"/>
              <a:gd name="T70" fmla="*/ 2147483647 w 120"/>
              <a:gd name="T71" fmla="*/ 0 h 4"/>
              <a:gd name="T72" fmla="*/ 2147483647 w 120"/>
              <a:gd name="T73" fmla="*/ 0 h 4"/>
              <a:gd name="T74" fmla="*/ 2147483647 w 120"/>
              <a:gd name="T75" fmla="*/ 0 h 4"/>
              <a:gd name="T76" fmla="*/ 2147483647 w 120"/>
              <a:gd name="T77" fmla="*/ 2147483647 h 4"/>
              <a:gd name="T78" fmla="*/ 2147483647 w 120"/>
              <a:gd name="T79" fmla="*/ 2147483647 h 4"/>
              <a:gd name="T80" fmla="*/ 2147483647 w 120"/>
              <a:gd name="T81" fmla="*/ 2147483647 h 4"/>
              <a:gd name="T82" fmla="*/ 2147483647 w 120"/>
              <a:gd name="T83" fmla="*/ 2147483647 h 4"/>
              <a:gd name="T84" fmla="*/ 2147483647 w 120"/>
              <a:gd name="T85" fmla="*/ 2147483647 h 4"/>
              <a:gd name="T86" fmla="*/ 2147483647 w 120"/>
              <a:gd name="T87" fmla="*/ 2147483647 h 4"/>
              <a:gd name="T88" fmla="*/ 2147483647 w 120"/>
              <a:gd name="T89" fmla="*/ 0 h 4"/>
              <a:gd name="T90" fmla="*/ 2147483647 w 120"/>
              <a:gd name="T91" fmla="*/ 0 h 4"/>
              <a:gd name="T92" fmla="*/ 2147483647 w 120"/>
              <a:gd name="T93" fmla="*/ 0 h 4"/>
              <a:gd name="T94" fmla="*/ 2147483647 w 120"/>
              <a:gd name="T95" fmla="*/ 2147483647 h 4"/>
              <a:gd name="T96" fmla="*/ 2147483647 w 120"/>
              <a:gd name="T97" fmla="*/ 2147483647 h 4"/>
              <a:gd name="T98" fmla="*/ 2147483647 w 120"/>
              <a:gd name="T99" fmla="*/ 2147483647 h 4"/>
              <a:gd name="T100" fmla="*/ 2147483647 w 120"/>
              <a:gd name="T101" fmla="*/ 2147483647 h 4"/>
              <a:gd name="T102" fmla="*/ 2147483647 w 120"/>
              <a:gd name="T103" fmla="*/ 2147483647 h 4"/>
              <a:gd name="T104" fmla="*/ 2147483647 w 120"/>
              <a:gd name="T105" fmla="*/ 2147483647 h 4"/>
              <a:gd name="T106" fmla="*/ 2147483647 w 120"/>
              <a:gd name="T107" fmla="*/ 0 h 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20"/>
              <a:gd name="T163" fmla="*/ 0 h 4"/>
              <a:gd name="T164" fmla="*/ 120 w 120"/>
              <a:gd name="T165" fmla="*/ 4 h 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20" h="4">
                <a:moveTo>
                  <a:pt x="1" y="0"/>
                </a:moveTo>
                <a:cubicBezTo>
                  <a:pt x="5" y="0"/>
                  <a:pt x="9" y="0"/>
                  <a:pt x="13" y="0"/>
                </a:cubicBezTo>
                <a:cubicBezTo>
                  <a:pt x="14" y="0"/>
                  <a:pt x="15" y="1"/>
                  <a:pt x="15" y="2"/>
                </a:cubicBezTo>
                <a:cubicBezTo>
                  <a:pt x="15" y="2"/>
                  <a:pt x="15" y="2"/>
                  <a:pt x="15" y="2"/>
                </a:cubicBezTo>
                <a:cubicBezTo>
                  <a:pt x="15" y="3"/>
                  <a:pt x="14" y="4"/>
                  <a:pt x="13" y="4"/>
                </a:cubicBezTo>
                <a:cubicBezTo>
                  <a:pt x="9" y="4"/>
                  <a:pt x="5" y="4"/>
                  <a:pt x="1" y="4"/>
                </a:cubicBezTo>
                <a:cubicBezTo>
                  <a:pt x="0" y="4"/>
                  <a:pt x="0" y="3"/>
                  <a:pt x="0" y="2"/>
                </a:cubicBezTo>
                <a:cubicBezTo>
                  <a:pt x="0" y="2"/>
                  <a:pt x="0" y="2"/>
                  <a:pt x="0" y="2"/>
                </a:cubicBezTo>
                <a:cubicBezTo>
                  <a:pt x="0" y="1"/>
                  <a:pt x="0" y="0"/>
                  <a:pt x="1" y="0"/>
                </a:cubicBezTo>
                <a:close/>
                <a:moveTo>
                  <a:pt x="22" y="0"/>
                </a:moveTo>
                <a:cubicBezTo>
                  <a:pt x="26" y="0"/>
                  <a:pt x="30" y="0"/>
                  <a:pt x="34" y="0"/>
                </a:cubicBezTo>
                <a:cubicBezTo>
                  <a:pt x="35" y="0"/>
                  <a:pt x="36" y="1"/>
                  <a:pt x="36" y="2"/>
                </a:cubicBezTo>
                <a:cubicBezTo>
                  <a:pt x="36" y="2"/>
                  <a:pt x="36" y="2"/>
                  <a:pt x="36" y="2"/>
                </a:cubicBezTo>
                <a:cubicBezTo>
                  <a:pt x="36" y="3"/>
                  <a:pt x="35" y="4"/>
                  <a:pt x="34" y="4"/>
                </a:cubicBezTo>
                <a:cubicBezTo>
                  <a:pt x="30" y="4"/>
                  <a:pt x="26" y="4"/>
                  <a:pt x="22" y="4"/>
                </a:cubicBezTo>
                <a:cubicBezTo>
                  <a:pt x="21" y="4"/>
                  <a:pt x="21" y="3"/>
                  <a:pt x="21" y="2"/>
                </a:cubicBezTo>
                <a:cubicBezTo>
                  <a:pt x="21" y="2"/>
                  <a:pt x="21" y="2"/>
                  <a:pt x="21" y="2"/>
                </a:cubicBezTo>
                <a:cubicBezTo>
                  <a:pt x="21" y="1"/>
                  <a:pt x="21" y="0"/>
                  <a:pt x="22" y="0"/>
                </a:cubicBezTo>
                <a:close/>
                <a:moveTo>
                  <a:pt x="43" y="0"/>
                </a:moveTo>
                <a:cubicBezTo>
                  <a:pt x="47" y="0"/>
                  <a:pt x="51" y="0"/>
                  <a:pt x="55" y="0"/>
                </a:cubicBezTo>
                <a:cubicBezTo>
                  <a:pt x="56" y="0"/>
                  <a:pt x="57" y="1"/>
                  <a:pt x="57" y="2"/>
                </a:cubicBezTo>
                <a:cubicBezTo>
                  <a:pt x="57" y="2"/>
                  <a:pt x="57" y="2"/>
                  <a:pt x="57" y="2"/>
                </a:cubicBezTo>
                <a:cubicBezTo>
                  <a:pt x="57" y="3"/>
                  <a:pt x="56" y="4"/>
                  <a:pt x="55" y="4"/>
                </a:cubicBezTo>
                <a:cubicBezTo>
                  <a:pt x="51" y="4"/>
                  <a:pt x="47" y="4"/>
                  <a:pt x="43" y="4"/>
                </a:cubicBezTo>
                <a:cubicBezTo>
                  <a:pt x="42" y="4"/>
                  <a:pt x="42" y="3"/>
                  <a:pt x="42" y="2"/>
                </a:cubicBezTo>
                <a:cubicBezTo>
                  <a:pt x="42" y="2"/>
                  <a:pt x="42" y="2"/>
                  <a:pt x="42" y="2"/>
                </a:cubicBezTo>
                <a:cubicBezTo>
                  <a:pt x="42" y="1"/>
                  <a:pt x="42" y="0"/>
                  <a:pt x="43" y="0"/>
                </a:cubicBezTo>
                <a:close/>
                <a:moveTo>
                  <a:pt x="64" y="0"/>
                </a:moveTo>
                <a:cubicBezTo>
                  <a:pt x="68" y="0"/>
                  <a:pt x="72" y="0"/>
                  <a:pt x="76" y="0"/>
                </a:cubicBezTo>
                <a:cubicBezTo>
                  <a:pt x="77" y="0"/>
                  <a:pt x="78" y="1"/>
                  <a:pt x="78" y="2"/>
                </a:cubicBezTo>
                <a:cubicBezTo>
                  <a:pt x="78" y="2"/>
                  <a:pt x="78" y="2"/>
                  <a:pt x="78" y="2"/>
                </a:cubicBezTo>
                <a:cubicBezTo>
                  <a:pt x="78" y="3"/>
                  <a:pt x="77" y="4"/>
                  <a:pt x="76" y="4"/>
                </a:cubicBezTo>
                <a:cubicBezTo>
                  <a:pt x="72" y="4"/>
                  <a:pt x="68" y="4"/>
                  <a:pt x="64" y="4"/>
                </a:cubicBezTo>
                <a:cubicBezTo>
                  <a:pt x="63" y="4"/>
                  <a:pt x="63" y="3"/>
                  <a:pt x="63" y="2"/>
                </a:cubicBezTo>
                <a:cubicBezTo>
                  <a:pt x="63" y="2"/>
                  <a:pt x="63" y="2"/>
                  <a:pt x="63" y="2"/>
                </a:cubicBezTo>
                <a:cubicBezTo>
                  <a:pt x="63" y="1"/>
                  <a:pt x="63" y="0"/>
                  <a:pt x="64" y="0"/>
                </a:cubicBezTo>
                <a:close/>
                <a:moveTo>
                  <a:pt x="85" y="0"/>
                </a:moveTo>
                <a:cubicBezTo>
                  <a:pt x="89" y="0"/>
                  <a:pt x="93" y="0"/>
                  <a:pt x="97" y="0"/>
                </a:cubicBezTo>
                <a:cubicBezTo>
                  <a:pt x="98" y="0"/>
                  <a:pt x="99" y="1"/>
                  <a:pt x="99" y="2"/>
                </a:cubicBezTo>
                <a:cubicBezTo>
                  <a:pt x="99" y="2"/>
                  <a:pt x="99" y="2"/>
                  <a:pt x="99" y="2"/>
                </a:cubicBezTo>
                <a:cubicBezTo>
                  <a:pt x="99" y="3"/>
                  <a:pt x="98" y="4"/>
                  <a:pt x="97" y="4"/>
                </a:cubicBezTo>
                <a:cubicBezTo>
                  <a:pt x="93" y="4"/>
                  <a:pt x="89" y="4"/>
                  <a:pt x="85" y="4"/>
                </a:cubicBezTo>
                <a:cubicBezTo>
                  <a:pt x="84" y="4"/>
                  <a:pt x="84" y="3"/>
                  <a:pt x="84" y="2"/>
                </a:cubicBezTo>
                <a:cubicBezTo>
                  <a:pt x="84" y="2"/>
                  <a:pt x="84" y="2"/>
                  <a:pt x="84" y="2"/>
                </a:cubicBezTo>
                <a:cubicBezTo>
                  <a:pt x="84" y="1"/>
                  <a:pt x="84" y="0"/>
                  <a:pt x="85" y="0"/>
                </a:cubicBezTo>
                <a:close/>
                <a:moveTo>
                  <a:pt x="106" y="0"/>
                </a:moveTo>
                <a:cubicBezTo>
                  <a:pt x="110" y="0"/>
                  <a:pt x="114" y="0"/>
                  <a:pt x="118" y="0"/>
                </a:cubicBezTo>
                <a:cubicBezTo>
                  <a:pt x="119" y="0"/>
                  <a:pt x="120" y="1"/>
                  <a:pt x="120" y="2"/>
                </a:cubicBezTo>
                <a:cubicBezTo>
                  <a:pt x="120" y="2"/>
                  <a:pt x="120" y="2"/>
                  <a:pt x="120" y="2"/>
                </a:cubicBezTo>
                <a:cubicBezTo>
                  <a:pt x="120" y="3"/>
                  <a:pt x="119" y="4"/>
                  <a:pt x="118" y="4"/>
                </a:cubicBezTo>
                <a:cubicBezTo>
                  <a:pt x="114" y="4"/>
                  <a:pt x="110" y="4"/>
                  <a:pt x="106" y="4"/>
                </a:cubicBezTo>
                <a:cubicBezTo>
                  <a:pt x="105" y="4"/>
                  <a:pt x="105" y="3"/>
                  <a:pt x="105" y="2"/>
                </a:cubicBezTo>
                <a:cubicBezTo>
                  <a:pt x="105" y="2"/>
                  <a:pt x="105" y="2"/>
                  <a:pt x="105" y="2"/>
                </a:cubicBezTo>
                <a:cubicBezTo>
                  <a:pt x="105" y="1"/>
                  <a:pt x="105" y="0"/>
                  <a:pt x="106" y="0"/>
                </a:cubicBezTo>
                <a:close/>
              </a:path>
            </a:pathLst>
          </a:custGeom>
          <a:solidFill>
            <a:srgbClr val="FAD1B7"/>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116" name="Freeform 22"/>
          <p:cNvSpPr>
            <a:spLocks noEditPoints="1" noChangeArrowheads="1"/>
          </p:cNvSpPr>
          <p:nvPr/>
        </p:nvSpPr>
        <p:spPr bwMode="auto">
          <a:xfrm>
            <a:off x="4392613" y="1385888"/>
            <a:ext cx="998537" cy="25400"/>
          </a:xfrm>
          <a:custGeom>
            <a:avLst/>
            <a:gdLst>
              <a:gd name="T0" fmla="*/ 2147483647 w 120"/>
              <a:gd name="T1" fmla="*/ 0 h 3"/>
              <a:gd name="T2" fmla="*/ 2147483647 w 120"/>
              <a:gd name="T3" fmla="*/ 0 h 3"/>
              <a:gd name="T4" fmla="*/ 2147483647 w 120"/>
              <a:gd name="T5" fmla="*/ 2147483647 h 3"/>
              <a:gd name="T6" fmla="*/ 2147483647 w 120"/>
              <a:gd name="T7" fmla="*/ 2147483647 h 3"/>
              <a:gd name="T8" fmla="*/ 2147483647 w 120"/>
              <a:gd name="T9" fmla="*/ 2147483647 h 3"/>
              <a:gd name="T10" fmla="*/ 2147483647 w 120"/>
              <a:gd name="T11" fmla="*/ 2147483647 h 3"/>
              <a:gd name="T12" fmla="*/ 0 w 120"/>
              <a:gd name="T13" fmla="*/ 2147483647 h 3"/>
              <a:gd name="T14" fmla="*/ 0 w 120"/>
              <a:gd name="T15" fmla="*/ 2147483647 h 3"/>
              <a:gd name="T16" fmla="*/ 2147483647 w 120"/>
              <a:gd name="T17" fmla="*/ 0 h 3"/>
              <a:gd name="T18" fmla="*/ 2147483647 w 120"/>
              <a:gd name="T19" fmla="*/ 0 h 3"/>
              <a:gd name="T20" fmla="*/ 2147483647 w 120"/>
              <a:gd name="T21" fmla="*/ 0 h 3"/>
              <a:gd name="T22" fmla="*/ 2147483647 w 120"/>
              <a:gd name="T23" fmla="*/ 2147483647 h 3"/>
              <a:gd name="T24" fmla="*/ 2147483647 w 120"/>
              <a:gd name="T25" fmla="*/ 2147483647 h 3"/>
              <a:gd name="T26" fmla="*/ 2147483647 w 120"/>
              <a:gd name="T27" fmla="*/ 2147483647 h 3"/>
              <a:gd name="T28" fmla="*/ 2147483647 w 120"/>
              <a:gd name="T29" fmla="*/ 2147483647 h 3"/>
              <a:gd name="T30" fmla="*/ 2147483647 w 120"/>
              <a:gd name="T31" fmla="*/ 2147483647 h 3"/>
              <a:gd name="T32" fmla="*/ 2147483647 w 120"/>
              <a:gd name="T33" fmla="*/ 2147483647 h 3"/>
              <a:gd name="T34" fmla="*/ 2147483647 w 120"/>
              <a:gd name="T35" fmla="*/ 0 h 3"/>
              <a:gd name="T36" fmla="*/ 2147483647 w 120"/>
              <a:gd name="T37" fmla="*/ 0 h 3"/>
              <a:gd name="T38" fmla="*/ 2147483647 w 120"/>
              <a:gd name="T39" fmla="*/ 0 h 3"/>
              <a:gd name="T40" fmla="*/ 2147483647 w 120"/>
              <a:gd name="T41" fmla="*/ 2147483647 h 3"/>
              <a:gd name="T42" fmla="*/ 2147483647 w 120"/>
              <a:gd name="T43" fmla="*/ 2147483647 h 3"/>
              <a:gd name="T44" fmla="*/ 2147483647 w 120"/>
              <a:gd name="T45" fmla="*/ 2147483647 h 3"/>
              <a:gd name="T46" fmla="*/ 2147483647 w 120"/>
              <a:gd name="T47" fmla="*/ 2147483647 h 3"/>
              <a:gd name="T48" fmla="*/ 2147483647 w 120"/>
              <a:gd name="T49" fmla="*/ 2147483647 h 3"/>
              <a:gd name="T50" fmla="*/ 2147483647 w 120"/>
              <a:gd name="T51" fmla="*/ 2147483647 h 3"/>
              <a:gd name="T52" fmla="*/ 2147483647 w 120"/>
              <a:gd name="T53" fmla="*/ 0 h 3"/>
              <a:gd name="T54" fmla="*/ 2147483647 w 120"/>
              <a:gd name="T55" fmla="*/ 0 h 3"/>
              <a:gd name="T56" fmla="*/ 2147483647 w 120"/>
              <a:gd name="T57" fmla="*/ 0 h 3"/>
              <a:gd name="T58" fmla="*/ 2147483647 w 120"/>
              <a:gd name="T59" fmla="*/ 2147483647 h 3"/>
              <a:gd name="T60" fmla="*/ 2147483647 w 120"/>
              <a:gd name="T61" fmla="*/ 2147483647 h 3"/>
              <a:gd name="T62" fmla="*/ 2147483647 w 120"/>
              <a:gd name="T63" fmla="*/ 2147483647 h 3"/>
              <a:gd name="T64" fmla="*/ 2147483647 w 120"/>
              <a:gd name="T65" fmla="*/ 2147483647 h 3"/>
              <a:gd name="T66" fmla="*/ 2147483647 w 120"/>
              <a:gd name="T67" fmla="*/ 2147483647 h 3"/>
              <a:gd name="T68" fmla="*/ 2147483647 w 120"/>
              <a:gd name="T69" fmla="*/ 2147483647 h 3"/>
              <a:gd name="T70" fmla="*/ 2147483647 w 120"/>
              <a:gd name="T71" fmla="*/ 0 h 3"/>
              <a:gd name="T72" fmla="*/ 2147483647 w 120"/>
              <a:gd name="T73" fmla="*/ 0 h 3"/>
              <a:gd name="T74" fmla="*/ 2147483647 w 120"/>
              <a:gd name="T75" fmla="*/ 0 h 3"/>
              <a:gd name="T76" fmla="*/ 2147483647 w 120"/>
              <a:gd name="T77" fmla="*/ 2147483647 h 3"/>
              <a:gd name="T78" fmla="*/ 2147483647 w 120"/>
              <a:gd name="T79" fmla="*/ 2147483647 h 3"/>
              <a:gd name="T80" fmla="*/ 2147483647 w 120"/>
              <a:gd name="T81" fmla="*/ 2147483647 h 3"/>
              <a:gd name="T82" fmla="*/ 2147483647 w 120"/>
              <a:gd name="T83" fmla="*/ 2147483647 h 3"/>
              <a:gd name="T84" fmla="*/ 2147483647 w 120"/>
              <a:gd name="T85" fmla="*/ 2147483647 h 3"/>
              <a:gd name="T86" fmla="*/ 2147483647 w 120"/>
              <a:gd name="T87" fmla="*/ 2147483647 h 3"/>
              <a:gd name="T88" fmla="*/ 2147483647 w 120"/>
              <a:gd name="T89" fmla="*/ 0 h 3"/>
              <a:gd name="T90" fmla="*/ 2147483647 w 120"/>
              <a:gd name="T91" fmla="*/ 0 h 3"/>
              <a:gd name="T92" fmla="*/ 2147483647 w 120"/>
              <a:gd name="T93" fmla="*/ 0 h 3"/>
              <a:gd name="T94" fmla="*/ 2147483647 w 120"/>
              <a:gd name="T95" fmla="*/ 2147483647 h 3"/>
              <a:gd name="T96" fmla="*/ 2147483647 w 120"/>
              <a:gd name="T97" fmla="*/ 2147483647 h 3"/>
              <a:gd name="T98" fmla="*/ 2147483647 w 120"/>
              <a:gd name="T99" fmla="*/ 2147483647 h 3"/>
              <a:gd name="T100" fmla="*/ 2147483647 w 120"/>
              <a:gd name="T101" fmla="*/ 2147483647 h 3"/>
              <a:gd name="T102" fmla="*/ 2147483647 w 120"/>
              <a:gd name="T103" fmla="*/ 2147483647 h 3"/>
              <a:gd name="T104" fmla="*/ 2147483647 w 120"/>
              <a:gd name="T105" fmla="*/ 2147483647 h 3"/>
              <a:gd name="T106" fmla="*/ 2147483647 w 120"/>
              <a:gd name="T107" fmla="*/ 0 h 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20"/>
              <a:gd name="T163" fmla="*/ 0 h 3"/>
              <a:gd name="T164" fmla="*/ 120 w 120"/>
              <a:gd name="T165" fmla="*/ 3 h 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20" h="3">
                <a:moveTo>
                  <a:pt x="1" y="0"/>
                </a:moveTo>
                <a:cubicBezTo>
                  <a:pt x="5" y="0"/>
                  <a:pt x="9" y="0"/>
                  <a:pt x="13" y="0"/>
                </a:cubicBezTo>
                <a:cubicBezTo>
                  <a:pt x="14" y="0"/>
                  <a:pt x="15" y="1"/>
                  <a:pt x="15" y="2"/>
                </a:cubicBezTo>
                <a:cubicBezTo>
                  <a:pt x="15" y="2"/>
                  <a:pt x="15" y="2"/>
                  <a:pt x="15" y="2"/>
                </a:cubicBezTo>
                <a:cubicBezTo>
                  <a:pt x="15" y="3"/>
                  <a:pt x="14" y="3"/>
                  <a:pt x="13" y="3"/>
                </a:cubicBezTo>
                <a:cubicBezTo>
                  <a:pt x="9" y="3"/>
                  <a:pt x="5" y="3"/>
                  <a:pt x="1" y="3"/>
                </a:cubicBezTo>
                <a:cubicBezTo>
                  <a:pt x="0" y="3"/>
                  <a:pt x="0" y="3"/>
                  <a:pt x="0" y="2"/>
                </a:cubicBezTo>
                <a:cubicBezTo>
                  <a:pt x="0" y="2"/>
                  <a:pt x="0" y="2"/>
                  <a:pt x="0" y="2"/>
                </a:cubicBezTo>
                <a:cubicBezTo>
                  <a:pt x="0" y="1"/>
                  <a:pt x="0" y="0"/>
                  <a:pt x="1" y="0"/>
                </a:cubicBezTo>
                <a:close/>
                <a:moveTo>
                  <a:pt x="22" y="0"/>
                </a:moveTo>
                <a:cubicBezTo>
                  <a:pt x="26" y="0"/>
                  <a:pt x="30" y="0"/>
                  <a:pt x="34" y="0"/>
                </a:cubicBezTo>
                <a:cubicBezTo>
                  <a:pt x="35" y="0"/>
                  <a:pt x="36" y="1"/>
                  <a:pt x="36" y="2"/>
                </a:cubicBezTo>
                <a:cubicBezTo>
                  <a:pt x="36" y="2"/>
                  <a:pt x="36" y="2"/>
                  <a:pt x="36" y="2"/>
                </a:cubicBezTo>
                <a:cubicBezTo>
                  <a:pt x="36" y="3"/>
                  <a:pt x="35" y="3"/>
                  <a:pt x="34" y="3"/>
                </a:cubicBezTo>
                <a:cubicBezTo>
                  <a:pt x="30" y="3"/>
                  <a:pt x="26" y="3"/>
                  <a:pt x="22" y="3"/>
                </a:cubicBezTo>
                <a:cubicBezTo>
                  <a:pt x="21" y="3"/>
                  <a:pt x="21" y="3"/>
                  <a:pt x="21" y="2"/>
                </a:cubicBezTo>
                <a:cubicBezTo>
                  <a:pt x="21" y="2"/>
                  <a:pt x="21" y="2"/>
                  <a:pt x="21" y="2"/>
                </a:cubicBezTo>
                <a:cubicBezTo>
                  <a:pt x="21" y="1"/>
                  <a:pt x="21" y="0"/>
                  <a:pt x="22" y="0"/>
                </a:cubicBezTo>
                <a:close/>
                <a:moveTo>
                  <a:pt x="43" y="0"/>
                </a:moveTo>
                <a:cubicBezTo>
                  <a:pt x="47" y="0"/>
                  <a:pt x="51" y="0"/>
                  <a:pt x="55" y="0"/>
                </a:cubicBezTo>
                <a:cubicBezTo>
                  <a:pt x="56" y="0"/>
                  <a:pt x="57" y="1"/>
                  <a:pt x="57" y="2"/>
                </a:cubicBezTo>
                <a:cubicBezTo>
                  <a:pt x="57" y="2"/>
                  <a:pt x="57" y="2"/>
                  <a:pt x="57" y="2"/>
                </a:cubicBezTo>
                <a:cubicBezTo>
                  <a:pt x="57" y="3"/>
                  <a:pt x="56" y="3"/>
                  <a:pt x="55" y="3"/>
                </a:cubicBezTo>
                <a:cubicBezTo>
                  <a:pt x="51" y="3"/>
                  <a:pt x="47" y="3"/>
                  <a:pt x="43" y="3"/>
                </a:cubicBezTo>
                <a:cubicBezTo>
                  <a:pt x="42" y="3"/>
                  <a:pt x="42" y="3"/>
                  <a:pt x="42" y="2"/>
                </a:cubicBezTo>
                <a:cubicBezTo>
                  <a:pt x="42" y="2"/>
                  <a:pt x="42" y="2"/>
                  <a:pt x="42" y="2"/>
                </a:cubicBezTo>
                <a:cubicBezTo>
                  <a:pt x="42" y="1"/>
                  <a:pt x="42" y="0"/>
                  <a:pt x="43" y="0"/>
                </a:cubicBezTo>
                <a:close/>
                <a:moveTo>
                  <a:pt x="64" y="0"/>
                </a:moveTo>
                <a:cubicBezTo>
                  <a:pt x="68" y="0"/>
                  <a:pt x="72" y="0"/>
                  <a:pt x="76" y="0"/>
                </a:cubicBezTo>
                <a:cubicBezTo>
                  <a:pt x="77" y="0"/>
                  <a:pt x="78" y="1"/>
                  <a:pt x="78" y="2"/>
                </a:cubicBezTo>
                <a:cubicBezTo>
                  <a:pt x="78" y="2"/>
                  <a:pt x="78" y="2"/>
                  <a:pt x="78" y="2"/>
                </a:cubicBezTo>
                <a:cubicBezTo>
                  <a:pt x="78" y="3"/>
                  <a:pt x="77" y="3"/>
                  <a:pt x="76" y="3"/>
                </a:cubicBezTo>
                <a:cubicBezTo>
                  <a:pt x="72" y="3"/>
                  <a:pt x="68" y="3"/>
                  <a:pt x="64" y="3"/>
                </a:cubicBezTo>
                <a:cubicBezTo>
                  <a:pt x="63" y="3"/>
                  <a:pt x="63" y="3"/>
                  <a:pt x="63" y="2"/>
                </a:cubicBezTo>
                <a:cubicBezTo>
                  <a:pt x="63" y="2"/>
                  <a:pt x="63" y="2"/>
                  <a:pt x="63" y="2"/>
                </a:cubicBezTo>
                <a:cubicBezTo>
                  <a:pt x="63" y="1"/>
                  <a:pt x="63" y="0"/>
                  <a:pt x="64" y="0"/>
                </a:cubicBezTo>
                <a:close/>
                <a:moveTo>
                  <a:pt x="85" y="0"/>
                </a:moveTo>
                <a:cubicBezTo>
                  <a:pt x="89" y="0"/>
                  <a:pt x="93" y="0"/>
                  <a:pt x="97" y="0"/>
                </a:cubicBezTo>
                <a:cubicBezTo>
                  <a:pt x="98" y="0"/>
                  <a:pt x="99" y="1"/>
                  <a:pt x="99" y="2"/>
                </a:cubicBezTo>
                <a:cubicBezTo>
                  <a:pt x="99" y="2"/>
                  <a:pt x="99" y="2"/>
                  <a:pt x="99" y="2"/>
                </a:cubicBezTo>
                <a:cubicBezTo>
                  <a:pt x="99" y="3"/>
                  <a:pt x="98" y="3"/>
                  <a:pt x="97" y="3"/>
                </a:cubicBezTo>
                <a:cubicBezTo>
                  <a:pt x="93" y="3"/>
                  <a:pt x="89" y="3"/>
                  <a:pt x="85" y="3"/>
                </a:cubicBezTo>
                <a:cubicBezTo>
                  <a:pt x="84" y="3"/>
                  <a:pt x="84" y="3"/>
                  <a:pt x="84" y="2"/>
                </a:cubicBezTo>
                <a:cubicBezTo>
                  <a:pt x="84" y="2"/>
                  <a:pt x="84" y="2"/>
                  <a:pt x="84" y="2"/>
                </a:cubicBezTo>
                <a:cubicBezTo>
                  <a:pt x="84" y="1"/>
                  <a:pt x="84" y="0"/>
                  <a:pt x="85" y="0"/>
                </a:cubicBezTo>
                <a:close/>
                <a:moveTo>
                  <a:pt x="106" y="0"/>
                </a:moveTo>
                <a:cubicBezTo>
                  <a:pt x="110" y="0"/>
                  <a:pt x="114" y="0"/>
                  <a:pt x="118" y="0"/>
                </a:cubicBezTo>
                <a:cubicBezTo>
                  <a:pt x="119" y="0"/>
                  <a:pt x="120" y="1"/>
                  <a:pt x="120" y="2"/>
                </a:cubicBezTo>
                <a:cubicBezTo>
                  <a:pt x="120" y="2"/>
                  <a:pt x="120" y="2"/>
                  <a:pt x="120" y="2"/>
                </a:cubicBezTo>
                <a:cubicBezTo>
                  <a:pt x="120" y="3"/>
                  <a:pt x="119" y="3"/>
                  <a:pt x="118" y="3"/>
                </a:cubicBezTo>
                <a:cubicBezTo>
                  <a:pt x="114" y="3"/>
                  <a:pt x="110" y="3"/>
                  <a:pt x="106" y="3"/>
                </a:cubicBezTo>
                <a:cubicBezTo>
                  <a:pt x="105" y="3"/>
                  <a:pt x="105" y="3"/>
                  <a:pt x="105" y="2"/>
                </a:cubicBezTo>
                <a:cubicBezTo>
                  <a:pt x="105" y="2"/>
                  <a:pt x="105" y="2"/>
                  <a:pt x="105" y="2"/>
                </a:cubicBezTo>
                <a:cubicBezTo>
                  <a:pt x="105" y="1"/>
                  <a:pt x="105" y="0"/>
                  <a:pt x="106" y="0"/>
                </a:cubicBezTo>
                <a:close/>
              </a:path>
            </a:pathLst>
          </a:custGeom>
          <a:solidFill>
            <a:srgbClr val="FAD1B7"/>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117" name="Freeform 23"/>
          <p:cNvSpPr>
            <a:spLocks noChangeArrowheads="1"/>
          </p:cNvSpPr>
          <p:nvPr/>
        </p:nvSpPr>
        <p:spPr bwMode="auto">
          <a:xfrm>
            <a:off x="4708525" y="287338"/>
            <a:ext cx="498475" cy="1430337"/>
          </a:xfrm>
          <a:custGeom>
            <a:avLst/>
            <a:gdLst>
              <a:gd name="T0" fmla="*/ 0 w 314"/>
              <a:gd name="T1" fmla="*/ 0 h 901"/>
              <a:gd name="T2" fmla="*/ 2147483647 w 314"/>
              <a:gd name="T3" fmla="*/ 2147483647 h 901"/>
              <a:gd name="T4" fmla="*/ 2147483647 w 314"/>
              <a:gd name="T5" fmla="*/ 2147483647 h 901"/>
              <a:gd name="T6" fmla="*/ 0 w 314"/>
              <a:gd name="T7" fmla="*/ 2147483647 h 901"/>
              <a:gd name="T8" fmla="*/ 0 w 314"/>
              <a:gd name="T9" fmla="*/ 0 h 901"/>
              <a:gd name="T10" fmla="*/ 0 w 314"/>
              <a:gd name="T11" fmla="*/ 0 h 901"/>
              <a:gd name="T12" fmla="*/ 0 60000 65536"/>
              <a:gd name="T13" fmla="*/ 0 60000 65536"/>
              <a:gd name="T14" fmla="*/ 0 60000 65536"/>
              <a:gd name="T15" fmla="*/ 0 60000 65536"/>
              <a:gd name="T16" fmla="*/ 0 60000 65536"/>
              <a:gd name="T17" fmla="*/ 0 60000 65536"/>
              <a:gd name="T18" fmla="*/ 0 w 314"/>
              <a:gd name="T19" fmla="*/ 0 h 901"/>
              <a:gd name="T20" fmla="*/ 314 w 314"/>
              <a:gd name="T21" fmla="*/ 901 h 901"/>
            </a:gdLst>
            <a:ahLst/>
            <a:cxnLst>
              <a:cxn ang="T12">
                <a:pos x="T0" y="T1"/>
              </a:cxn>
              <a:cxn ang="T13">
                <a:pos x="T2" y="T3"/>
              </a:cxn>
              <a:cxn ang="T14">
                <a:pos x="T4" y="T5"/>
              </a:cxn>
              <a:cxn ang="T15">
                <a:pos x="T6" y="T7"/>
              </a:cxn>
              <a:cxn ang="T16">
                <a:pos x="T8" y="T9"/>
              </a:cxn>
              <a:cxn ang="T17">
                <a:pos x="T10" y="T11"/>
              </a:cxn>
            </a:cxnLst>
            <a:rect l="T18" t="T19" r="T20" b="T21"/>
            <a:pathLst>
              <a:path w="314" h="901">
                <a:moveTo>
                  <a:pt x="0" y="0"/>
                </a:moveTo>
                <a:lnTo>
                  <a:pt x="314" y="299"/>
                </a:lnTo>
                <a:lnTo>
                  <a:pt x="314" y="901"/>
                </a:lnTo>
                <a:lnTo>
                  <a:pt x="0" y="602"/>
                </a:lnTo>
                <a:lnTo>
                  <a:pt x="0" y="0"/>
                </a:lnTo>
                <a:close/>
              </a:path>
            </a:pathLst>
          </a:custGeom>
          <a:solidFill>
            <a:srgbClr val="CD4019"/>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118" name="Freeform 24"/>
          <p:cNvSpPr>
            <a:spLocks noEditPoints="1" noChangeArrowheads="1"/>
          </p:cNvSpPr>
          <p:nvPr/>
        </p:nvSpPr>
        <p:spPr bwMode="auto">
          <a:xfrm>
            <a:off x="4708525" y="1109663"/>
            <a:ext cx="498475" cy="515937"/>
          </a:xfrm>
          <a:custGeom>
            <a:avLst/>
            <a:gdLst>
              <a:gd name="T0" fmla="*/ 2147483647 w 60"/>
              <a:gd name="T1" fmla="*/ 2147483647 h 62"/>
              <a:gd name="T2" fmla="*/ 2147483647 w 60"/>
              <a:gd name="T3" fmla="*/ 2147483647 h 62"/>
              <a:gd name="T4" fmla="*/ 2147483647 w 60"/>
              <a:gd name="T5" fmla="*/ 2147483647 h 62"/>
              <a:gd name="T6" fmla="*/ 2147483647 w 60"/>
              <a:gd name="T7" fmla="*/ 2147483647 h 62"/>
              <a:gd name="T8" fmla="*/ 2147483647 w 60"/>
              <a:gd name="T9" fmla="*/ 2147483647 h 62"/>
              <a:gd name="T10" fmla="*/ 2147483647 w 60"/>
              <a:gd name="T11" fmla="*/ 2147483647 h 62"/>
              <a:gd name="T12" fmla="*/ 2147483647 w 60"/>
              <a:gd name="T13" fmla="*/ 2147483647 h 62"/>
              <a:gd name="T14" fmla="*/ 0 w 60"/>
              <a:gd name="T15" fmla="*/ 2147483647 h 62"/>
              <a:gd name="T16" fmla="*/ 0 w 60"/>
              <a:gd name="T17" fmla="*/ 0 h 62"/>
              <a:gd name="T18" fmla="*/ 2147483647 w 60"/>
              <a:gd name="T19" fmla="*/ 2147483647 h 62"/>
              <a:gd name="T20" fmla="*/ 2147483647 w 60"/>
              <a:gd name="T21" fmla="*/ 2147483647 h 62"/>
              <a:gd name="T22" fmla="*/ 2147483647 w 60"/>
              <a:gd name="T23" fmla="*/ 2147483647 h 62"/>
              <a:gd name="T24" fmla="*/ 2147483647 w 60"/>
              <a:gd name="T25" fmla="*/ 2147483647 h 62"/>
              <a:gd name="T26" fmla="*/ 0 w 60"/>
              <a:gd name="T27" fmla="*/ 2147483647 h 62"/>
              <a:gd name="T28" fmla="*/ 2147483647 w 60"/>
              <a:gd name="T29" fmla="*/ 2147483647 h 62"/>
              <a:gd name="T30" fmla="*/ 2147483647 w 60"/>
              <a:gd name="T31" fmla="*/ 2147483647 h 62"/>
              <a:gd name="T32" fmla="*/ 2147483647 w 60"/>
              <a:gd name="T33" fmla="*/ 2147483647 h 62"/>
              <a:gd name="T34" fmla="*/ 2147483647 w 60"/>
              <a:gd name="T35" fmla="*/ 2147483647 h 62"/>
              <a:gd name="T36" fmla="*/ 2147483647 w 60"/>
              <a:gd name="T37" fmla="*/ 2147483647 h 62"/>
              <a:gd name="T38" fmla="*/ 2147483647 w 60"/>
              <a:gd name="T39" fmla="*/ 2147483647 h 62"/>
              <a:gd name="T40" fmla="*/ 2147483647 w 60"/>
              <a:gd name="T41" fmla="*/ 2147483647 h 62"/>
              <a:gd name="T42" fmla="*/ 2147483647 w 60"/>
              <a:gd name="T43" fmla="*/ 2147483647 h 62"/>
              <a:gd name="T44" fmla="*/ 2147483647 w 60"/>
              <a:gd name="T45" fmla="*/ 2147483647 h 62"/>
              <a:gd name="T46" fmla="*/ 2147483647 w 60"/>
              <a:gd name="T47" fmla="*/ 2147483647 h 62"/>
              <a:gd name="T48" fmla="*/ 2147483647 w 60"/>
              <a:gd name="T49" fmla="*/ 2147483647 h 62"/>
              <a:gd name="T50" fmla="*/ 2147483647 w 60"/>
              <a:gd name="T51" fmla="*/ 2147483647 h 62"/>
              <a:gd name="T52" fmla="*/ 2147483647 w 60"/>
              <a:gd name="T53" fmla="*/ 2147483647 h 62"/>
              <a:gd name="T54" fmla="*/ 2147483647 w 60"/>
              <a:gd name="T55" fmla="*/ 2147483647 h 62"/>
              <a:gd name="T56" fmla="*/ 2147483647 w 60"/>
              <a:gd name="T57" fmla="*/ 2147483647 h 62"/>
              <a:gd name="T58" fmla="*/ 2147483647 w 60"/>
              <a:gd name="T59" fmla="*/ 2147483647 h 62"/>
              <a:gd name="T60" fmla="*/ 2147483647 w 60"/>
              <a:gd name="T61" fmla="*/ 2147483647 h 62"/>
              <a:gd name="T62" fmla="*/ 2147483647 w 60"/>
              <a:gd name="T63" fmla="*/ 2147483647 h 62"/>
              <a:gd name="T64" fmla="*/ 2147483647 w 60"/>
              <a:gd name="T65" fmla="*/ 2147483647 h 62"/>
              <a:gd name="T66" fmla="*/ 2147483647 w 60"/>
              <a:gd name="T67" fmla="*/ 2147483647 h 62"/>
              <a:gd name="T68" fmla="*/ 2147483647 w 60"/>
              <a:gd name="T69" fmla="*/ 2147483647 h 62"/>
              <a:gd name="T70" fmla="*/ 2147483647 w 60"/>
              <a:gd name="T71" fmla="*/ 2147483647 h 62"/>
              <a:gd name="T72" fmla="*/ 2147483647 w 60"/>
              <a:gd name="T73" fmla="*/ 2147483647 h 62"/>
              <a:gd name="T74" fmla="*/ 2147483647 w 60"/>
              <a:gd name="T75" fmla="*/ 2147483647 h 62"/>
              <a:gd name="T76" fmla="*/ 2147483647 w 60"/>
              <a:gd name="T77" fmla="*/ 2147483647 h 62"/>
              <a:gd name="T78" fmla="*/ 2147483647 w 60"/>
              <a:gd name="T79" fmla="*/ 2147483647 h 62"/>
              <a:gd name="T80" fmla="*/ 2147483647 w 60"/>
              <a:gd name="T81" fmla="*/ 2147483647 h 6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62"/>
              <a:gd name="T125" fmla="*/ 60 w 60"/>
              <a:gd name="T126" fmla="*/ 62 h 6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62">
                <a:moveTo>
                  <a:pt x="60" y="57"/>
                </a:moveTo>
                <a:cubicBezTo>
                  <a:pt x="60" y="62"/>
                  <a:pt x="60" y="62"/>
                  <a:pt x="60" y="62"/>
                </a:cubicBezTo>
                <a:cubicBezTo>
                  <a:pt x="58" y="60"/>
                  <a:pt x="56" y="58"/>
                  <a:pt x="53" y="56"/>
                </a:cubicBezTo>
                <a:cubicBezTo>
                  <a:pt x="53" y="56"/>
                  <a:pt x="53" y="55"/>
                  <a:pt x="53" y="54"/>
                </a:cubicBezTo>
                <a:cubicBezTo>
                  <a:pt x="53" y="54"/>
                  <a:pt x="53" y="54"/>
                  <a:pt x="53" y="54"/>
                </a:cubicBezTo>
                <a:cubicBezTo>
                  <a:pt x="54" y="53"/>
                  <a:pt x="55" y="53"/>
                  <a:pt x="56" y="54"/>
                </a:cubicBezTo>
                <a:cubicBezTo>
                  <a:pt x="57" y="55"/>
                  <a:pt x="58" y="56"/>
                  <a:pt x="60" y="57"/>
                </a:cubicBezTo>
                <a:close/>
                <a:moveTo>
                  <a:pt x="0" y="5"/>
                </a:moveTo>
                <a:cubicBezTo>
                  <a:pt x="0" y="0"/>
                  <a:pt x="0" y="0"/>
                  <a:pt x="0" y="0"/>
                </a:cubicBezTo>
                <a:cubicBezTo>
                  <a:pt x="1" y="2"/>
                  <a:pt x="2" y="3"/>
                  <a:pt x="3" y="4"/>
                </a:cubicBezTo>
                <a:cubicBezTo>
                  <a:pt x="4" y="5"/>
                  <a:pt x="4" y="6"/>
                  <a:pt x="4" y="6"/>
                </a:cubicBezTo>
                <a:cubicBezTo>
                  <a:pt x="4" y="6"/>
                  <a:pt x="4" y="6"/>
                  <a:pt x="4" y="6"/>
                </a:cubicBezTo>
                <a:cubicBezTo>
                  <a:pt x="3" y="7"/>
                  <a:pt x="2" y="7"/>
                  <a:pt x="1" y="6"/>
                </a:cubicBezTo>
                <a:cubicBezTo>
                  <a:pt x="1" y="6"/>
                  <a:pt x="0" y="5"/>
                  <a:pt x="0" y="5"/>
                </a:cubicBezTo>
                <a:close/>
                <a:moveTo>
                  <a:pt x="10" y="10"/>
                </a:moveTo>
                <a:cubicBezTo>
                  <a:pt x="13" y="13"/>
                  <a:pt x="16" y="16"/>
                  <a:pt x="19" y="18"/>
                </a:cubicBezTo>
                <a:cubicBezTo>
                  <a:pt x="19" y="19"/>
                  <a:pt x="19" y="20"/>
                  <a:pt x="19" y="21"/>
                </a:cubicBezTo>
                <a:cubicBezTo>
                  <a:pt x="19" y="21"/>
                  <a:pt x="19" y="21"/>
                  <a:pt x="19" y="21"/>
                </a:cubicBezTo>
                <a:cubicBezTo>
                  <a:pt x="18" y="21"/>
                  <a:pt x="17" y="22"/>
                  <a:pt x="16" y="21"/>
                </a:cubicBezTo>
                <a:cubicBezTo>
                  <a:pt x="14" y="18"/>
                  <a:pt x="11" y="15"/>
                  <a:pt x="8" y="13"/>
                </a:cubicBezTo>
                <a:cubicBezTo>
                  <a:pt x="7" y="12"/>
                  <a:pt x="7" y="11"/>
                  <a:pt x="8" y="10"/>
                </a:cubicBezTo>
                <a:cubicBezTo>
                  <a:pt x="8" y="10"/>
                  <a:pt x="8" y="10"/>
                  <a:pt x="8" y="10"/>
                </a:cubicBezTo>
                <a:cubicBezTo>
                  <a:pt x="8" y="10"/>
                  <a:pt x="9" y="10"/>
                  <a:pt x="10" y="10"/>
                </a:cubicBezTo>
                <a:close/>
                <a:moveTo>
                  <a:pt x="25" y="25"/>
                </a:moveTo>
                <a:cubicBezTo>
                  <a:pt x="28" y="28"/>
                  <a:pt x="31" y="30"/>
                  <a:pt x="34" y="33"/>
                </a:cubicBezTo>
                <a:cubicBezTo>
                  <a:pt x="35" y="34"/>
                  <a:pt x="35" y="35"/>
                  <a:pt x="34" y="35"/>
                </a:cubicBezTo>
                <a:cubicBezTo>
                  <a:pt x="34" y="35"/>
                  <a:pt x="34" y="35"/>
                  <a:pt x="34" y="35"/>
                </a:cubicBezTo>
                <a:cubicBezTo>
                  <a:pt x="33" y="36"/>
                  <a:pt x="32" y="36"/>
                  <a:pt x="32" y="35"/>
                </a:cubicBezTo>
                <a:cubicBezTo>
                  <a:pt x="29" y="33"/>
                  <a:pt x="26" y="30"/>
                  <a:pt x="23" y="27"/>
                </a:cubicBezTo>
                <a:cubicBezTo>
                  <a:pt x="22" y="27"/>
                  <a:pt x="22" y="26"/>
                  <a:pt x="23" y="25"/>
                </a:cubicBezTo>
                <a:cubicBezTo>
                  <a:pt x="23" y="25"/>
                  <a:pt x="23" y="25"/>
                  <a:pt x="23" y="25"/>
                </a:cubicBezTo>
                <a:cubicBezTo>
                  <a:pt x="24" y="24"/>
                  <a:pt x="25" y="24"/>
                  <a:pt x="25" y="25"/>
                </a:cubicBezTo>
                <a:close/>
                <a:moveTo>
                  <a:pt x="41" y="39"/>
                </a:moveTo>
                <a:cubicBezTo>
                  <a:pt x="43" y="42"/>
                  <a:pt x="46" y="45"/>
                  <a:pt x="49" y="47"/>
                </a:cubicBezTo>
                <a:cubicBezTo>
                  <a:pt x="50" y="48"/>
                  <a:pt x="50" y="49"/>
                  <a:pt x="49" y="50"/>
                </a:cubicBezTo>
                <a:cubicBezTo>
                  <a:pt x="49" y="50"/>
                  <a:pt x="49" y="50"/>
                  <a:pt x="49" y="50"/>
                </a:cubicBezTo>
                <a:cubicBezTo>
                  <a:pt x="48" y="50"/>
                  <a:pt x="47" y="50"/>
                  <a:pt x="47" y="50"/>
                </a:cubicBezTo>
                <a:cubicBezTo>
                  <a:pt x="44" y="47"/>
                  <a:pt x="41" y="44"/>
                  <a:pt x="38" y="42"/>
                </a:cubicBezTo>
                <a:cubicBezTo>
                  <a:pt x="38" y="41"/>
                  <a:pt x="38" y="40"/>
                  <a:pt x="38" y="39"/>
                </a:cubicBezTo>
                <a:cubicBezTo>
                  <a:pt x="38" y="39"/>
                  <a:pt x="38" y="39"/>
                  <a:pt x="38" y="39"/>
                </a:cubicBezTo>
                <a:cubicBezTo>
                  <a:pt x="39" y="39"/>
                  <a:pt x="40" y="39"/>
                  <a:pt x="41" y="39"/>
                </a:cubicBezTo>
                <a:close/>
              </a:path>
            </a:pathLst>
          </a:custGeom>
          <a:solidFill>
            <a:srgbClr val="E84A1F"/>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119" name="Freeform 25"/>
          <p:cNvSpPr>
            <a:spLocks noChangeArrowheads="1"/>
          </p:cNvSpPr>
          <p:nvPr/>
        </p:nvSpPr>
        <p:spPr bwMode="auto">
          <a:xfrm>
            <a:off x="4908550" y="0"/>
            <a:ext cx="7291388" cy="6858000"/>
          </a:xfrm>
          <a:custGeom>
            <a:avLst/>
            <a:gdLst>
              <a:gd name="T0" fmla="*/ 0 w 4052"/>
              <a:gd name="T1" fmla="*/ 0 h 4320"/>
              <a:gd name="T2" fmla="*/ 2147483647 w 4052"/>
              <a:gd name="T3" fmla="*/ 0 h 4320"/>
              <a:gd name="T4" fmla="*/ 2147483647 w 4052"/>
              <a:gd name="T5" fmla="*/ 2147483647 h 4320"/>
              <a:gd name="T6" fmla="*/ 0 w 4052"/>
              <a:gd name="T7" fmla="*/ 2147483647 h 4320"/>
              <a:gd name="T8" fmla="*/ 0 w 4052"/>
              <a:gd name="T9" fmla="*/ 0 h 4320"/>
              <a:gd name="T10" fmla="*/ 0 w 4052"/>
              <a:gd name="T11" fmla="*/ 0 h 4320"/>
              <a:gd name="T12" fmla="*/ 0 60000 65536"/>
              <a:gd name="T13" fmla="*/ 0 60000 65536"/>
              <a:gd name="T14" fmla="*/ 0 60000 65536"/>
              <a:gd name="T15" fmla="*/ 0 60000 65536"/>
              <a:gd name="T16" fmla="*/ 0 60000 65536"/>
              <a:gd name="T17" fmla="*/ 0 60000 65536"/>
              <a:gd name="T18" fmla="*/ 0 w 4052"/>
              <a:gd name="T19" fmla="*/ 0 h 4320"/>
              <a:gd name="T20" fmla="*/ 4052 w 4052"/>
              <a:gd name="T21" fmla="*/ 4320 h 4320"/>
            </a:gdLst>
            <a:ahLst/>
            <a:cxnLst>
              <a:cxn ang="T12">
                <a:pos x="T0" y="T1"/>
              </a:cxn>
              <a:cxn ang="T13">
                <a:pos x="T2" y="T3"/>
              </a:cxn>
              <a:cxn ang="T14">
                <a:pos x="T4" y="T5"/>
              </a:cxn>
              <a:cxn ang="T15">
                <a:pos x="T6" y="T7"/>
              </a:cxn>
              <a:cxn ang="T16">
                <a:pos x="T8" y="T9"/>
              </a:cxn>
              <a:cxn ang="T17">
                <a:pos x="T10" y="T11"/>
              </a:cxn>
            </a:cxnLst>
            <a:rect l="T18" t="T19" r="T20" b="T21"/>
            <a:pathLst>
              <a:path w="4052" h="4320">
                <a:moveTo>
                  <a:pt x="0" y="0"/>
                </a:moveTo>
                <a:lnTo>
                  <a:pt x="4052" y="0"/>
                </a:lnTo>
                <a:lnTo>
                  <a:pt x="4052" y="4320"/>
                </a:lnTo>
                <a:lnTo>
                  <a:pt x="0" y="4320"/>
                </a:lnTo>
                <a:lnTo>
                  <a:pt x="0" y="0"/>
                </a:lnTo>
                <a:close/>
              </a:path>
            </a:pathLst>
          </a:custGeom>
          <a:solidFill>
            <a:srgbClr val="DCDDDD"/>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120" name="Freeform 26"/>
          <p:cNvSpPr>
            <a:spLocks noChangeArrowheads="1"/>
          </p:cNvSpPr>
          <p:nvPr/>
        </p:nvSpPr>
        <p:spPr bwMode="auto">
          <a:xfrm>
            <a:off x="5016500" y="387350"/>
            <a:ext cx="1736725" cy="955675"/>
          </a:xfrm>
          <a:custGeom>
            <a:avLst/>
            <a:gdLst>
              <a:gd name="T0" fmla="*/ 0 w 1094"/>
              <a:gd name="T1" fmla="*/ 0 h 602"/>
              <a:gd name="T2" fmla="*/ 2147483647 w 1094"/>
              <a:gd name="T3" fmla="*/ 0 h 602"/>
              <a:gd name="T4" fmla="*/ 2147483647 w 1094"/>
              <a:gd name="T5" fmla="*/ 2147483647 h 602"/>
              <a:gd name="T6" fmla="*/ 2147483647 w 1094"/>
              <a:gd name="T7" fmla="*/ 2147483647 h 602"/>
              <a:gd name="T8" fmla="*/ 0 w 1094"/>
              <a:gd name="T9" fmla="*/ 2147483647 h 602"/>
              <a:gd name="T10" fmla="*/ 0 w 1094"/>
              <a:gd name="T11" fmla="*/ 0 h 602"/>
              <a:gd name="T12" fmla="*/ 0 w 1094"/>
              <a:gd name="T13" fmla="*/ 0 h 602"/>
              <a:gd name="T14" fmla="*/ 0 60000 65536"/>
              <a:gd name="T15" fmla="*/ 0 60000 65536"/>
              <a:gd name="T16" fmla="*/ 0 60000 65536"/>
              <a:gd name="T17" fmla="*/ 0 60000 65536"/>
              <a:gd name="T18" fmla="*/ 0 60000 65536"/>
              <a:gd name="T19" fmla="*/ 0 60000 65536"/>
              <a:gd name="T20" fmla="*/ 0 60000 65536"/>
              <a:gd name="T21" fmla="*/ 0 w 1094"/>
              <a:gd name="T22" fmla="*/ 0 h 602"/>
              <a:gd name="T23" fmla="*/ 1094 w 1094"/>
              <a:gd name="T24" fmla="*/ 602 h 6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4" h="602">
                <a:moveTo>
                  <a:pt x="0" y="0"/>
                </a:moveTo>
                <a:lnTo>
                  <a:pt x="911" y="0"/>
                </a:lnTo>
                <a:lnTo>
                  <a:pt x="1094" y="304"/>
                </a:lnTo>
                <a:lnTo>
                  <a:pt x="911" y="602"/>
                </a:lnTo>
                <a:lnTo>
                  <a:pt x="0" y="602"/>
                </a:lnTo>
                <a:lnTo>
                  <a:pt x="0" y="0"/>
                </a:lnTo>
                <a:close/>
              </a:path>
            </a:pathLst>
          </a:custGeom>
          <a:solidFill>
            <a:srgbClr val="C9CACA"/>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121" name="Freeform 27"/>
          <p:cNvSpPr>
            <a:spLocks noChangeArrowheads="1"/>
          </p:cNvSpPr>
          <p:nvPr/>
        </p:nvSpPr>
        <p:spPr bwMode="auto">
          <a:xfrm>
            <a:off x="4708525" y="287338"/>
            <a:ext cx="1954213" cy="955675"/>
          </a:xfrm>
          <a:custGeom>
            <a:avLst/>
            <a:gdLst>
              <a:gd name="T0" fmla="*/ 0 w 1231"/>
              <a:gd name="T1" fmla="*/ 0 h 602"/>
              <a:gd name="T2" fmla="*/ 2147483647 w 1231"/>
              <a:gd name="T3" fmla="*/ 0 h 602"/>
              <a:gd name="T4" fmla="*/ 2147483647 w 1231"/>
              <a:gd name="T5" fmla="*/ 2147483647 h 602"/>
              <a:gd name="T6" fmla="*/ 2147483647 w 1231"/>
              <a:gd name="T7" fmla="*/ 2147483647 h 602"/>
              <a:gd name="T8" fmla="*/ 0 w 1231"/>
              <a:gd name="T9" fmla="*/ 2147483647 h 602"/>
              <a:gd name="T10" fmla="*/ 0 w 1231"/>
              <a:gd name="T11" fmla="*/ 0 h 602"/>
              <a:gd name="T12" fmla="*/ 0 w 1231"/>
              <a:gd name="T13" fmla="*/ 0 h 602"/>
              <a:gd name="T14" fmla="*/ 0 60000 65536"/>
              <a:gd name="T15" fmla="*/ 0 60000 65536"/>
              <a:gd name="T16" fmla="*/ 0 60000 65536"/>
              <a:gd name="T17" fmla="*/ 0 60000 65536"/>
              <a:gd name="T18" fmla="*/ 0 60000 65536"/>
              <a:gd name="T19" fmla="*/ 0 60000 65536"/>
              <a:gd name="T20" fmla="*/ 0 60000 65536"/>
              <a:gd name="T21" fmla="*/ 0 w 1231"/>
              <a:gd name="T22" fmla="*/ 0 h 602"/>
              <a:gd name="T23" fmla="*/ 1231 w 1231"/>
              <a:gd name="T24" fmla="*/ 602 h 6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31" h="602">
                <a:moveTo>
                  <a:pt x="0" y="0"/>
                </a:moveTo>
                <a:lnTo>
                  <a:pt x="1047" y="0"/>
                </a:lnTo>
                <a:lnTo>
                  <a:pt x="1231" y="299"/>
                </a:lnTo>
                <a:lnTo>
                  <a:pt x="1047" y="602"/>
                </a:lnTo>
                <a:lnTo>
                  <a:pt x="0" y="602"/>
                </a:lnTo>
                <a:lnTo>
                  <a:pt x="0" y="0"/>
                </a:lnTo>
                <a:close/>
              </a:path>
            </a:pathLst>
          </a:custGeom>
          <a:solidFill>
            <a:srgbClr val="E84A1F"/>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122" name="Freeform 28"/>
          <p:cNvSpPr>
            <a:spLocks noEditPoints="1" noChangeArrowheads="1"/>
          </p:cNvSpPr>
          <p:nvPr/>
        </p:nvSpPr>
        <p:spPr bwMode="auto">
          <a:xfrm>
            <a:off x="4708525" y="811213"/>
            <a:ext cx="1836738" cy="365125"/>
          </a:xfrm>
          <a:custGeom>
            <a:avLst/>
            <a:gdLst>
              <a:gd name="T0" fmla="*/ 2147483647 w 221"/>
              <a:gd name="T1" fmla="*/ 2147483647 h 44"/>
              <a:gd name="T2" fmla="*/ 2147483647 w 221"/>
              <a:gd name="T3" fmla="*/ 2147483647 h 44"/>
              <a:gd name="T4" fmla="*/ 2147483647 w 221"/>
              <a:gd name="T5" fmla="*/ 2147483647 h 44"/>
              <a:gd name="T6" fmla="*/ 2147483647 w 221"/>
              <a:gd name="T7" fmla="*/ 2147483647 h 44"/>
              <a:gd name="T8" fmla="*/ 2147483647 w 221"/>
              <a:gd name="T9" fmla="*/ 2147483647 h 44"/>
              <a:gd name="T10" fmla="*/ 2147483647 w 221"/>
              <a:gd name="T11" fmla="*/ 2147483647 h 44"/>
              <a:gd name="T12" fmla="*/ 2147483647 w 221"/>
              <a:gd name="T13" fmla="*/ 2147483647 h 44"/>
              <a:gd name="T14" fmla="*/ 2147483647 w 221"/>
              <a:gd name="T15" fmla="*/ 2147483647 h 44"/>
              <a:gd name="T16" fmla="*/ 2147483647 w 221"/>
              <a:gd name="T17" fmla="*/ 2147483647 h 44"/>
              <a:gd name="T18" fmla="*/ 2147483647 w 221"/>
              <a:gd name="T19" fmla="*/ 2147483647 h 44"/>
              <a:gd name="T20" fmla="*/ 2147483647 w 221"/>
              <a:gd name="T21" fmla="*/ 2147483647 h 44"/>
              <a:gd name="T22" fmla="*/ 2147483647 w 221"/>
              <a:gd name="T23" fmla="*/ 2147483647 h 44"/>
              <a:gd name="T24" fmla="*/ 2147483647 w 221"/>
              <a:gd name="T25" fmla="*/ 2147483647 h 44"/>
              <a:gd name="T26" fmla="*/ 2147483647 w 221"/>
              <a:gd name="T27" fmla="*/ 2147483647 h 44"/>
              <a:gd name="T28" fmla="*/ 2147483647 w 221"/>
              <a:gd name="T29" fmla="*/ 2147483647 h 44"/>
              <a:gd name="T30" fmla="*/ 2147483647 w 221"/>
              <a:gd name="T31" fmla="*/ 2147483647 h 44"/>
              <a:gd name="T32" fmla="*/ 2147483647 w 221"/>
              <a:gd name="T33" fmla="*/ 2147483647 h 44"/>
              <a:gd name="T34" fmla="*/ 2147483647 w 221"/>
              <a:gd name="T35" fmla="*/ 2147483647 h 44"/>
              <a:gd name="T36" fmla="*/ 2147483647 w 221"/>
              <a:gd name="T37" fmla="*/ 2147483647 h 44"/>
              <a:gd name="T38" fmla="*/ 0 w 221"/>
              <a:gd name="T39" fmla="*/ 2147483647 h 44"/>
              <a:gd name="T40" fmla="*/ 2147483647 w 221"/>
              <a:gd name="T41" fmla="*/ 2147483647 h 44"/>
              <a:gd name="T42" fmla="*/ 2147483647 w 221"/>
              <a:gd name="T43" fmla="*/ 2147483647 h 44"/>
              <a:gd name="T44" fmla="*/ 0 w 221"/>
              <a:gd name="T45" fmla="*/ 2147483647 h 44"/>
              <a:gd name="T46" fmla="*/ 2147483647 w 221"/>
              <a:gd name="T47" fmla="*/ 2147483647 h 44"/>
              <a:gd name="T48" fmla="*/ 2147483647 w 221"/>
              <a:gd name="T49" fmla="*/ 2147483647 h 44"/>
              <a:gd name="T50" fmla="*/ 2147483647 w 221"/>
              <a:gd name="T51" fmla="*/ 2147483647 h 44"/>
              <a:gd name="T52" fmla="*/ 2147483647 w 221"/>
              <a:gd name="T53" fmla="*/ 2147483647 h 44"/>
              <a:gd name="T54" fmla="*/ 2147483647 w 221"/>
              <a:gd name="T55" fmla="*/ 2147483647 h 44"/>
              <a:gd name="T56" fmla="*/ 2147483647 w 221"/>
              <a:gd name="T57" fmla="*/ 2147483647 h 44"/>
              <a:gd name="T58" fmla="*/ 2147483647 w 221"/>
              <a:gd name="T59" fmla="*/ 2147483647 h 44"/>
              <a:gd name="T60" fmla="*/ 2147483647 w 221"/>
              <a:gd name="T61" fmla="*/ 2147483647 h 44"/>
              <a:gd name="T62" fmla="*/ 2147483647 w 221"/>
              <a:gd name="T63" fmla="*/ 2147483647 h 44"/>
              <a:gd name="T64" fmla="*/ 2147483647 w 221"/>
              <a:gd name="T65" fmla="*/ 2147483647 h 44"/>
              <a:gd name="T66" fmla="*/ 2147483647 w 221"/>
              <a:gd name="T67" fmla="*/ 2147483647 h 44"/>
              <a:gd name="T68" fmla="*/ 2147483647 w 221"/>
              <a:gd name="T69" fmla="*/ 2147483647 h 44"/>
              <a:gd name="T70" fmla="*/ 2147483647 w 221"/>
              <a:gd name="T71" fmla="*/ 2147483647 h 44"/>
              <a:gd name="T72" fmla="*/ 2147483647 w 221"/>
              <a:gd name="T73" fmla="*/ 2147483647 h 44"/>
              <a:gd name="T74" fmla="*/ 2147483647 w 221"/>
              <a:gd name="T75" fmla="*/ 2147483647 h 44"/>
              <a:gd name="T76" fmla="*/ 2147483647 w 221"/>
              <a:gd name="T77" fmla="*/ 2147483647 h 44"/>
              <a:gd name="T78" fmla="*/ 2147483647 w 221"/>
              <a:gd name="T79" fmla="*/ 2147483647 h 44"/>
              <a:gd name="T80" fmla="*/ 2147483647 w 221"/>
              <a:gd name="T81" fmla="*/ 2147483647 h 44"/>
              <a:gd name="T82" fmla="*/ 2147483647 w 221"/>
              <a:gd name="T83" fmla="*/ 2147483647 h 44"/>
              <a:gd name="T84" fmla="*/ 2147483647 w 221"/>
              <a:gd name="T85" fmla="*/ 2147483647 h 44"/>
              <a:gd name="T86" fmla="*/ 2147483647 w 221"/>
              <a:gd name="T87" fmla="*/ 2147483647 h 44"/>
              <a:gd name="T88" fmla="*/ 2147483647 w 221"/>
              <a:gd name="T89" fmla="*/ 2147483647 h 44"/>
              <a:gd name="T90" fmla="*/ 2147483647 w 221"/>
              <a:gd name="T91" fmla="*/ 2147483647 h 44"/>
              <a:gd name="T92" fmla="*/ 2147483647 w 221"/>
              <a:gd name="T93" fmla="*/ 2147483647 h 44"/>
              <a:gd name="T94" fmla="*/ 2147483647 w 221"/>
              <a:gd name="T95" fmla="*/ 2147483647 h 44"/>
              <a:gd name="T96" fmla="*/ 2147483647 w 221"/>
              <a:gd name="T97" fmla="*/ 2147483647 h 44"/>
              <a:gd name="T98" fmla="*/ 2147483647 w 221"/>
              <a:gd name="T99" fmla="*/ 2147483647 h 44"/>
              <a:gd name="T100" fmla="*/ 2147483647 w 221"/>
              <a:gd name="T101" fmla="*/ 2147483647 h 44"/>
              <a:gd name="T102" fmla="*/ 2147483647 w 221"/>
              <a:gd name="T103" fmla="*/ 2147483647 h 44"/>
              <a:gd name="T104" fmla="*/ 2147483647 w 221"/>
              <a:gd name="T105" fmla="*/ 2147483647 h 44"/>
              <a:gd name="T106" fmla="*/ 2147483647 w 221"/>
              <a:gd name="T107" fmla="*/ 2147483647 h 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21"/>
              <a:gd name="T163" fmla="*/ 0 h 44"/>
              <a:gd name="T164" fmla="*/ 221 w 221"/>
              <a:gd name="T165" fmla="*/ 44 h 4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21" h="44">
                <a:moveTo>
                  <a:pt x="19" y="44"/>
                </a:moveTo>
                <a:cubicBezTo>
                  <a:pt x="22" y="44"/>
                  <a:pt x="26" y="44"/>
                  <a:pt x="30" y="44"/>
                </a:cubicBezTo>
                <a:cubicBezTo>
                  <a:pt x="31" y="44"/>
                  <a:pt x="32" y="44"/>
                  <a:pt x="32" y="43"/>
                </a:cubicBezTo>
                <a:cubicBezTo>
                  <a:pt x="32" y="43"/>
                  <a:pt x="32" y="43"/>
                  <a:pt x="32" y="43"/>
                </a:cubicBezTo>
                <a:cubicBezTo>
                  <a:pt x="32" y="42"/>
                  <a:pt x="31" y="41"/>
                  <a:pt x="30" y="41"/>
                </a:cubicBezTo>
                <a:cubicBezTo>
                  <a:pt x="26" y="41"/>
                  <a:pt x="22" y="41"/>
                  <a:pt x="19" y="41"/>
                </a:cubicBezTo>
                <a:cubicBezTo>
                  <a:pt x="18" y="41"/>
                  <a:pt x="17" y="42"/>
                  <a:pt x="17" y="43"/>
                </a:cubicBezTo>
                <a:cubicBezTo>
                  <a:pt x="17" y="43"/>
                  <a:pt x="17" y="43"/>
                  <a:pt x="17" y="43"/>
                </a:cubicBezTo>
                <a:cubicBezTo>
                  <a:pt x="17" y="44"/>
                  <a:pt x="18" y="44"/>
                  <a:pt x="19" y="44"/>
                </a:cubicBezTo>
                <a:close/>
                <a:moveTo>
                  <a:pt x="196" y="43"/>
                </a:moveTo>
                <a:cubicBezTo>
                  <a:pt x="196" y="42"/>
                  <a:pt x="197" y="40"/>
                  <a:pt x="198" y="39"/>
                </a:cubicBezTo>
                <a:cubicBezTo>
                  <a:pt x="199" y="38"/>
                  <a:pt x="198" y="37"/>
                  <a:pt x="198" y="37"/>
                </a:cubicBezTo>
                <a:cubicBezTo>
                  <a:pt x="198" y="37"/>
                  <a:pt x="198" y="37"/>
                  <a:pt x="198" y="37"/>
                </a:cubicBezTo>
                <a:cubicBezTo>
                  <a:pt x="197" y="36"/>
                  <a:pt x="196" y="37"/>
                  <a:pt x="195" y="37"/>
                </a:cubicBezTo>
                <a:cubicBezTo>
                  <a:pt x="195" y="39"/>
                  <a:pt x="194" y="40"/>
                  <a:pt x="193" y="41"/>
                </a:cubicBezTo>
                <a:cubicBezTo>
                  <a:pt x="190" y="41"/>
                  <a:pt x="190" y="41"/>
                  <a:pt x="186" y="41"/>
                </a:cubicBezTo>
                <a:cubicBezTo>
                  <a:pt x="186" y="41"/>
                  <a:pt x="185" y="42"/>
                  <a:pt x="185" y="43"/>
                </a:cubicBezTo>
                <a:cubicBezTo>
                  <a:pt x="185" y="43"/>
                  <a:pt x="185" y="43"/>
                  <a:pt x="185" y="43"/>
                </a:cubicBezTo>
                <a:cubicBezTo>
                  <a:pt x="185" y="44"/>
                  <a:pt x="186" y="44"/>
                  <a:pt x="186" y="44"/>
                </a:cubicBezTo>
                <a:cubicBezTo>
                  <a:pt x="194" y="44"/>
                  <a:pt x="194" y="44"/>
                  <a:pt x="194" y="44"/>
                </a:cubicBezTo>
                <a:cubicBezTo>
                  <a:pt x="195" y="44"/>
                  <a:pt x="195" y="44"/>
                  <a:pt x="196" y="43"/>
                </a:cubicBezTo>
                <a:close/>
                <a:moveTo>
                  <a:pt x="217" y="1"/>
                </a:moveTo>
                <a:cubicBezTo>
                  <a:pt x="215" y="5"/>
                  <a:pt x="213" y="8"/>
                  <a:pt x="211" y="12"/>
                </a:cubicBezTo>
                <a:cubicBezTo>
                  <a:pt x="211" y="12"/>
                  <a:pt x="211" y="13"/>
                  <a:pt x="212" y="14"/>
                </a:cubicBezTo>
                <a:cubicBezTo>
                  <a:pt x="212" y="14"/>
                  <a:pt x="212" y="14"/>
                  <a:pt x="212" y="14"/>
                </a:cubicBezTo>
                <a:cubicBezTo>
                  <a:pt x="212" y="14"/>
                  <a:pt x="213" y="14"/>
                  <a:pt x="214" y="13"/>
                </a:cubicBezTo>
                <a:cubicBezTo>
                  <a:pt x="216" y="10"/>
                  <a:pt x="218" y="7"/>
                  <a:pt x="220" y="3"/>
                </a:cubicBezTo>
                <a:cubicBezTo>
                  <a:pt x="221" y="2"/>
                  <a:pt x="220" y="1"/>
                  <a:pt x="219" y="1"/>
                </a:cubicBezTo>
                <a:cubicBezTo>
                  <a:pt x="219" y="1"/>
                  <a:pt x="219" y="1"/>
                  <a:pt x="219" y="1"/>
                </a:cubicBezTo>
                <a:cubicBezTo>
                  <a:pt x="219" y="0"/>
                  <a:pt x="218" y="1"/>
                  <a:pt x="217" y="1"/>
                </a:cubicBezTo>
                <a:close/>
                <a:moveTo>
                  <a:pt x="206" y="19"/>
                </a:moveTo>
                <a:cubicBezTo>
                  <a:pt x="204" y="23"/>
                  <a:pt x="202" y="26"/>
                  <a:pt x="200" y="29"/>
                </a:cubicBezTo>
                <a:cubicBezTo>
                  <a:pt x="200" y="30"/>
                  <a:pt x="200" y="31"/>
                  <a:pt x="201" y="32"/>
                </a:cubicBezTo>
                <a:cubicBezTo>
                  <a:pt x="201" y="32"/>
                  <a:pt x="201" y="32"/>
                  <a:pt x="201" y="32"/>
                </a:cubicBezTo>
                <a:cubicBezTo>
                  <a:pt x="201" y="32"/>
                  <a:pt x="203" y="32"/>
                  <a:pt x="203" y="31"/>
                </a:cubicBezTo>
                <a:cubicBezTo>
                  <a:pt x="205" y="28"/>
                  <a:pt x="207" y="24"/>
                  <a:pt x="209" y="21"/>
                </a:cubicBezTo>
                <a:cubicBezTo>
                  <a:pt x="210" y="20"/>
                  <a:pt x="209" y="19"/>
                  <a:pt x="209" y="19"/>
                </a:cubicBezTo>
                <a:cubicBezTo>
                  <a:pt x="209" y="19"/>
                  <a:pt x="209" y="19"/>
                  <a:pt x="209" y="19"/>
                </a:cubicBezTo>
                <a:cubicBezTo>
                  <a:pt x="208" y="18"/>
                  <a:pt x="207" y="19"/>
                  <a:pt x="206" y="19"/>
                </a:cubicBezTo>
                <a:close/>
                <a:moveTo>
                  <a:pt x="0" y="41"/>
                </a:moveTo>
                <a:cubicBezTo>
                  <a:pt x="0" y="44"/>
                  <a:pt x="0" y="44"/>
                  <a:pt x="0" y="44"/>
                </a:cubicBezTo>
                <a:cubicBezTo>
                  <a:pt x="8" y="44"/>
                  <a:pt x="8" y="44"/>
                  <a:pt x="8" y="44"/>
                </a:cubicBezTo>
                <a:cubicBezTo>
                  <a:pt x="9" y="44"/>
                  <a:pt x="10" y="44"/>
                  <a:pt x="10" y="43"/>
                </a:cubicBezTo>
                <a:cubicBezTo>
                  <a:pt x="10" y="43"/>
                  <a:pt x="10" y="43"/>
                  <a:pt x="10" y="43"/>
                </a:cubicBezTo>
                <a:cubicBezTo>
                  <a:pt x="10" y="42"/>
                  <a:pt x="9" y="41"/>
                  <a:pt x="8" y="41"/>
                </a:cubicBezTo>
                <a:cubicBezTo>
                  <a:pt x="0" y="41"/>
                  <a:pt x="0" y="41"/>
                  <a:pt x="0" y="41"/>
                </a:cubicBezTo>
                <a:close/>
                <a:moveTo>
                  <a:pt x="40" y="44"/>
                </a:moveTo>
                <a:cubicBezTo>
                  <a:pt x="43" y="44"/>
                  <a:pt x="47" y="44"/>
                  <a:pt x="51" y="44"/>
                </a:cubicBezTo>
                <a:cubicBezTo>
                  <a:pt x="52" y="44"/>
                  <a:pt x="53" y="44"/>
                  <a:pt x="53" y="43"/>
                </a:cubicBezTo>
                <a:cubicBezTo>
                  <a:pt x="53" y="43"/>
                  <a:pt x="53" y="43"/>
                  <a:pt x="53" y="43"/>
                </a:cubicBezTo>
                <a:cubicBezTo>
                  <a:pt x="53" y="42"/>
                  <a:pt x="52" y="41"/>
                  <a:pt x="51" y="41"/>
                </a:cubicBezTo>
                <a:cubicBezTo>
                  <a:pt x="47" y="41"/>
                  <a:pt x="43" y="41"/>
                  <a:pt x="40" y="41"/>
                </a:cubicBezTo>
                <a:cubicBezTo>
                  <a:pt x="39" y="41"/>
                  <a:pt x="38" y="42"/>
                  <a:pt x="38" y="43"/>
                </a:cubicBezTo>
                <a:cubicBezTo>
                  <a:pt x="38" y="43"/>
                  <a:pt x="38" y="43"/>
                  <a:pt x="38" y="43"/>
                </a:cubicBezTo>
                <a:cubicBezTo>
                  <a:pt x="38" y="44"/>
                  <a:pt x="39" y="44"/>
                  <a:pt x="40" y="44"/>
                </a:cubicBezTo>
                <a:close/>
                <a:moveTo>
                  <a:pt x="60" y="44"/>
                </a:moveTo>
                <a:cubicBezTo>
                  <a:pt x="64" y="44"/>
                  <a:pt x="68" y="44"/>
                  <a:pt x="72" y="44"/>
                </a:cubicBezTo>
                <a:cubicBezTo>
                  <a:pt x="73" y="44"/>
                  <a:pt x="74" y="44"/>
                  <a:pt x="74" y="43"/>
                </a:cubicBezTo>
                <a:cubicBezTo>
                  <a:pt x="74" y="43"/>
                  <a:pt x="74" y="43"/>
                  <a:pt x="74" y="43"/>
                </a:cubicBezTo>
                <a:cubicBezTo>
                  <a:pt x="74" y="42"/>
                  <a:pt x="73" y="41"/>
                  <a:pt x="72" y="41"/>
                </a:cubicBezTo>
                <a:cubicBezTo>
                  <a:pt x="68" y="41"/>
                  <a:pt x="64" y="41"/>
                  <a:pt x="60" y="41"/>
                </a:cubicBezTo>
                <a:cubicBezTo>
                  <a:pt x="60" y="41"/>
                  <a:pt x="59" y="42"/>
                  <a:pt x="59" y="43"/>
                </a:cubicBezTo>
                <a:cubicBezTo>
                  <a:pt x="59" y="43"/>
                  <a:pt x="59" y="43"/>
                  <a:pt x="59" y="43"/>
                </a:cubicBezTo>
                <a:cubicBezTo>
                  <a:pt x="59" y="44"/>
                  <a:pt x="60" y="44"/>
                  <a:pt x="60" y="44"/>
                </a:cubicBezTo>
                <a:close/>
                <a:moveTo>
                  <a:pt x="81" y="44"/>
                </a:moveTo>
                <a:cubicBezTo>
                  <a:pt x="85" y="44"/>
                  <a:pt x="89" y="44"/>
                  <a:pt x="93" y="44"/>
                </a:cubicBezTo>
                <a:cubicBezTo>
                  <a:pt x="94" y="44"/>
                  <a:pt x="95" y="44"/>
                  <a:pt x="95" y="43"/>
                </a:cubicBezTo>
                <a:cubicBezTo>
                  <a:pt x="95" y="43"/>
                  <a:pt x="95" y="43"/>
                  <a:pt x="95" y="43"/>
                </a:cubicBezTo>
                <a:cubicBezTo>
                  <a:pt x="95" y="42"/>
                  <a:pt x="94" y="41"/>
                  <a:pt x="93" y="41"/>
                </a:cubicBezTo>
                <a:cubicBezTo>
                  <a:pt x="89" y="41"/>
                  <a:pt x="85" y="41"/>
                  <a:pt x="81" y="41"/>
                </a:cubicBezTo>
                <a:cubicBezTo>
                  <a:pt x="81" y="41"/>
                  <a:pt x="80" y="42"/>
                  <a:pt x="80" y="43"/>
                </a:cubicBezTo>
                <a:cubicBezTo>
                  <a:pt x="80" y="43"/>
                  <a:pt x="80" y="43"/>
                  <a:pt x="80" y="43"/>
                </a:cubicBezTo>
                <a:cubicBezTo>
                  <a:pt x="80" y="44"/>
                  <a:pt x="81" y="44"/>
                  <a:pt x="81" y="44"/>
                </a:cubicBezTo>
                <a:close/>
                <a:moveTo>
                  <a:pt x="102" y="44"/>
                </a:moveTo>
                <a:cubicBezTo>
                  <a:pt x="106" y="44"/>
                  <a:pt x="110" y="44"/>
                  <a:pt x="114" y="44"/>
                </a:cubicBezTo>
                <a:cubicBezTo>
                  <a:pt x="115" y="44"/>
                  <a:pt x="116" y="44"/>
                  <a:pt x="116" y="43"/>
                </a:cubicBezTo>
                <a:cubicBezTo>
                  <a:pt x="116" y="43"/>
                  <a:pt x="116" y="43"/>
                  <a:pt x="116" y="43"/>
                </a:cubicBezTo>
                <a:cubicBezTo>
                  <a:pt x="116" y="42"/>
                  <a:pt x="115" y="41"/>
                  <a:pt x="114" y="41"/>
                </a:cubicBezTo>
                <a:cubicBezTo>
                  <a:pt x="110" y="41"/>
                  <a:pt x="106" y="41"/>
                  <a:pt x="102" y="41"/>
                </a:cubicBezTo>
                <a:cubicBezTo>
                  <a:pt x="102" y="41"/>
                  <a:pt x="101" y="42"/>
                  <a:pt x="101" y="43"/>
                </a:cubicBezTo>
                <a:cubicBezTo>
                  <a:pt x="101" y="43"/>
                  <a:pt x="101" y="43"/>
                  <a:pt x="101" y="43"/>
                </a:cubicBezTo>
                <a:cubicBezTo>
                  <a:pt x="101" y="44"/>
                  <a:pt x="102" y="44"/>
                  <a:pt x="102" y="44"/>
                </a:cubicBezTo>
                <a:close/>
                <a:moveTo>
                  <a:pt x="123" y="44"/>
                </a:moveTo>
                <a:cubicBezTo>
                  <a:pt x="127" y="44"/>
                  <a:pt x="131" y="44"/>
                  <a:pt x="135" y="44"/>
                </a:cubicBezTo>
                <a:cubicBezTo>
                  <a:pt x="136" y="44"/>
                  <a:pt x="137" y="44"/>
                  <a:pt x="137" y="43"/>
                </a:cubicBezTo>
                <a:cubicBezTo>
                  <a:pt x="137" y="43"/>
                  <a:pt x="137" y="43"/>
                  <a:pt x="137" y="43"/>
                </a:cubicBezTo>
                <a:cubicBezTo>
                  <a:pt x="137" y="42"/>
                  <a:pt x="136" y="41"/>
                  <a:pt x="135" y="41"/>
                </a:cubicBezTo>
                <a:cubicBezTo>
                  <a:pt x="131" y="41"/>
                  <a:pt x="127" y="41"/>
                  <a:pt x="123" y="41"/>
                </a:cubicBezTo>
                <a:cubicBezTo>
                  <a:pt x="123" y="41"/>
                  <a:pt x="122" y="42"/>
                  <a:pt x="122" y="43"/>
                </a:cubicBezTo>
                <a:cubicBezTo>
                  <a:pt x="122" y="43"/>
                  <a:pt x="122" y="43"/>
                  <a:pt x="122" y="43"/>
                </a:cubicBezTo>
                <a:cubicBezTo>
                  <a:pt x="122" y="44"/>
                  <a:pt x="123" y="44"/>
                  <a:pt x="123" y="44"/>
                </a:cubicBezTo>
                <a:close/>
                <a:moveTo>
                  <a:pt x="144" y="44"/>
                </a:moveTo>
                <a:cubicBezTo>
                  <a:pt x="148" y="44"/>
                  <a:pt x="152" y="44"/>
                  <a:pt x="156" y="44"/>
                </a:cubicBezTo>
                <a:cubicBezTo>
                  <a:pt x="157" y="44"/>
                  <a:pt x="158" y="44"/>
                  <a:pt x="158" y="43"/>
                </a:cubicBezTo>
                <a:cubicBezTo>
                  <a:pt x="158" y="43"/>
                  <a:pt x="158" y="43"/>
                  <a:pt x="158" y="43"/>
                </a:cubicBezTo>
                <a:cubicBezTo>
                  <a:pt x="158" y="42"/>
                  <a:pt x="157" y="41"/>
                  <a:pt x="156" y="41"/>
                </a:cubicBezTo>
                <a:cubicBezTo>
                  <a:pt x="152" y="41"/>
                  <a:pt x="148" y="41"/>
                  <a:pt x="144" y="41"/>
                </a:cubicBezTo>
                <a:cubicBezTo>
                  <a:pt x="144" y="41"/>
                  <a:pt x="143" y="42"/>
                  <a:pt x="143" y="43"/>
                </a:cubicBezTo>
                <a:cubicBezTo>
                  <a:pt x="143" y="43"/>
                  <a:pt x="143" y="43"/>
                  <a:pt x="143" y="43"/>
                </a:cubicBezTo>
                <a:cubicBezTo>
                  <a:pt x="143" y="44"/>
                  <a:pt x="144" y="44"/>
                  <a:pt x="144" y="44"/>
                </a:cubicBezTo>
                <a:close/>
                <a:moveTo>
                  <a:pt x="165" y="44"/>
                </a:moveTo>
                <a:cubicBezTo>
                  <a:pt x="169" y="44"/>
                  <a:pt x="173" y="44"/>
                  <a:pt x="177" y="44"/>
                </a:cubicBezTo>
                <a:cubicBezTo>
                  <a:pt x="178" y="44"/>
                  <a:pt x="179" y="44"/>
                  <a:pt x="179" y="43"/>
                </a:cubicBezTo>
                <a:cubicBezTo>
                  <a:pt x="179" y="43"/>
                  <a:pt x="179" y="43"/>
                  <a:pt x="179" y="43"/>
                </a:cubicBezTo>
                <a:cubicBezTo>
                  <a:pt x="179" y="42"/>
                  <a:pt x="178" y="41"/>
                  <a:pt x="177" y="41"/>
                </a:cubicBezTo>
                <a:cubicBezTo>
                  <a:pt x="173" y="41"/>
                  <a:pt x="169" y="41"/>
                  <a:pt x="165" y="41"/>
                </a:cubicBezTo>
                <a:cubicBezTo>
                  <a:pt x="165" y="41"/>
                  <a:pt x="164" y="42"/>
                  <a:pt x="164" y="43"/>
                </a:cubicBezTo>
                <a:cubicBezTo>
                  <a:pt x="164" y="43"/>
                  <a:pt x="164" y="43"/>
                  <a:pt x="164" y="43"/>
                </a:cubicBezTo>
                <a:cubicBezTo>
                  <a:pt x="164" y="44"/>
                  <a:pt x="165" y="44"/>
                  <a:pt x="165" y="44"/>
                </a:cubicBezTo>
                <a:close/>
              </a:path>
            </a:pathLst>
          </a:custGeom>
          <a:solidFill>
            <a:srgbClr val="F7BF9E"/>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123" name="Freeform 29"/>
          <p:cNvSpPr>
            <a:spLocks noEditPoints="1" noChangeArrowheads="1"/>
          </p:cNvSpPr>
          <p:nvPr/>
        </p:nvSpPr>
        <p:spPr bwMode="auto">
          <a:xfrm>
            <a:off x="4708525" y="346075"/>
            <a:ext cx="1870075" cy="431800"/>
          </a:xfrm>
          <a:custGeom>
            <a:avLst/>
            <a:gdLst>
              <a:gd name="T0" fmla="*/ 2147483647 w 225"/>
              <a:gd name="T1" fmla="*/ 0 h 52"/>
              <a:gd name="T2" fmla="*/ 2147483647 w 225"/>
              <a:gd name="T3" fmla="*/ 2147483647 h 52"/>
              <a:gd name="T4" fmla="*/ 2147483647 w 225"/>
              <a:gd name="T5" fmla="*/ 2147483647 h 52"/>
              <a:gd name="T6" fmla="*/ 2147483647 w 225"/>
              <a:gd name="T7" fmla="*/ 2147483647 h 52"/>
              <a:gd name="T8" fmla="*/ 2147483647 w 225"/>
              <a:gd name="T9" fmla="*/ 2147483647 h 52"/>
              <a:gd name="T10" fmla="*/ 2147483647 w 225"/>
              <a:gd name="T11" fmla="*/ 2147483647 h 52"/>
              <a:gd name="T12" fmla="*/ 2147483647 w 225"/>
              <a:gd name="T13" fmla="*/ 2147483647 h 52"/>
              <a:gd name="T14" fmla="*/ 2147483647 w 225"/>
              <a:gd name="T15" fmla="*/ 2147483647 h 52"/>
              <a:gd name="T16" fmla="*/ 2147483647 w 225"/>
              <a:gd name="T17" fmla="*/ 2147483647 h 52"/>
              <a:gd name="T18" fmla="*/ 2147483647 w 225"/>
              <a:gd name="T19" fmla="*/ 2147483647 h 52"/>
              <a:gd name="T20" fmla="*/ 2147483647 w 225"/>
              <a:gd name="T21" fmla="*/ 2147483647 h 52"/>
              <a:gd name="T22" fmla="*/ 2147483647 w 225"/>
              <a:gd name="T23" fmla="*/ 2147483647 h 52"/>
              <a:gd name="T24" fmla="*/ 2147483647 w 225"/>
              <a:gd name="T25" fmla="*/ 2147483647 h 52"/>
              <a:gd name="T26" fmla="*/ 2147483647 w 225"/>
              <a:gd name="T27" fmla="*/ 0 h 52"/>
              <a:gd name="T28" fmla="*/ 2147483647 w 225"/>
              <a:gd name="T29" fmla="*/ 2147483647 h 52"/>
              <a:gd name="T30" fmla="*/ 2147483647 w 225"/>
              <a:gd name="T31" fmla="*/ 2147483647 h 52"/>
              <a:gd name="T32" fmla="*/ 2147483647 w 225"/>
              <a:gd name="T33" fmla="*/ 2147483647 h 52"/>
              <a:gd name="T34" fmla="*/ 2147483647 w 225"/>
              <a:gd name="T35" fmla="*/ 2147483647 h 52"/>
              <a:gd name="T36" fmla="*/ 2147483647 w 225"/>
              <a:gd name="T37" fmla="*/ 2147483647 h 52"/>
              <a:gd name="T38" fmla="*/ 2147483647 w 225"/>
              <a:gd name="T39" fmla="*/ 2147483647 h 52"/>
              <a:gd name="T40" fmla="*/ 2147483647 w 225"/>
              <a:gd name="T41" fmla="*/ 2147483647 h 52"/>
              <a:gd name="T42" fmla="*/ 2147483647 w 225"/>
              <a:gd name="T43" fmla="*/ 2147483647 h 52"/>
              <a:gd name="T44" fmla="*/ 2147483647 w 225"/>
              <a:gd name="T45" fmla="*/ 2147483647 h 52"/>
              <a:gd name="T46" fmla="*/ 2147483647 w 225"/>
              <a:gd name="T47" fmla="*/ 2147483647 h 52"/>
              <a:gd name="T48" fmla="*/ 0 w 225"/>
              <a:gd name="T49" fmla="*/ 0 h 52"/>
              <a:gd name="T50" fmla="*/ 2147483647 w 225"/>
              <a:gd name="T51" fmla="*/ 2147483647 h 52"/>
              <a:gd name="T52" fmla="*/ 2147483647 w 225"/>
              <a:gd name="T53" fmla="*/ 2147483647 h 52"/>
              <a:gd name="T54" fmla="*/ 2147483647 w 225"/>
              <a:gd name="T55" fmla="*/ 0 h 52"/>
              <a:gd name="T56" fmla="*/ 2147483647 w 225"/>
              <a:gd name="T57" fmla="*/ 2147483647 h 52"/>
              <a:gd name="T58" fmla="*/ 2147483647 w 225"/>
              <a:gd name="T59" fmla="*/ 2147483647 h 52"/>
              <a:gd name="T60" fmla="*/ 2147483647 w 225"/>
              <a:gd name="T61" fmla="*/ 2147483647 h 52"/>
              <a:gd name="T62" fmla="*/ 2147483647 w 225"/>
              <a:gd name="T63" fmla="*/ 0 h 52"/>
              <a:gd name="T64" fmla="*/ 2147483647 w 225"/>
              <a:gd name="T65" fmla="*/ 0 h 52"/>
              <a:gd name="T66" fmla="*/ 2147483647 w 225"/>
              <a:gd name="T67" fmla="*/ 2147483647 h 52"/>
              <a:gd name="T68" fmla="*/ 2147483647 w 225"/>
              <a:gd name="T69" fmla="*/ 2147483647 h 52"/>
              <a:gd name="T70" fmla="*/ 2147483647 w 225"/>
              <a:gd name="T71" fmla="*/ 2147483647 h 52"/>
              <a:gd name="T72" fmla="*/ 2147483647 w 225"/>
              <a:gd name="T73" fmla="*/ 0 h 52"/>
              <a:gd name="T74" fmla="*/ 2147483647 w 225"/>
              <a:gd name="T75" fmla="*/ 2147483647 h 52"/>
              <a:gd name="T76" fmla="*/ 2147483647 w 225"/>
              <a:gd name="T77" fmla="*/ 2147483647 h 52"/>
              <a:gd name="T78" fmla="*/ 2147483647 w 225"/>
              <a:gd name="T79" fmla="*/ 2147483647 h 52"/>
              <a:gd name="T80" fmla="*/ 2147483647 w 225"/>
              <a:gd name="T81" fmla="*/ 0 h 52"/>
              <a:gd name="T82" fmla="*/ 2147483647 w 225"/>
              <a:gd name="T83" fmla="*/ 0 h 52"/>
              <a:gd name="T84" fmla="*/ 2147483647 w 225"/>
              <a:gd name="T85" fmla="*/ 2147483647 h 52"/>
              <a:gd name="T86" fmla="*/ 2147483647 w 225"/>
              <a:gd name="T87" fmla="*/ 2147483647 h 52"/>
              <a:gd name="T88" fmla="*/ 2147483647 w 225"/>
              <a:gd name="T89" fmla="*/ 2147483647 h 52"/>
              <a:gd name="T90" fmla="*/ 2147483647 w 225"/>
              <a:gd name="T91" fmla="*/ 0 h 52"/>
              <a:gd name="T92" fmla="*/ 2147483647 w 225"/>
              <a:gd name="T93" fmla="*/ 2147483647 h 52"/>
              <a:gd name="T94" fmla="*/ 2147483647 w 225"/>
              <a:gd name="T95" fmla="*/ 2147483647 h 52"/>
              <a:gd name="T96" fmla="*/ 2147483647 w 225"/>
              <a:gd name="T97" fmla="*/ 2147483647 h 52"/>
              <a:gd name="T98" fmla="*/ 2147483647 w 225"/>
              <a:gd name="T99" fmla="*/ 0 h 52"/>
              <a:gd name="T100" fmla="*/ 2147483647 w 225"/>
              <a:gd name="T101" fmla="*/ 0 h 52"/>
              <a:gd name="T102" fmla="*/ 2147483647 w 225"/>
              <a:gd name="T103" fmla="*/ 2147483647 h 52"/>
              <a:gd name="T104" fmla="*/ 2147483647 w 225"/>
              <a:gd name="T105" fmla="*/ 2147483647 h 52"/>
              <a:gd name="T106" fmla="*/ 2147483647 w 225"/>
              <a:gd name="T107" fmla="*/ 2147483647 h 52"/>
              <a:gd name="T108" fmla="*/ 2147483647 w 225"/>
              <a:gd name="T109" fmla="*/ 0 h 52"/>
              <a:gd name="T110" fmla="*/ 2147483647 w 225"/>
              <a:gd name="T111" fmla="*/ 2147483647 h 52"/>
              <a:gd name="T112" fmla="*/ 2147483647 w 225"/>
              <a:gd name="T113" fmla="*/ 2147483647 h 52"/>
              <a:gd name="T114" fmla="*/ 2147483647 w 225"/>
              <a:gd name="T115" fmla="*/ 2147483647 h 52"/>
              <a:gd name="T116" fmla="*/ 2147483647 w 225"/>
              <a:gd name="T117" fmla="*/ 0 h 5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25"/>
              <a:gd name="T178" fmla="*/ 0 h 52"/>
              <a:gd name="T179" fmla="*/ 225 w 225"/>
              <a:gd name="T180" fmla="*/ 52 h 5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25" h="52">
                <a:moveTo>
                  <a:pt x="19" y="0"/>
                </a:moveTo>
                <a:cubicBezTo>
                  <a:pt x="22" y="0"/>
                  <a:pt x="26" y="0"/>
                  <a:pt x="30" y="0"/>
                </a:cubicBezTo>
                <a:cubicBezTo>
                  <a:pt x="31" y="0"/>
                  <a:pt x="32" y="1"/>
                  <a:pt x="32" y="2"/>
                </a:cubicBezTo>
                <a:cubicBezTo>
                  <a:pt x="32" y="2"/>
                  <a:pt x="32" y="2"/>
                  <a:pt x="32" y="2"/>
                </a:cubicBezTo>
                <a:cubicBezTo>
                  <a:pt x="32" y="3"/>
                  <a:pt x="31" y="3"/>
                  <a:pt x="30" y="3"/>
                </a:cubicBezTo>
                <a:cubicBezTo>
                  <a:pt x="26" y="3"/>
                  <a:pt x="22" y="3"/>
                  <a:pt x="19" y="3"/>
                </a:cubicBezTo>
                <a:cubicBezTo>
                  <a:pt x="18" y="3"/>
                  <a:pt x="17" y="3"/>
                  <a:pt x="17" y="2"/>
                </a:cubicBezTo>
                <a:cubicBezTo>
                  <a:pt x="17" y="2"/>
                  <a:pt x="17" y="2"/>
                  <a:pt x="17" y="2"/>
                </a:cubicBezTo>
                <a:cubicBezTo>
                  <a:pt x="17" y="1"/>
                  <a:pt x="18" y="0"/>
                  <a:pt x="19" y="0"/>
                </a:cubicBezTo>
                <a:close/>
                <a:moveTo>
                  <a:pt x="224" y="48"/>
                </a:moveTo>
                <a:cubicBezTo>
                  <a:pt x="224" y="48"/>
                  <a:pt x="224" y="48"/>
                  <a:pt x="224" y="48"/>
                </a:cubicBezTo>
                <a:cubicBezTo>
                  <a:pt x="225" y="48"/>
                  <a:pt x="225" y="49"/>
                  <a:pt x="225" y="50"/>
                </a:cubicBezTo>
                <a:cubicBezTo>
                  <a:pt x="225" y="50"/>
                  <a:pt x="225" y="50"/>
                  <a:pt x="225" y="50"/>
                </a:cubicBezTo>
                <a:cubicBezTo>
                  <a:pt x="225" y="51"/>
                  <a:pt x="225" y="52"/>
                  <a:pt x="224" y="52"/>
                </a:cubicBezTo>
                <a:cubicBezTo>
                  <a:pt x="224" y="52"/>
                  <a:pt x="224" y="52"/>
                  <a:pt x="224" y="52"/>
                </a:cubicBezTo>
                <a:cubicBezTo>
                  <a:pt x="223" y="52"/>
                  <a:pt x="222" y="51"/>
                  <a:pt x="222" y="50"/>
                </a:cubicBezTo>
                <a:cubicBezTo>
                  <a:pt x="222" y="50"/>
                  <a:pt x="222" y="50"/>
                  <a:pt x="222" y="50"/>
                </a:cubicBezTo>
                <a:cubicBezTo>
                  <a:pt x="222" y="49"/>
                  <a:pt x="223" y="48"/>
                  <a:pt x="224" y="48"/>
                </a:cubicBezTo>
                <a:close/>
                <a:moveTo>
                  <a:pt x="196" y="1"/>
                </a:moveTo>
                <a:cubicBezTo>
                  <a:pt x="196" y="3"/>
                  <a:pt x="197" y="4"/>
                  <a:pt x="198" y="5"/>
                </a:cubicBezTo>
                <a:cubicBezTo>
                  <a:pt x="199" y="6"/>
                  <a:pt x="198" y="7"/>
                  <a:pt x="198" y="8"/>
                </a:cubicBezTo>
                <a:cubicBezTo>
                  <a:pt x="198" y="8"/>
                  <a:pt x="198" y="8"/>
                  <a:pt x="198" y="8"/>
                </a:cubicBezTo>
                <a:cubicBezTo>
                  <a:pt x="197" y="8"/>
                  <a:pt x="196" y="8"/>
                  <a:pt x="195" y="7"/>
                </a:cubicBezTo>
                <a:cubicBezTo>
                  <a:pt x="195" y="6"/>
                  <a:pt x="194" y="5"/>
                  <a:pt x="193" y="3"/>
                </a:cubicBezTo>
                <a:cubicBezTo>
                  <a:pt x="190" y="3"/>
                  <a:pt x="190" y="3"/>
                  <a:pt x="186" y="3"/>
                </a:cubicBezTo>
                <a:cubicBezTo>
                  <a:pt x="186" y="3"/>
                  <a:pt x="185" y="3"/>
                  <a:pt x="185" y="2"/>
                </a:cubicBezTo>
                <a:cubicBezTo>
                  <a:pt x="185" y="2"/>
                  <a:pt x="185" y="2"/>
                  <a:pt x="185" y="2"/>
                </a:cubicBezTo>
                <a:cubicBezTo>
                  <a:pt x="185" y="1"/>
                  <a:pt x="186" y="0"/>
                  <a:pt x="186" y="0"/>
                </a:cubicBezTo>
                <a:cubicBezTo>
                  <a:pt x="194" y="0"/>
                  <a:pt x="194" y="0"/>
                  <a:pt x="194" y="0"/>
                </a:cubicBezTo>
                <a:cubicBezTo>
                  <a:pt x="195" y="0"/>
                  <a:pt x="195" y="1"/>
                  <a:pt x="196" y="1"/>
                </a:cubicBezTo>
                <a:close/>
                <a:moveTo>
                  <a:pt x="217" y="43"/>
                </a:moveTo>
                <a:cubicBezTo>
                  <a:pt x="215" y="40"/>
                  <a:pt x="213" y="36"/>
                  <a:pt x="211" y="33"/>
                </a:cubicBezTo>
                <a:cubicBezTo>
                  <a:pt x="211" y="32"/>
                  <a:pt x="211" y="31"/>
                  <a:pt x="212" y="31"/>
                </a:cubicBezTo>
                <a:cubicBezTo>
                  <a:pt x="212" y="31"/>
                  <a:pt x="212" y="31"/>
                  <a:pt x="212" y="31"/>
                </a:cubicBezTo>
                <a:cubicBezTo>
                  <a:pt x="212" y="30"/>
                  <a:pt x="213" y="30"/>
                  <a:pt x="214" y="31"/>
                </a:cubicBezTo>
                <a:cubicBezTo>
                  <a:pt x="216" y="34"/>
                  <a:pt x="218" y="38"/>
                  <a:pt x="220" y="41"/>
                </a:cubicBezTo>
                <a:cubicBezTo>
                  <a:pt x="221" y="42"/>
                  <a:pt x="220" y="43"/>
                  <a:pt x="219" y="43"/>
                </a:cubicBezTo>
                <a:cubicBezTo>
                  <a:pt x="219" y="43"/>
                  <a:pt x="219" y="43"/>
                  <a:pt x="219" y="43"/>
                </a:cubicBezTo>
                <a:cubicBezTo>
                  <a:pt x="219" y="44"/>
                  <a:pt x="218" y="44"/>
                  <a:pt x="217" y="43"/>
                </a:cubicBezTo>
                <a:close/>
                <a:moveTo>
                  <a:pt x="206" y="25"/>
                </a:moveTo>
                <a:cubicBezTo>
                  <a:pt x="204" y="22"/>
                  <a:pt x="202" y="18"/>
                  <a:pt x="200" y="15"/>
                </a:cubicBezTo>
                <a:cubicBezTo>
                  <a:pt x="200" y="14"/>
                  <a:pt x="200" y="13"/>
                  <a:pt x="201" y="13"/>
                </a:cubicBezTo>
                <a:cubicBezTo>
                  <a:pt x="201" y="13"/>
                  <a:pt x="201" y="13"/>
                  <a:pt x="201" y="13"/>
                </a:cubicBezTo>
                <a:cubicBezTo>
                  <a:pt x="201" y="12"/>
                  <a:pt x="203" y="12"/>
                  <a:pt x="203" y="13"/>
                </a:cubicBezTo>
                <a:cubicBezTo>
                  <a:pt x="205" y="17"/>
                  <a:pt x="207" y="20"/>
                  <a:pt x="209" y="23"/>
                </a:cubicBezTo>
                <a:cubicBezTo>
                  <a:pt x="210" y="24"/>
                  <a:pt x="209" y="25"/>
                  <a:pt x="209" y="26"/>
                </a:cubicBezTo>
                <a:cubicBezTo>
                  <a:pt x="209" y="26"/>
                  <a:pt x="209" y="26"/>
                  <a:pt x="209" y="26"/>
                </a:cubicBezTo>
                <a:cubicBezTo>
                  <a:pt x="208" y="26"/>
                  <a:pt x="207" y="26"/>
                  <a:pt x="206" y="25"/>
                </a:cubicBezTo>
                <a:close/>
                <a:moveTo>
                  <a:pt x="0" y="3"/>
                </a:moveTo>
                <a:cubicBezTo>
                  <a:pt x="0" y="0"/>
                  <a:pt x="0" y="0"/>
                  <a:pt x="0" y="0"/>
                </a:cubicBezTo>
                <a:cubicBezTo>
                  <a:pt x="8" y="0"/>
                  <a:pt x="8" y="0"/>
                  <a:pt x="8" y="0"/>
                </a:cubicBezTo>
                <a:cubicBezTo>
                  <a:pt x="9" y="0"/>
                  <a:pt x="10" y="1"/>
                  <a:pt x="10" y="2"/>
                </a:cubicBezTo>
                <a:cubicBezTo>
                  <a:pt x="10" y="2"/>
                  <a:pt x="10" y="2"/>
                  <a:pt x="10" y="2"/>
                </a:cubicBezTo>
                <a:cubicBezTo>
                  <a:pt x="10" y="3"/>
                  <a:pt x="9" y="3"/>
                  <a:pt x="8" y="3"/>
                </a:cubicBezTo>
                <a:cubicBezTo>
                  <a:pt x="0" y="3"/>
                  <a:pt x="0" y="3"/>
                  <a:pt x="0" y="3"/>
                </a:cubicBezTo>
                <a:close/>
                <a:moveTo>
                  <a:pt x="40" y="0"/>
                </a:moveTo>
                <a:cubicBezTo>
                  <a:pt x="43" y="0"/>
                  <a:pt x="47" y="0"/>
                  <a:pt x="51" y="0"/>
                </a:cubicBezTo>
                <a:cubicBezTo>
                  <a:pt x="52" y="0"/>
                  <a:pt x="53" y="1"/>
                  <a:pt x="53" y="2"/>
                </a:cubicBezTo>
                <a:cubicBezTo>
                  <a:pt x="53" y="2"/>
                  <a:pt x="53" y="2"/>
                  <a:pt x="53" y="2"/>
                </a:cubicBezTo>
                <a:cubicBezTo>
                  <a:pt x="53" y="3"/>
                  <a:pt x="52" y="3"/>
                  <a:pt x="51" y="3"/>
                </a:cubicBezTo>
                <a:cubicBezTo>
                  <a:pt x="47" y="3"/>
                  <a:pt x="43" y="3"/>
                  <a:pt x="40" y="3"/>
                </a:cubicBezTo>
                <a:cubicBezTo>
                  <a:pt x="39" y="3"/>
                  <a:pt x="38" y="3"/>
                  <a:pt x="38" y="2"/>
                </a:cubicBezTo>
                <a:cubicBezTo>
                  <a:pt x="38" y="2"/>
                  <a:pt x="38" y="2"/>
                  <a:pt x="38" y="2"/>
                </a:cubicBezTo>
                <a:cubicBezTo>
                  <a:pt x="38" y="1"/>
                  <a:pt x="39" y="0"/>
                  <a:pt x="40" y="0"/>
                </a:cubicBezTo>
                <a:close/>
                <a:moveTo>
                  <a:pt x="60" y="0"/>
                </a:moveTo>
                <a:cubicBezTo>
                  <a:pt x="64" y="0"/>
                  <a:pt x="68" y="0"/>
                  <a:pt x="72" y="0"/>
                </a:cubicBezTo>
                <a:cubicBezTo>
                  <a:pt x="73" y="0"/>
                  <a:pt x="74" y="1"/>
                  <a:pt x="74" y="2"/>
                </a:cubicBezTo>
                <a:cubicBezTo>
                  <a:pt x="74" y="2"/>
                  <a:pt x="74" y="2"/>
                  <a:pt x="74" y="2"/>
                </a:cubicBezTo>
                <a:cubicBezTo>
                  <a:pt x="74" y="3"/>
                  <a:pt x="73" y="3"/>
                  <a:pt x="72" y="3"/>
                </a:cubicBezTo>
                <a:cubicBezTo>
                  <a:pt x="68" y="3"/>
                  <a:pt x="64" y="3"/>
                  <a:pt x="60" y="3"/>
                </a:cubicBezTo>
                <a:cubicBezTo>
                  <a:pt x="60" y="3"/>
                  <a:pt x="59" y="3"/>
                  <a:pt x="59" y="2"/>
                </a:cubicBezTo>
                <a:cubicBezTo>
                  <a:pt x="59" y="2"/>
                  <a:pt x="59" y="2"/>
                  <a:pt x="59" y="2"/>
                </a:cubicBezTo>
                <a:cubicBezTo>
                  <a:pt x="59" y="1"/>
                  <a:pt x="60" y="0"/>
                  <a:pt x="60" y="0"/>
                </a:cubicBezTo>
                <a:close/>
                <a:moveTo>
                  <a:pt x="81" y="0"/>
                </a:moveTo>
                <a:cubicBezTo>
                  <a:pt x="85" y="0"/>
                  <a:pt x="89" y="0"/>
                  <a:pt x="93" y="0"/>
                </a:cubicBezTo>
                <a:cubicBezTo>
                  <a:pt x="94" y="0"/>
                  <a:pt x="95" y="1"/>
                  <a:pt x="95" y="2"/>
                </a:cubicBezTo>
                <a:cubicBezTo>
                  <a:pt x="95" y="2"/>
                  <a:pt x="95" y="2"/>
                  <a:pt x="95" y="2"/>
                </a:cubicBezTo>
                <a:cubicBezTo>
                  <a:pt x="95" y="3"/>
                  <a:pt x="94" y="3"/>
                  <a:pt x="93" y="3"/>
                </a:cubicBezTo>
                <a:cubicBezTo>
                  <a:pt x="89" y="3"/>
                  <a:pt x="85" y="3"/>
                  <a:pt x="81" y="3"/>
                </a:cubicBezTo>
                <a:cubicBezTo>
                  <a:pt x="81" y="3"/>
                  <a:pt x="80" y="3"/>
                  <a:pt x="80" y="2"/>
                </a:cubicBezTo>
                <a:cubicBezTo>
                  <a:pt x="80" y="2"/>
                  <a:pt x="80" y="2"/>
                  <a:pt x="80" y="2"/>
                </a:cubicBezTo>
                <a:cubicBezTo>
                  <a:pt x="80" y="1"/>
                  <a:pt x="81" y="0"/>
                  <a:pt x="81" y="0"/>
                </a:cubicBezTo>
                <a:close/>
                <a:moveTo>
                  <a:pt x="102" y="0"/>
                </a:moveTo>
                <a:cubicBezTo>
                  <a:pt x="106" y="0"/>
                  <a:pt x="110" y="0"/>
                  <a:pt x="114" y="0"/>
                </a:cubicBezTo>
                <a:cubicBezTo>
                  <a:pt x="115" y="0"/>
                  <a:pt x="116" y="1"/>
                  <a:pt x="116" y="2"/>
                </a:cubicBezTo>
                <a:cubicBezTo>
                  <a:pt x="116" y="2"/>
                  <a:pt x="116" y="2"/>
                  <a:pt x="116" y="2"/>
                </a:cubicBezTo>
                <a:cubicBezTo>
                  <a:pt x="116" y="3"/>
                  <a:pt x="115" y="3"/>
                  <a:pt x="114" y="3"/>
                </a:cubicBezTo>
                <a:cubicBezTo>
                  <a:pt x="110" y="3"/>
                  <a:pt x="106" y="3"/>
                  <a:pt x="102" y="3"/>
                </a:cubicBezTo>
                <a:cubicBezTo>
                  <a:pt x="102" y="3"/>
                  <a:pt x="101" y="3"/>
                  <a:pt x="101" y="2"/>
                </a:cubicBezTo>
                <a:cubicBezTo>
                  <a:pt x="101" y="2"/>
                  <a:pt x="101" y="2"/>
                  <a:pt x="101" y="2"/>
                </a:cubicBezTo>
                <a:cubicBezTo>
                  <a:pt x="101" y="1"/>
                  <a:pt x="102" y="0"/>
                  <a:pt x="102" y="0"/>
                </a:cubicBezTo>
                <a:close/>
                <a:moveTo>
                  <a:pt x="123" y="0"/>
                </a:moveTo>
                <a:cubicBezTo>
                  <a:pt x="127" y="0"/>
                  <a:pt x="131" y="0"/>
                  <a:pt x="135" y="0"/>
                </a:cubicBezTo>
                <a:cubicBezTo>
                  <a:pt x="136" y="0"/>
                  <a:pt x="137" y="1"/>
                  <a:pt x="137" y="2"/>
                </a:cubicBezTo>
                <a:cubicBezTo>
                  <a:pt x="137" y="2"/>
                  <a:pt x="137" y="2"/>
                  <a:pt x="137" y="2"/>
                </a:cubicBezTo>
                <a:cubicBezTo>
                  <a:pt x="137" y="3"/>
                  <a:pt x="136" y="3"/>
                  <a:pt x="135" y="3"/>
                </a:cubicBezTo>
                <a:cubicBezTo>
                  <a:pt x="131" y="3"/>
                  <a:pt x="127" y="3"/>
                  <a:pt x="123" y="3"/>
                </a:cubicBezTo>
                <a:cubicBezTo>
                  <a:pt x="123" y="3"/>
                  <a:pt x="122" y="3"/>
                  <a:pt x="122" y="2"/>
                </a:cubicBezTo>
                <a:cubicBezTo>
                  <a:pt x="122" y="2"/>
                  <a:pt x="122" y="2"/>
                  <a:pt x="122" y="2"/>
                </a:cubicBezTo>
                <a:cubicBezTo>
                  <a:pt x="122" y="1"/>
                  <a:pt x="123" y="0"/>
                  <a:pt x="123" y="0"/>
                </a:cubicBezTo>
                <a:close/>
                <a:moveTo>
                  <a:pt x="144" y="0"/>
                </a:moveTo>
                <a:cubicBezTo>
                  <a:pt x="148" y="0"/>
                  <a:pt x="152" y="0"/>
                  <a:pt x="156" y="0"/>
                </a:cubicBezTo>
                <a:cubicBezTo>
                  <a:pt x="157" y="0"/>
                  <a:pt x="158" y="1"/>
                  <a:pt x="158" y="2"/>
                </a:cubicBezTo>
                <a:cubicBezTo>
                  <a:pt x="158" y="2"/>
                  <a:pt x="158" y="2"/>
                  <a:pt x="158" y="2"/>
                </a:cubicBezTo>
                <a:cubicBezTo>
                  <a:pt x="158" y="3"/>
                  <a:pt x="157" y="3"/>
                  <a:pt x="156" y="3"/>
                </a:cubicBezTo>
                <a:cubicBezTo>
                  <a:pt x="152" y="3"/>
                  <a:pt x="148" y="3"/>
                  <a:pt x="144" y="3"/>
                </a:cubicBezTo>
                <a:cubicBezTo>
                  <a:pt x="144" y="3"/>
                  <a:pt x="143" y="3"/>
                  <a:pt x="143" y="2"/>
                </a:cubicBezTo>
                <a:cubicBezTo>
                  <a:pt x="143" y="2"/>
                  <a:pt x="143" y="2"/>
                  <a:pt x="143" y="2"/>
                </a:cubicBezTo>
                <a:cubicBezTo>
                  <a:pt x="143" y="1"/>
                  <a:pt x="144" y="0"/>
                  <a:pt x="144" y="0"/>
                </a:cubicBezTo>
                <a:close/>
                <a:moveTo>
                  <a:pt x="165" y="0"/>
                </a:moveTo>
                <a:cubicBezTo>
                  <a:pt x="169" y="0"/>
                  <a:pt x="173" y="0"/>
                  <a:pt x="177" y="0"/>
                </a:cubicBezTo>
                <a:cubicBezTo>
                  <a:pt x="178" y="0"/>
                  <a:pt x="179" y="1"/>
                  <a:pt x="179" y="2"/>
                </a:cubicBezTo>
                <a:cubicBezTo>
                  <a:pt x="179" y="2"/>
                  <a:pt x="179" y="2"/>
                  <a:pt x="179" y="2"/>
                </a:cubicBezTo>
                <a:cubicBezTo>
                  <a:pt x="179" y="3"/>
                  <a:pt x="178" y="3"/>
                  <a:pt x="177" y="3"/>
                </a:cubicBezTo>
                <a:cubicBezTo>
                  <a:pt x="173" y="3"/>
                  <a:pt x="169" y="3"/>
                  <a:pt x="165" y="3"/>
                </a:cubicBezTo>
                <a:cubicBezTo>
                  <a:pt x="165" y="3"/>
                  <a:pt x="164" y="3"/>
                  <a:pt x="164" y="2"/>
                </a:cubicBezTo>
                <a:cubicBezTo>
                  <a:pt x="164" y="2"/>
                  <a:pt x="164" y="2"/>
                  <a:pt x="164" y="2"/>
                </a:cubicBezTo>
                <a:cubicBezTo>
                  <a:pt x="164" y="1"/>
                  <a:pt x="165" y="0"/>
                  <a:pt x="165" y="0"/>
                </a:cubicBezTo>
                <a:close/>
              </a:path>
            </a:pathLst>
          </a:custGeom>
          <a:solidFill>
            <a:srgbClr val="F7BF9E"/>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124" name="Freeform 30"/>
          <p:cNvSpPr>
            <a:spLocks noChangeArrowheads="1"/>
          </p:cNvSpPr>
          <p:nvPr/>
        </p:nvSpPr>
        <p:spPr bwMode="auto">
          <a:xfrm>
            <a:off x="5016500" y="1931988"/>
            <a:ext cx="1736725" cy="955675"/>
          </a:xfrm>
          <a:custGeom>
            <a:avLst/>
            <a:gdLst>
              <a:gd name="T0" fmla="*/ 0 w 1094"/>
              <a:gd name="T1" fmla="*/ 0 h 602"/>
              <a:gd name="T2" fmla="*/ 2147483647 w 1094"/>
              <a:gd name="T3" fmla="*/ 0 h 602"/>
              <a:gd name="T4" fmla="*/ 2147483647 w 1094"/>
              <a:gd name="T5" fmla="*/ 2147483647 h 602"/>
              <a:gd name="T6" fmla="*/ 2147483647 w 1094"/>
              <a:gd name="T7" fmla="*/ 2147483647 h 602"/>
              <a:gd name="T8" fmla="*/ 0 w 1094"/>
              <a:gd name="T9" fmla="*/ 2147483647 h 602"/>
              <a:gd name="T10" fmla="*/ 0 w 1094"/>
              <a:gd name="T11" fmla="*/ 0 h 602"/>
              <a:gd name="T12" fmla="*/ 0 w 1094"/>
              <a:gd name="T13" fmla="*/ 0 h 602"/>
              <a:gd name="T14" fmla="*/ 0 60000 65536"/>
              <a:gd name="T15" fmla="*/ 0 60000 65536"/>
              <a:gd name="T16" fmla="*/ 0 60000 65536"/>
              <a:gd name="T17" fmla="*/ 0 60000 65536"/>
              <a:gd name="T18" fmla="*/ 0 60000 65536"/>
              <a:gd name="T19" fmla="*/ 0 60000 65536"/>
              <a:gd name="T20" fmla="*/ 0 60000 65536"/>
              <a:gd name="T21" fmla="*/ 0 w 1094"/>
              <a:gd name="T22" fmla="*/ 0 h 602"/>
              <a:gd name="T23" fmla="*/ 1094 w 1094"/>
              <a:gd name="T24" fmla="*/ 602 h 6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4" h="602">
                <a:moveTo>
                  <a:pt x="0" y="0"/>
                </a:moveTo>
                <a:lnTo>
                  <a:pt x="911" y="0"/>
                </a:lnTo>
                <a:lnTo>
                  <a:pt x="1094" y="304"/>
                </a:lnTo>
                <a:lnTo>
                  <a:pt x="911" y="602"/>
                </a:lnTo>
                <a:lnTo>
                  <a:pt x="0" y="602"/>
                </a:lnTo>
                <a:lnTo>
                  <a:pt x="0" y="0"/>
                </a:lnTo>
                <a:close/>
              </a:path>
            </a:pathLst>
          </a:custGeom>
          <a:solidFill>
            <a:srgbClr val="C9CACA"/>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125" name="Freeform 31"/>
          <p:cNvSpPr>
            <a:spLocks noChangeArrowheads="1"/>
          </p:cNvSpPr>
          <p:nvPr/>
        </p:nvSpPr>
        <p:spPr bwMode="auto">
          <a:xfrm>
            <a:off x="4708525" y="1831975"/>
            <a:ext cx="1954213" cy="955675"/>
          </a:xfrm>
          <a:custGeom>
            <a:avLst/>
            <a:gdLst>
              <a:gd name="T0" fmla="*/ 0 w 1231"/>
              <a:gd name="T1" fmla="*/ 0 h 602"/>
              <a:gd name="T2" fmla="*/ 2147483647 w 1231"/>
              <a:gd name="T3" fmla="*/ 0 h 602"/>
              <a:gd name="T4" fmla="*/ 2147483647 w 1231"/>
              <a:gd name="T5" fmla="*/ 2147483647 h 602"/>
              <a:gd name="T6" fmla="*/ 2147483647 w 1231"/>
              <a:gd name="T7" fmla="*/ 2147483647 h 602"/>
              <a:gd name="T8" fmla="*/ 0 w 1231"/>
              <a:gd name="T9" fmla="*/ 2147483647 h 602"/>
              <a:gd name="T10" fmla="*/ 0 w 1231"/>
              <a:gd name="T11" fmla="*/ 0 h 602"/>
              <a:gd name="T12" fmla="*/ 0 w 1231"/>
              <a:gd name="T13" fmla="*/ 0 h 602"/>
              <a:gd name="T14" fmla="*/ 0 60000 65536"/>
              <a:gd name="T15" fmla="*/ 0 60000 65536"/>
              <a:gd name="T16" fmla="*/ 0 60000 65536"/>
              <a:gd name="T17" fmla="*/ 0 60000 65536"/>
              <a:gd name="T18" fmla="*/ 0 60000 65536"/>
              <a:gd name="T19" fmla="*/ 0 60000 65536"/>
              <a:gd name="T20" fmla="*/ 0 60000 65536"/>
              <a:gd name="T21" fmla="*/ 0 w 1231"/>
              <a:gd name="T22" fmla="*/ 0 h 602"/>
              <a:gd name="T23" fmla="*/ 1231 w 1231"/>
              <a:gd name="T24" fmla="*/ 602 h 6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31" h="602">
                <a:moveTo>
                  <a:pt x="0" y="0"/>
                </a:moveTo>
                <a:lnTo>
                  <a:pt x="1047" y="0"/>
                </a:lnTo>
                <a:lnTo>
                  <a:pt x="1231" y="299"/>
                </a:lnTo>
                <a:lnTo>
                  <a:pt x="1047" y="602"/>
                </a:lnTo>
                <a:lnTo>
                  <a:pt x="0" y="602"/>
                </a:lnTo>
                <a:lnTo>
                  <a:pt x="0" y="0"/>
                </a:lnTo>
                <a:close/>
              </a:path>
            </a:pathLst>
          </a:custGeom>
          <a:solidFill>
            <a:srgbClr val="4B5754"/>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126" name="Freeform 32"/>
          <p:cNvSpPr>
            <a:spLocks noEditPoints="1" noChangeArrowheads="1"/>
          </p:cNvSpPr>
          <p:nvPr/>
        </p:nvSpPr>
        <p:spPr bwMode="auto">
          <a:xfrm>
            <a:off x="4708525" y="2363788"/>
            <a:ext cx="1836738" cy="366712"/>
          </a:xfrm>
          <a:custGeom>
            <a:avLst/>
            <a:gdLst>
              <a:gd name="T0" fmla="*/ 2147483647 w 221"/>
              <a:gd name="T1" fmla="*/ 2147483647 h 44"/>
              <a:gd name="T2" fmla="*/ 2147483647 w 221"/>
              <a:gd name="T3" fmla="*/ 2147483647 h 44"/>
              <a:gd name="T4" fmla="*/ 2147483647 w 221"/>
              <a:gd name="T5" fmla="*/ 2147483647 h 44"/>
              <a:gd name="T6" fmla="*/ 2147483647 w 221"/>
              <a:gd name="T7" fmla="*/ 2147483647 h 44"/>
              <a:gd name="T8" fmla="*/ 2147483647 w 221"/>
              <a:gd name="T9" fmla="*/ 2147483647 h 44"/>
              <a:gd name="T10" fmla="*/ 2147483647 w 221"/>
              <a:gd name="T11" fmla="*/ 2147483647 h 44"/>
              <a:gd name="T12" fmla="*/ 2147483647 w 221"/>
              <a:gd name="T13" fmla="*/ 2147483647 h 44"/>
              <a:gd name="T14" fmla="*/ 2147483647 w 221"/>
              <a:gd name="T15" fmla="*/ 2147483647 h 44"/>
              <a:gd name="T16" fmla="*/ 2147483647 w 221"/>
              <a:gd name="T17" fmla="*/ 2147483647 h 44"/>
              <a:gd name="T18" fmla="*/ 2147483647 w 221"/>
              <a:gd name="T19" fmla="*/ 2147483647 h 44"/>
              <a:gd name="T20" fmla="*/ 2147483647 w 221"/>
              <a:gd name="T21" fmla="*/ 2147483647 h 44"/>
              <a:gd name="T22" fmla="*/ 2147483647 w 221"/>
              <a:gd name="T23" fmla="*/ 2147483647 h 44"/>
              <a:gd name="T24" fmla="*/ 2147483647 w 221"/>
              <a:gd name="T25" fmla="*/ 2147483647 h 44"/>
              <a:gd name="T26" fmla="*/ 2147483647 w 221"/>
              <a:gd name="T27" fmla="*/ 0 h 44"/>
              <a:gd name="T28" fmla="*/ 2147483647 w 221"/>
              <a:gd name="T29" fmla="*/ 2147483647 h 44"/>
              <a:gd name="T30" fmla="*/ 2147483647 w 221"/>
              <a:gd name="T31" fmla="*/ 2147483647 h 44"/>
              <a:gd name="T32" fmla="*/ 2147483647 w 221"/>
              <a:gd name="T33" fmla="*/ 2147483647 h 44"/>
              <a:gd name="T34" fmla="*/ 2147483647 w 221"/>
              <a:gd name="T35" fmla="*/ 2147483647 h 44"/>
              <a:gd name="T36" fmla="*/ 2147483647 w 221"/>
              <a:gd name="T37" fmla="*/ 2147483647 h 44"/>
              <a:gd name="T38" fmla="*/ 0 w 221"/>
              <a:gd name="T39" fmla="*/ 2147483647 h 44"/>
              <a:gd name="T40" fmla="*/ 2147483647 w 221"/>
              <a:gd name="T41" fmla="*/ 2147483647 h 44"/>
              <a:gd name="T42" fmla="*/ 2147483647 w 221"/>
              <a:gd name="T43" fmla="*/ 2147483647 h 44"/>
              <a:gd name="T44" fmla="*/ 0 w 221"/>
              <a:gd name="T45" fmla="*/ 2147483647 h 44"/>
              <a:gd name="T46" fmla="*/ 2147483647 w 221"/>
              <a:gd name="T47" fmla="*/ 2147483647 h 44"/>
              <a:gd name="T48" fmla="*/ 2147483647 w 221"/>
              <a:gd name="T49" fmla="*/ 2147483647 h 44"/>
              <a:gd name="T50" fmla="*/ 2147483647 w 221"/>
              <a:gd name="T51" fmla="*/ 2147483647 h 44"/>
              <a:gd name="T52" fmla="*/ 2147483647 w 221"/>
              <a:gd name="T53" fmla="*/ 2147483647 h 44"/>
              <a:gd name="T54" fmla="*/ 2147483647 w 221"/>
              <a:gd name="T55" fmla="*/ 2147483647 h 44"/>
              <a:gd name="T56" fmla="*/ 2147483647 w 221"/>
              <a:gd name="T57" fmla="*/ 2147483647 h 44"/>
              <a:gd name="T58" fmla="*/ 2147483647 w 221"/>
              <a:gd name="T59" fmla="*/ 2147483647 h 44"/>
              <a:gd name="T60" fmla="*/ 2147483647 w 221"/>
              <a:gd name="T61" fmla="*/ 2147483647 h 44"/>
              <a:gd name="T62" fmla="*/ 2147483647 w 221"/>
              <a:gd name="T63" fmla="*/ 2147483647 h 44"/>
              <a:gd name="T64" fmla="*/ 2147483647 w 221"/>
              <a:gd name="T65" fmla="*/ 2147483647 h 44"/>
              <a:gd name="T66" fmla="*/ 2147483647 w 221"/>
              <a:gd name="T67" fmla="*/ 2147483647 h 44"/>
              <a:gd name="T68" fmla="*/ 2147483647 w 221"/>
              <a:gd name="T69" fmla="*/ 2147483647 h 44"/>
              <a:gd name="T70" fmla="*/ 2147483647 w 221"/>
              <a:gd name="T71" fmla="*/ 2147483647 h 44"/>
              <a:gd name="T72" fmla="*/ 2147483647 w 221"/>
              <a:gd name="T73" fmla="*/ 2147483647 h 44"/>
              <a:gd name="T74" fmla="*/ 2147483647 w 221"/>
              <a:gd name="T75" fmla="*/ 2147483647 h 44"/>
              <a:gd name="T76" fmla="*/ 2147483647 w 221"/>
              <a:gd name="T77" fmla="*/ 2147483647 h 44"/>
              <a:gd name="T78" fmla="*/ 2147483647 w 221"/>
              <a:gd name="T79" fmla="*/ 2147483647 h 44"/>
              <a:gd name="T80" fmla="*/ 2147483647 w 221"/>
              <a:gd name="T81" fmla="*/ 2147483647 h 44"/>
              <a:gd name="T82" fmla="*/ 2147483647 w 221"/>
              <a:gd name="T83" fmla="*/ 2147483647 h 44"/>
              <a:gd name="T84" fmla="*/ 2147483647 w 221"/>
              <a:gd name="T85" fmla="*/ 2147483647 h 44"/>
              <a:gd name="T86" fmla="*/ 2147483647 w 221"/>
              <a:gd name="T87" fmla="*/ 2147483647 h 44"/>
              <a:gd name="T88" fmla="*/ 2147483647 w 221"/>
              <a:gd name="T89" fmla="*/ 2147483647 h 44"/>
              <a:gd name="T90" fmla="*/ 2147483647 w 221"/>
              <a:gd name="T91" fmla="*/ 2147483647 h 44"/>
              <a:gd name="T92" fmla="*/ 2147483647 w 221"/>
              <a:gd name="T93" fmla="*/ 2147483647 h 44"/>
              <a:gd name="T94" fmla="*/ 2147483647 w 221"/>
              <a:gd name="T95" fmla="*/ 2147483647 h 44"/>
              <a:gd name="T96" fmla="*/ 2147483647 w 221"/>
              <a:gd name="T97" fmla="*/ 2147483647 h 44"/>
              <a:gd name="T98" fmla="*/ 2147483647 w 221"/>
              <a:gd name="T99" fmla="*/ 2147483647 h 44"/>
              <a:gd name="T100" fmla="*/ 2147483647 w 221"/>
              <a:gd name="T101" fmla="*/ 2147483647 h 44"/>
              <a:gd name="T102" fmla="*/ 2147483647 w 221"/>
              <a:gd name="T103" fmla="*/ 2147483647 h 44"/>
              <a:gd name="T104" fmla="*/ 2147483647 w 221"/>
              <a:gd name="T105" fmla="*/ 2147483647 h 44"/>
              <a:gd name="T106" fmla="*/ 2147483647 w 221"/>
              <a:gd name="T107" fmla="*/ 2147483647 h 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21"/>
              <a:gd name="T163" fmla="*/ 0 h 44"/>
              <a:gd name="T164" fmla="*/ 221 w 221"/>
              <a:gd name="T165" fmla="*/ 44 h 4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21" h="44">
                <a:moveTo>
                  <a:pt x="19" y="44"/>
                </a:moveTo>
                <a:cubicBezTo>
                  <a:pt x="22" y="44"/>
                  <a:pt x="26" y="44"/>
                  <a:pt x="30" y="44"/>
                </a:cubicBezTo>
                <a:cubicBezTo>
                  <a:pt x="31" y="44"/>
                  <a:pt x="32" y="43"/>
                  <a:pt x="32" y="42"/>
                </a:cubicBezTo>
                <a:cubicBezTo>
                  <a:pt x="32" y="42"/>
                  <a:pt x="32" y="42"/>
                  <a:pt x="32" y="42"/>
                </a:cubicBezTo>
                <a:cubicBezTo>
                  <a:pt x="32" y="41"/>
                  <a:pt x="31" y="40"/>
                  <a:pt x="30" y="40"/>
                </a:cubicBezTo>
                <a:cubicBezTo>
                  <a:pt x="26" y="40"/>
                  <a:pt x="22" y="40"/>
                  <a:pt x="19" y="40"/>
                </a:cubicBezTo>
                <a:cubicBezTo>
                  <a:pt x="18" y="40"/>
                  <a:pt x="17" y="41"/>
                  <a:pt x="17" y="42"/>
                </a:cubicBezTo>
                <a:cubicBezTo>
                  <a:pt x="17" y="42"/>
                  <a:pt x="17" y="42"/>
                  <a:pt x="17" y="42"/>
                </a:cubicBezTo>
                <a:cubicBezTo>
                  <a:pt x="17" y="43"/>
                  <a:pt x="18" y="44"/>
                  <a:pt x="19" y="44"/>
                </a:cubicBezTo>
                <a:close/>
                <a:moveTo>
                  <a:pt x="196" y="42"/>
                </a:moveTo>
                <a:cubicBezTo>
                  <a:pt x="196" y="41"/>
                  <a:pt x="197" y="40"/>
                  <a:pt x="198" y="38"/>
                </a:cubicBezTo>
                <a:cubicBezTo>
                  <a:pt x="199" y="38"/>
                  <a:pt x="198" y="36"/>
                  <a:pt x="198" y="36"/>
                </a:cubicBezTo>
                <a:cubicBezTo>
                  <a:pt x="198" y="36"/>
                  <a:pt x="198" y="36"/>
                  <a:pt x="198" y="36"/>
                </a:cubicBezTo>
                <a:cubicBezTo>
                  <a:pt x="197" y="36"/>
                  <a:pt x="196" y="36"/>
                  <a:pt x="195" y="37"/>
                </a:cubicBezTo>
                <a:cubicBezTo>
                  <a:pt x="195" y="38"/>
                  <a:pt x="194" y="39"/>
                  <a:pt x="193" y="40"/>
                </a:cubicBezTo>
                <a:cubicBezTo>
                  <a:pt x="190" y="40"/>
                  <a:pt x="190" y="40"/>
                  <a:pt x="186" y="40"/>
                </a:cubicBezTo>
                <a:cubicBezTo>
                  <a:pt x="186" y="40"/>
                  <a:pt x="185" y="41"/>
                  <a:pt x="185" y="42"/>
                </a:cubicBezTo>
                <a:cubicBezTo>
                  <a:pt x="185" y="42"/>
                  <a:pt x="185" y="42"/>
                  <a:pt x="185" y="42"/>
                </a:cubicBezTo>
                <a:cubicBezTo>
                  <a:pt x="185" y="43"/>
                  <a:pt x="186" y="44"/>
                  <a:pt x="186" y="44"/>
                </a:cubicBezTo>
                <a:cubicBezTo>
                  <a:pt x="194" y="44"/>
                  <a:pt x="194" y="44"/>
                  <a:pt x="194" y="44"/>
                </a:cubicBezTo>
                <a:cubicBezTo>
                  <a:pt x="195" y="44"/>
                  <a:pt x="195" y="43"/>
                  <a:pt x="196" y="42"/>
                </a:cubicBezTo>
                <a:close/>
                <a:moveTo>
                  <a:pt x="217" y="1"/>
                </a:moveTo>
                <a:cubicBezTo>
                  <a:pt x="215" y="4"/>
                  <a:pt x="213" y="7"/>
                  <a:pt x="211" y="11"/>
                </a:cubicBezTo>
                <a:cubicBezTo>
                  <a:pt x="211" y="12"/>
                  <a:pt x="211" y="13"/>
                  <a:pt x="212" y="13"/>
                </a:cubicBezTo>
                <a:cubicBezTo>
                  <a:pt x="212" y="13"/>
                  <a:pt x="212" y="13"/>
                  <a:pt x="212" y="13"/>
                </a:cubicBezTo>
                <a:cubicBezTo>
                  <a:pt x="212" y="14"/>
                  <a:pt x="213" y="13"/>
                  <a:pt x="214" y="12"/>
                </a:cubicBezTo>
                <a:cubicBezTo>
                  <a:pt x="216" y="9"/>
                  <a:pt x="218" y="6"/>
                  <a:pt x="220" y="2"/>
                </a:cubicBezTo>
                <a:cubicBezTo>
                  <a:pt x="221" y="2"/>
                  <a:pt x="220" y="1"/>
                  <a:pt x="219" y="0"/>
                </a:cubicBezTo>
                <a:cubicBezTo>
                  <a:pt x="219" y="0"/>
                  <a:pt x="219" y="0"/>
                  <a:pt x="219" y="0"/>
                </a:cubicBezTo>
                <a:cubicBezTo>
                  <a:pt x="219" y="0"/>
                  <a:pt x="218" y="0"/>
                  <a:pt x="217" y="1"/>
                </a:cubicBezTo>
                <a:close/>
                <a:moveTo>
                  <a:pt x="206" y="19"/>
                </a:moveTo>
                <a:cubicBezTo>
                  <a:pt x="204" y="22"/>
                  <a:pt x="202" y="25"/>
                  <a:pt x="200" y="29"/>
                </a:cubicBezTo>
                <a:cubicBezTo>
                  <a:pt x="200" y="29"/>
                  <a:pt x="200" y="30"/>
                  <a:pt x="201" y="31"/>
                </a:cubicBezTo>
                <a:cubicBezTo>
                  <a:pt x="201" y="31"/>
                  <a:pt x="201" y="31"/>
                  <a:pt x="201" y="31"/>
                </a:cubicBezTo>
                <a:cubicBezTo>
                  <a:pt x="201" y="31"/>
                  <a:pt x="203" y="31"/>
                  <a:pt x="203" y="30"/>
                </a:cubicBezTo>
                <a:cubicBezTo>
                  <a:pt x="205" y="27"/>
                  <a:pt x="207" y="24"/>
                  <a:pt x="209" y="20"/>
                </a:cubicBezTo>
                <a:cubicBezTo>
                  <a:pt x="210" y="20"/>
                  <a:pt x="209" y="19"/>
                  <a:pt x="209" y="18"/>
                </a:cubicBezTo>
                <a:cubicBezTo>
                  <a:pt x="209" y="18"/>
                  <a:pt x="209" y="18"/>
                  <a:pt x="209" y="18"/>
                </a:cubicBezTo>
                <a:cubicBezTo>
                  <a:pt x="208" y="18"/>
                  <a:pt x="207" y="18"/>
                  <a:pt x="206" y="19"/>
                </a:cubicBezTo>
                <a:close/>
                <a:moveTo>
                  <a:pt x="0" y="40"/>
                </a:moveTo>
                <a:cubicBezTo>
                  <a:pt x="0" y="44"/>
                  <a:pt x="0" y="44"/>
                  <a:pt x="0" y="44"/>
                </a:cubicBezTo>
                <a:cubicBezTo>
                  <a:pt x="8" y="44"/>
                  <a:pt x="8" y="44"/>
                  <a:pt x="8" y="44"/>
                </a:cubicBezTo>
                <a:cubicBezTo>
                  <a:pt x="9" y="44"/>
                  <a:pt x="10" y="43"/>
                  <a:pt x="10" y="42"/>
                </a:cubicBezTo>
                <a:cubicBezTo>
                  <a:pt x="10" y="42"/>
                  <a:pt x="10" y="42"/>
                  <a:pt x="10" y="42"/>
                </a:cubicBezTo>
                <a:cubicBezTo>
                  <a:pt x="10" y="41"/>
                  <a:pt x="9" y="40"/>
                  <a:pt x="8" y="40"/>
                </a:cubicBezTo>
                <a:cubicBezTo>
                  <a:pt x="0" y="40"/>
                  <a:pt x="0" y="40"/>
                  <a:pt x="0" y="40"/>
                </a:cubicBezTo>
                <a:close/>
                <a:moveTo>
                  <a:pt x="40" y="44"/>
                </a:moveTo>
                <a:cubicBezTo>
                  <a:pt x="43" y="44"/>
                  <a:pt x="47" y="44"/>
                  <a:pt x="51" y="44"/>
                </a:cubicBezTo>
                <a:cubicBezTo>
                  <a:pt x="52" y="44"/>
                  <a:pt x="53" y="43"/>
                  <a:pt x="53" y="42"/>
                </a:cubicBezTo>
                <a:cubicBezTo>
                  <a:pt x="53" y="42"/>
                  <a:pt x="53" y="42"/>
                  <a:pt x="53" y="42"/>
                </a:cubicBezTo>
                <a:cubicBezTo>
                  <a:pt x="53" y="41"/>
                  <a:pt x="52" y="40"/>
                  <a:pt x="51" y="40"/>
                </a:cubicBezTo>
                <a:cubicBezTo>
                  <a:pt x="47" y="40"/>
                  <a:pt x="43" y="40"/>
                  <a:pt x="40" y="40"/>
                </a:cubicBezTo>
                <a:cubicBezTo>
                  <a:pt x="39" y="40"/>
                  <a:pt x="38" y="41"/>
                  <a:pt x="38" y="42"/>
                </a:cubicBezTo>
                <a:cubicBezTo>
                  <a:pt x="38" y="42"/>
                  <a:pt x="38" y="42"/>
                  <a:pt x="38" y="42"/>
                </a:cubicBezTo>
                <a:cubicBezTo>
                  <a:pt x="38" y="43"/>
                  <a:pt x="39" y="44"/>
                  <a:pt x="40" y="44"/>
                </a:cubicBezTo>
                <a:close/>
                <a:moveTo>
                  <a:pt x="60" y="44"/>
                </a:moveTo>
                <a:cubicBezTo>
                  <a:pt x="64" y="44"/>
                  <a:pt x="68" y="44"/>
                  <a:pt x="72" y="44"/>
                </a:cubicBezTo>
                <a:cubicBezTo>
                  <a:pt x="73" y="44"/>
                  <a:pt x="74" y="43"/>
                  <a:pt x="74" y="42"/>
                </a:cubicBezTo>
                <a:cubicBezTo>
                  <a:pt x="74" y="42"/>
                  <a:pt x="74" y="42"/>
                  <a:pt x="74" y="42"/>
                </a:cubicBezTo>
                <a:cubicBezTo>
                  <a:pt x="74" y="41"/>
                  <a:pt x="73" y="40"/>
                  <a:pt x="72" y="40"/>
                </a:cubicBezTo>
                <a:cubicBezTo>
                  <a:pt x="68" y="40"/>
                  <a:pt x="64" y="40"/>
                  <a:pt x="60" y="40"/>
                </a:cubicBezTo>
                <a:cubicBezTo>
                  <a:pt x="60" y="40"/>
                  <a:pt x="59" y="41"/>
                  <a:pt x="59" y="42"/>
                </a:cubicBezTo>
                <a:cubicBezTo>
                  <a:pt x="59" y="42"/>
                  <a:pt x="59" y="42"/>
                  <a:pt x="59" y="42"/>
                </a:cubicBezTo>
                <a:cubicBezTo>
                  <a:pt x="59" y="43"/>
                  <a:pt x="60" y="44"/>
                  <a:pt x="60" y="44"/>
                </a:cubicBezTo>
                <a:close/>
                <a:moveTo>
                  <a:pt x="81" y="44"/>
                </a:moveTo>
                <a:cubicBezTo>
                  <a:pt x="85" y="44"/>
                  <a:pt x="89" y="44"/>
                  <a:pt x="93" y="44"/>
                </a:cubicBezTo>
                <a:cubicBezTo>
                  <a:pt x="94" y="44"/>
                  <a:pt x="95" y="43"/>
                  <a:pt x="95" y="42"/>
                </a:cubicBezTo>
                <a:cubicBezTo>
                  <a:pt x="95" y="42"/>
                  <a:pt x="95" y="42"/>
                  <a:pt x="95" y="42"/>
                </a:cubicBezTo>
                <a:cubicBezTo>
                  <a:pt x="95" y="41"/>
                  <a:pt x="94" y="40"/>
                  <a:pt x="93" y="40"/>
                </a:cubicBezTo>
                <a:cubicBezTo>
                  <a:pt x="89" y="40"/>
                  <a:pt x="85" y="40"/>
                  <a:pt x="81" y="40"/>
                </a:cubicBezTo>
                <a:cubicBezTo>
                  <a:pt x="81" y="40"/>
                  <a:pt x="80" y="41"/>
                  <a:pt x="80" y="42"/>
                </a:cubicBezTo>
                <a:cubicBezTo>
                  <a:pt x="80" y="42"/>
                  <a:pt x="80" y="42"/>
                  <a:pt x="80" y="42"/>
                </a:cubicBezTo>
                <a:cubicBezTo>
                  <a:pt x="80" y="43"/>
                  <a:pt x="81" y="44"/>
                  <a:pt x="81" y="44"/>
                </a:cubicBezTo>
                <a:close/>
                <a:moveTo>
                  <a:pt x="102" y="44"/>
                </a:moveTo>
                <a:cubicBezTo>
                  <a:pt x="106" y="44"/>
                  <a:pt x="110" y="44"/>
                  <a:pt x="114" y="44"/>
                </a:cubicBezTo>
                <a:cubicBezTo>
                  <a:pt x="115" y="44"/>
                  <a:pt x="116" y="43"/>
                  <a:pt x="116" y="42"/>
                </a:cubicBezTo>
                <a:cubicBezTo>
                  <a:pt x="116" y="42"/>
                  <a:pt x="116" y="42"/>
                  <a:pt x="116" y="42"/>
                </a:cubicBezTo>
                <a:cubicBezTo>
                  <a:pt x="116" y="41"/>
                  <a:pt x="115" y="40"/>
                  <a:pt x="114" y="40"/>
                </a:cubicBezTo>
                <a:cubicBezTo>
                  <a:pt x="110" y="40"/>
                  <a:pt x="106" y="40"/>
                  <a:pt x="102" y="40"/>
                </a:cubicBezTo>
                <a:cubicBezTo>
                  <a:pt x="102" y="40"/>
                  <a:pt x="101" y="41"/>
                  <a:pt x="101" y="42"/>
                </a:cubicBezTo>
                <a:cubicBezTo>
                  <a:pt x="101" y="42"/>
                  <a:pt x="101" y="42"/>
                  <a:pt x="101" y="42"/>
                </a:cubicBezTo>
                <a:cubicBezTo>
                  <a:pt x="101" y="43"/>
                  <a:pt x="102" y="44"/>
                  <a:pt x="102" y="44"/>
                </a:cubicBezTo>
                <a:close/>
                <a:moveTo>
                  <a:pt x="123" y="44"/>
                </a:moveTo>
                <a:cubicBezTo>
                  <a:pt x="127" y="44"/>
                  <a:pt x="131" y="44"/>
                  <a:pt x="135" y="44"/>
                </a:cubicBezTo>
                <a:cubicBezTo>
                  <a:pt x="136" y="44"/>
                  <a:pt x="137" y="43"/>
                  <a:pt x="137" y="42"/>
                </a:cubicBezTo>
                <a:cubicBezTo>
                  <a:pt x="137" y="42"/>
                  <a:pt x="137" y="42"/>
                  <a:pt x="137" y="42"/>
                </a:cubicBezTo>
                <a:cubicBezTo>
                  <a:pt x="137" y="41"/>
                  <a:pt x="136" y="40"/>
                  <a:pt x="135" y="40"/>
                </a:cubicBezTo>
                <a:cubicBezTo>
                  <a:pt x="131" y="40"/>
                  <a:pt x="127" y="40"/>
                  <a:pt x="123" y="40"/>
                </a:cubicBezTo>
                <a:cubicBezTo>
                  <a:pt x="123" y="40"/>
                  <a:pt x="122" y="41"/>
                  <a:pt x="122" y="42"/>
                </a:cubicBezTo>
                <a:cubicBezTo>
                  <a:pt x="122" y="42"/>
                  <a:pt x="122" y="42"/>
                  <a:pt x="122" y="42"/>
                </a:cubicBezTo>
                <a:cubicBezTo>
                  <a:pt x="122" y="43"/>
                  <a:pt x="123" y="44"/>
                  <a:pt x="123" y="44"/>
                </a:cubicBezTo>
                <a:close/>
                <a:moveTo>
                  <a:pt x="144" y="44"/>
                </a:moveTo>
                <a:cubicBezTo>
                  <a:pt x="148" y="44"/>
                  <a:pt x="152" y="44"/>
                  <a:pt x="156" y="44"/>
                </a:cubicBezTo>
                <a:cubicBezTo>
                  <a:pt x="157" y="44"/>
                  <a:pt x="158" y="43"/>
                  <a:pt x="158" y="42"/>
                </a:cubicBezTo>
                <a:cubicBezTo>
                  <a:pt x="158" y="42"/>
                  <a:pt x="158" y="42"/>
                  <a:pt x="158" y="42"/>
                </a:cubicBezTo>
                <a:cubicBezTo>
                  <a:pt x="158" y="41"/>
                  <a:pt x="157" y="40"/>
                  <a:pt x="156" y="40"/>
                </a:cubicBezTo>
                <a:cubicBezTo>
                  <a:pt x="152" y="40"/>
                  <a:pt x="148" y="40"/>
                  <a:pt x="144" y="40"/>
                </a:cubicBezTo>
                <a:cubicBezTo>
                  <a:pt x="144" y="40"/>
                  <a:pt x="143" y="41"/>
                  <a:pt x="143" y="42"/>
                </a:cubicBezTo>
                <a:cubicBezTo>
                  <a:pt x="143" y="42"/>
                  <a:pt x="143" y="42"/>
                  <a:pt x="143" y="42"/>
                </a:cubicBezTo>
                <a:cubicBezTo>
                  <a:pt x="143" y="43"/>
                  <a:pt x="144" y="44"/>
                  <a:pt x="144" y="44"/>
                </a:cubicBezTo>
                <a:close/>
                <a:moveTo>
                  <a:pt x="165" y="44"/>
                </a:moveTo>
                <a:cubicBezTo>
                  <a:pt x="169" y="44"/>
                  <a:pt x="173" y="44"/>
                  <a:pt x="177" y="44"/>
                </a:cubicBezTo>
                <a:cubicBezTo>
                  <a:pt x="178" y="44"/>
                  <a:pt x="179" y="43"/>
                  <a:pt x="179" y="42"/>
                </a:cubicBezTo>
                <a:cubicBezTo>
                  <a:pt x="179" y="42"/>
                  <a:pt x="179" y="42"/>
                  <a:pt x="179" y="42"/>
                </a:cubicBezTo>
                <a:cubicBezTo>
                  <a:pt x="179" y="41"/>
                  <a:pt x="178" y="40"/>
                  <a:pt x="177" y="40"/>
                </a:cubicBezTo>
                <a:cubicBezTo>
                  <a:pt x="173" y="40"/>
                  <a:pt x="169" y="40"/>
                  <a:pt x="165" y="40"/>
                </a:cubicBezTo>
                <a:cubicBezTo>
                  <a:pt x="165" y="40"/>
                  <a:pt x="164" y="41"/>
                  <a:pt x="164" y="42"/>
                </a:cubicBezTo>
                <a:cubicBezTo>
                  <a:pt x="164" y="42"/>
                  <a:pt x="164" y="42"/>
                  <a:pt x="164" y="42"/>
                </a:cubicBezTo>
                <a:cubicBezTo>
                  <a:pt x="164" y="43"/>
                  <a:pt x="165" y="44"/>
                  <a:pt x="165" y="44"/>
                </a:cubicBezTo>
                <a:close/>
              </a:path>
            </a:pathLst>
          </a:custGeom>
          <a:solidFill>
            <a:srgbClr val="757975"/>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127" name="Freeform 33"/>
          <p:cNvSpPr>
            <a:spLocks noEditPoints="1" noChangeArrowheads="1"/>
          </p:cNvSpPr>
          <p:nvPr/>
        </p:nvSpPr>
        <p:spPr bwMode="auto">
          <a:xfrm>
            <a:off x="4708525" y="1890713"/>
            <a:ext cx="1870075" cy="431800"/>
          </a:xfrm>
          <a:custGeom>
            <a:avLst/>
            <a:gdLst>
              <a:gd name="T0" fmla="*/ 2147483647 w 225"/>
              <a:gd name="T1" fmla="*/ 0 h 52"/>
              <a:gd name="T2" fmla="*/ 2147483647 w 225"/>
              <a:gd name="T3" fmla="*/ 2147483647 h 52"/>
              <a:gd name="T4" fmla="*/ 2147483647 w 225"/>
              <a:gd name="T5" fmla="*/ 2147483647 h 52"/>
              <a:gd name="T6" fmla="*/ 2147483647 w 225"/>
              <a:gd name="T7" fmla="*/ 2147483647 h 52"/>
              <a:gd name="T8" fmla="*/ 2147483647 w 225"/>
              <a:gd name="T9" fmla="*/ 2147483647 h 52"/>
              <a:gd name="T10" fmla="*/ 2147483647 w 225"/>
              <a:gd name="T11" fmla="*/ 2147483647 h 52"/>
              <a:gd name="T12" fmla="*/ 2147483647 w 225"/>
              <a:gd name="T13" fmla="*/ 2147483647 h 52"/>
              <a:gd name="T14" fmla="*/ 2147483647 w 225"/>
              <a:gd name="T15" fmla="*/ 2147483647 h 52"/>
              <a:gd name="T16" fmla="*/ 2147483647 w 225"/>
              <a:gd name="T17" fmla="*/ 2147483647 h 52"/>
              <a:gd name="T18" fmla="*/ 2147483647 w 225"/>
              <a:gd name="T19" fmla="*/ 2147483647 h 52"/>
              <a:gd name="T20" fmla="*/ 2147483647 w 225"/>
              <a:gd name="T21" fmla="*/ 2147483647 h 52"/>
              <a:gd name="T22" fmla="*/ 2147483647 w 225"/>
              <a:gd name="T23" fmla="*/ 2147483647 h 52"/>
              <a:gd name="T24" fmla="*/ 2147483647 w 225"/>
              <a:gd name="T25" fmla="*/ 2147483647 h 52"/>
              <a:gd name="T26" fmla="*/ 2147483647 w 225"/>
              <a:gd name="T27" fmla="*/ 0 h 52"/>
              <a:gd name="T28" fmla="*/ 2147483647 w 225"/>
              <a:gd name="T29" fmla="*/ 2147483647 h 52"/>
              <a:gd name="T30" fmla="*/ 2147483647 w 225"/>
              <a:gd name="T31" fmla="*/ 2147483647 h 52"/>
              <a:gd name="T32" fmla="*/ 2147483647 w 225"/>
              <a:gd name="T33" fmla="*/ 2147483647 h 52"/>
              <a:gd name="T34" fmla="*/ 2147483647 w 225"/>
              <a:gd name="T35" fmla="*/ 2147483647 h 52"/>
              <a:gd name="T36" fmla="*/ 2147483647 w 225"/>
              <a:gd name="T37" fmla="*/ 2147483647 h 52"/>
              <a:gd name="T38" fmla="*/ 2147483647 w 225"/>
              <a:gd name="T39" fmla="*/ 2147483647 h 52"/>
              <a:gd name="T40" fmla="*/ 2147483647 w 225"/>
              <a:gd name="T41" fmla="*/ 2147483647 h 52"/>
              <a:gd name="T42" fmla="*/ 2147483647 w 225"/>
              <a:gd name="T43" fmla="*/ 2147483647 h 52"/>
              <a:gd name="T44" fmla="*/ 2147483647 w 225"/>
              <a:gd name="T45" fmla="*/ 2147483647 h 52"/>
              <a:gd name="T46" fmla="*/ 2147483647 w 225"/>
              <a:gd name="T47" fmla="*/ 2147483647 h 52"/>
              <a:gd name="T48" fmla="*/ 0 w 225"/>
              <a:gd name="T49" fmla="*/ 0 h 52"/>
              <a:gd name="T50" fmla="*/ 2147483647 w 225"/>
              <a:gd name="T51" fmla="*/ 2147483647 h 52"/>
              <a:gd name="T52" fmla="*/ 2147483647 w 225"/>
              <a:gd name="T53" fmla="*/ 2147483647 h 52"/>
              <a:gd name="T54" fmla="*/ 2147483647 w 225"/>
              <a:gd name="T55" fmla="*/ 0 h 52"/>
              <a:gd name="T56" fmla="*/ 2147483647 w 225"/>
              <a:gd name="T57" fmla="*/ 2147483647 h 52"/>
              <a:gd name="T58" fmla="*/ 2147483647 w 225"/>
              <a:gd name="T59" fmla="*/ 2147483647 h 52"/>
              <a:gd name="T60" fmla="*/ 2147483647 w 225"/>
              <a:gd name="T61" fmla="*/ 2147483647 h 52"/>
              <a:gd name="T62" fmla="*/ 2147483647 w 225"/>
              <a:gd name="T63" fmla="*/ 0 h 52"/>
              <a:gd name="T64" fmla="*/ 2147483647 w 225"/>
              <a:gd name="T65" fmla="*/ 0 h 52"/>
              <a:gd name="T66" fmla="*/ 2147483647 w 225"/>
              <a:gd name="T67" fmla="*/ 2147483647 h 52"/>
              <a:gd name="T68" fmla="*/ 2147483647 w 225"/>
              <a:gd name="T69" fmla="*/ 2147483647 h 52"/>
              <a:gd name="T70" fmla="*/ 2147483647 w 225"/>
              <a:gd name="T71" fmla="*/ 2147483647 h 52"/>
              <a:gd name="T72" fmla="*/ 2147483647 w 225"/>
              <a:gd name="T73" fmla="*/ 0 h 52"/>
              <a:gd name="T74" fmla="*/ 2147483647 w 225"/>
              <a:gd name="T75" fmla="*/ 2147483647 h 52"/>
              <a:gd name="T76" fmla="*/ 2147483647 w 225"/>
              <a:gd name="T77" fmla="*/ 2147483647 h 52"/>
              <a:gd name="T78" fmla="*/ 2147483647 w 225"/>
              <a:gd name="T79" fmla="*/ 2147483647 h 52"/>
              <a:gd name="T80" fmla="*/ 2147483647 w 225"/>
              <a:gd name="T81" fmla="*/ 0 h 52"/>
              <a:gd name="T82" fmla="*/ 2147483647 w 225"/>
              <a:gd name="T83" fmla="*/ 0 h 52"/>
              <a:gd name="T84" fmla="*/ 2147483647 w 225"/>
              <a:gd name="T85" fmla="*/ 2147483647 h 52"/>
              <a:gd name="T86" fmla="*/ 2147483647 w 225"/>
              <a:gd name="T87" fmla="*/ 2147483647 h 52"/>
              <a:gd name="T88" fmla="*/ 2147483647 w 225"/>
              <a:gd name="T89" fmla="*/ 2147483647 h 52"/>
              <a:gd name="T90" fmla="*/ 2147483647 w 225"/>
              <a:gd name="T91" fmla="*/ 0 h 52"/>
              <a:gd name="T92" fmla="*/ 2147483647 w 225"/>
              <a:gd name="T93" fmla="*/ 2147483647 h 52"/>
              <a:gd name="T94" fmla="*/ 2147483647 w 225"/>
              <a:gd name="T95" fmla="*/ 2147483647 h 52"/>
              <a:gd name="T96" fmla="*/ 2147483647 w 225"/>
              <a:gd name="T97" fmla="*/ 2147483647 h 52"/>
              <a:gd name="T98" fmla="*/ 2147483647 w 225"/>
              <a:gd name="T99" fmla="*/ 0 h 52"/>
              <a:gd name="T100" fmla="*/ 2147483647 w 225"/>
              <a:gd name="T101" fmla="*/ 0 h 52"/>
              <a:gd name="T102" fmla="*/ 2147483647 w 225"/>
              <a:gd name="T103" fmla="*/ 2147483647 h 52"/>
              <a:gd name="T104" fmla="*/ 2147483647 w 225"/>
              <a:gd name="T105" fmla="*/ 2147483647 h 52"/>
              <a:gd name="T106" fmla="*/ 2147483647 w 225"/>
              <a:gd name="T107" fmla="*/ 2147483647 h 52"/>
              <a:gd name="T108" fmla="*/ 2147483647 w 225"/>
              <a:gd name="T109" fmla="*/ 0 h 52"/>
              <a:gd name="T110" fmla="*/ 2147483647 w 225"/>
              <a:gd name="T111" fmla="*/ 2147483647 h 52"/>
              <a:gd name="T112" fmla="*/ 2147483647 w 225"/>
              <a:gd name="T113" fmla="*/ 2147483647 h 52"/>
              <a:gd name="T114" fmla="*/ 2147483647 w 225"/>
              <a:gd name="T115" fmla="*/ 2147483647 h 52"/>
              <a:gd name="T116" fmla="*/ 2147483647 w 225"/>
              <a:gd name="T117" fmla="*/ 0 h 5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25"/>
              <a:gd name="T178" fmla="*/ 0 h 52"/>
              <a:gd name="T179" fmla="*/ 225 w 225"/>
              <a:gd name="T180" fmla="*/ 52 h 5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25" h="52">
                <a:moveTo>
                  <a:pt x="19" y="0"/>
                </a:moveTo>
                <a:cubicBezTo>
                  <a:pt x="22" y="0"/>
                  <a:pt x="26" y="0"/>
                  <a:pt x="30" y="0"/>
                </a:cubicBezTo>
                <a:cubicBezTo>
                  <a:pt x="31" y="0"/>
                  <a:pt x="32" y="1"/>
                  <a:pt x="32" y="2"/>
                </a:cubicBezTo>
                <a:cubicBezTo>
                  <a:pt x="32" y="2"/>
                  <a:pt x="32" y="2"/>
                  <a:pt x="32" y="2"/>
                </a:cubicBezTo>
                <a:cubicBezTo>
                  <a:pt x="32" y="3"/>
                  <a:pt x="31" y="4"/>
                  <a:pt x="30" y="4"/>
                </a:cubicBezTo>
                <a:cubicBezTo>
                  <a:pt x="26" y="4"/>
                  <a:pt x="22" y="4"/>
                  <a:pt x="19" y="4"/>
                </a:cubicBezTo>
                <a:cubicBezTo>
                  <a:pt x="18" y="4"/>
                  <a:pt x="17" y="3"/>
                  <a:pt x="17" y="2"/>
                </a:cubicBezTo>
                <a:cubicBezTo>
                  <a:pt x="17" y="2"/>
                  <a:pt x="17" y="2"/>
                  <a:pt x="17" y="2"/>
                </a:cubicBezTo>
                <a:cubicBezTo>
                  <a:pt x="17" y="1"/>
                  <a:pt x="18" y="0"/>
                  <a:pt x="19" y="0"/>
                </a:cubicBezTo>
                <a:close/>
                <a:moveTo>
                  <a:pt x="224" y="48"/>
                </a:moveTo>
                <a:cubicBezTo>
                  <a:pt x="224" y="48"/>
                  <a:pt x="224" y="48"/>
                  <a:pt x="224" y="48"/>
                </a:cubicBezTo>
                <a:cubicBezTo>
                  <a:pt x="225" y="48"/>
                  <a:pt x="225" y="49"/>
                  <a:pt x="225" y="50"/>
                </a:cubicBezTo>
                <a:cubicBezTo>
                  <a:pt x="225" y="51"/>
                  <a:pt x="225" y="51"/>
                  <a:pt x="225" y="51"/>
                </a:cubicBezTo>
                <a:cubicBezTo>
                  <a:pt x="225" y="52"/>
                  <a:pt x="225" y="52"/>
                  <a:pt x="224" y="52"/>
                </a:cubicBezTo>
                <a:cubicBezTo>
                  <a:pt x="224" y="52"/>
                  <a:pt x="224" y="52"/>
                  <a:pt x="224" y="52"/>
                </a:cubicBezTo>
                <a:cubicBezTo>
                  <a:pt x="223" y="52"/>
                  <a:pt x="222" y="52"/>
                  <a:pt x="222" y="51"/>
                </a:cubicBezTo>
                <a:cubicBezTo>
                  <a:pt x="222" y="50"/>
                  <a:pt x="222" y="50"/>
                  <a:pt x="222" y="50"/>
                </a:cubicBezTo>
                <a:cubicBezTo>
                  <a:pt x="222" y="49"/>
                  <a:pt x="223" y="48"/>
                  <a:pt x="224" y="48"/>
                </a:cubicBezTo>
                <a:close/>
                <a:moveTo>
                  <a:pt x="196" y="1"/>
                </a:moveTo>
                <a:cubicBezTo>
                  <a:pt x="196" y="3"/>
                  <a:pt x="197" y="4"/>
                  <a:pt x="198" y="6"/>
                </a:cubicBezTo>
                <a:cubicBezTo>
                  <a:pt x="199" y="6"/>
                  <a:pt x="198" y="7"/>
                  <a:pt x="198" y="8"/>
                </a:cubicBezTo>
                <a:cubicBezTo>
                  <a:pt x="198" y="8"/>
                  <a:pt x="198" y="8"/>
                  <a:pt x="198" y="8"/>
                </a:cubicBezTo>
                <a:cubicBezTo>
                  <a:pt x="197" y="8"/>
                  <a:pt x="196" y="8"/>
                  <a:pt x="195" y="7"/>
                </a:cubicBezTo>
                <a:cubicBezTo>
                  <a:pt x="195" y="6"/>
                  <a:pt x="194" y="5"/>
                  <a:pt x="193" y="4"/>
                </a:cubicBezTo>
                <a:cubicBezTo>
                  <a:pt x="190" y="4"/>
                  <a:pt x="190" y="4"/>
                  <a:pt x="186" y="4"/>
                </a:cubicBezTo>
                <a:cubicBezTo>
                  <a:pt x="186" y="4"/>
                  <a:pt x="185" y="3"/>
                  <a:pt x="185" y="2"/>
                </a:cubicBezTo>
                <a:cubicBezTo>
                  <a:pt x="185" y="2"/>
                  <a:pt x="185" y="2"/>
                  <a:pt x="185" y="2"/>
                </a:cubicBezTo>
                <a:cubicBezTo>
                  <a:pt x="185" y="1"/>
                  <a:pt x="186" y="0"/>
                  <a:pt x="186" y="0"/>
                </a:cubicBezTo>
                <a:cubicBezTo>
                  <a:pt x="194" y="0"/>
                  <a:pt x="194" y="0"/>
                  <a:pt x="194" y="0"/>
                </a:cubicBezTo>
                <a:cubicBezTo>
                  <a:pt x="195" y="0"/>
                  <a:pt x="195" y="1"/>
                  <a:pt x="196" y="1"/>
                </a:cubicBezTo>
                <a:close/>
                <a:moveTo>
                  <a:pt x="217" y="43"/>
                </a:moveTo>
                <a:cubicBezTo>
                  <a:pt x="215" y="40"/>
                  <a:pt x="213" y="36"/>
                  <a:pt x="211" y="33"/>
                </a:cubicBezTo>
                <a:cubicBezTo>
                  <a:pt x="211" y="32"/>
                  <a:pt x="211" y="31"/>
                  <a:pt x="212" y="31"/>
                </a:cubicBezTo>
                <a:cubicBezTo>
                  <a:pt x="212" y="31"/>
                  <a:pt x="212" y="31"/>
                  <a:pt x="212" y="31"/>
                </a:cubicBezTo>
                <a:cubicBezTo>
                  <a:pt x="212" y="30"/>
                  <a:pt x="213" y="31"/>
                  <a:pt x="214" y="31"/>
                </a:cubicBezTo>
                <a:cubicBezTo>
                  <a:pt x="216" y="35"/>
                  <a:pt x="218" y="38"/>
                  <a:pt x="220" y="41"/>
                </a:cubicBezTo>
                <a:cubicBezTo>
                  <a:pt x="221" y="42"/>
                  <a:pt x="220" y="43"/>
                  <a:pt x="219" y="44"/>
                </a:cubicBezTo>
                <a:cubicBezTo>
                  <a:pt x="219" y="44"/>
                  <a:pt x="219" y="44"/>
                  <a:pt x="219" y="44"/>
                </a:cubicBezTo>
                <a:cubicBezTo>
                  <a:pt x="219" y="44"/>
                  <a:pt x="218" y="44"/>
                  <a:pt x="217" y="43"/>
                </a:cubicBezTo>
                <a:close/>
                <a:moveTo>
                  <a:pt x="206" y="25"/>
                </a:moveTo>
                <a:cubicBezTo>
                  <a:pt x="204" y="22"/>
                  <a:pt x="202" y="19"/>
                  <a:pt x="200" y="15"/>
                </a:cubicBezTo>
                <a:cubicBezTo>
                  <a:pt x="200" y="14"/>
                  <a:pt x="200" y="13"/>
                  <a:pt x="201" y="13"/>
                </a:cubicBezTo>
                <a:cubicBezTo>
                  <a:pt x="201" y="13"/>
                  <a:pt x="201" y="13"/>
                  <a:pt x="201" y="13"/>
                </a:cubicBezTo>
                <a:cubicBezTo>
                  <a:pt x="201" y="12"/>
                  <a:pt x="203" y="13"/>
                  <a:pt x="203" y="13"/>
                </a:cubicBezTo>
                <a:cubicBezTo>
                  <a:pt x="205" y="17"/>
                  <a:pt x="207" y="20"/>
                  <a:pt x="209" y="23"/>
                </a:cubicBezTo>
                <a:cubicBezTo>
                  <a:pt x="210" y="24"/>
                  <a:pt x="209" y="25"/>
                  <a:pt x="209" y="26"/>
                </a:cubicBezTo>
                <a:cubicBezTo>
                  <a:pt x="209" y="26"/>
                  <a:pt x="209" y="26"/>
                  <a:pt x="209" y="26"/>
                </a:cubicBezTo>
                <a:cubicBezTo>
                  <a:pt x="208" y="26"/>
                  <a:pt x="207" y="26"/>
                  <a:pt x="206" y="25"/>
                </a:cubicBezTo>
                <a:close/>
                <a:moveTo>
                  <a:pt x="0" y="4"/>
                </a:moveTo>
                <a:cubicBezTo>
                  <a:pt x="0" y="0"/>
                  <a:pt x="0" y="0"/>
                  <a:pt x="0" y="0"/>
                </a:cubicBezTo>
                <a:cubicBezTo>
                  <a:pt x="8" y="0"/>
                  <a:pt x="8" y="0"/>
                  <a:pt x="8" y="0"/>
                </a:cubicBezTo>
                <a:cubicBezTo>
                  <a:pt x="9" y="0"/>
                  <a:pt x="10" y="1"/>
                  <a:pt x="10" y="2"/>
                </a:cubicBezTo>
                <a:cubicBezTo>
                  <a:pt x="10" y="2"/>
                  <a:pt x="10" y="2"/>
                  <a:pt x="10" y="2"/>
                </a:cubicBezTo>
                <a:cubicBezTo>
                  <a:pt x="10" y="3"/>
                  <a:pt x="9" y="4"/>
                  <a:pt x="8" y="4"/>
                </a:cubicBezTo>
                <a:cubicBezTo>
                  <a:pt x="0" y="4"/>
                  <a:pt x="0" y="4"/>
                  <a:pt x="0" y="4"/>
                </a:cubicBezTo>
                <a:close/>
                <a:moveTo>
                  <a:pt x="40" y="0"/>
                </a:moveTo>
                <a:cubicBezTo>
                  <a:pt x="43" y="0"/>
                  <a:pt x="47" y="0"/>
                  <a:pt x="51" y="0"/>
                </a:cubicBezTo>
                <a:cubicBezTo>
                  <a:pt x="52" y="0"/>
                  <a:pt x="53" y="1"/>
                  <a:pt x="53" y="2"/>
                </a:cubicBezTo>
                <a:cubicBezTo>
                  <a:pt x="53" y="2"/>
                  <a:pt x="53" y="2"/>
                  <a:pt x="53" y="2"/>
                </a:cubicBezTo>
                <a:cubicBezTo>
                  <a:pt x="53" y="3"/>
                  <a:pt x="52" y="4"/>
                  <a:pt x="51" y="4"/>
                </a:cubicBezTo>
                <a:cubicBezTo>
                  <a:pt x="47" y="4"/>
                  <a:pt x="43" y="4"/>
                  <a:pt x="40" y="4"/>
                </a:cubicBezTo>
                <a:cubicBezTo>
                  <a:pt x="39" y="4"/>
                  <a:pt x="38" y="3"/>
                  <a:pt x="38" y="2"/>
                </a:cubicBezTo>
                <a:cubicBezTo>
                  <a:pt x="38" y="2"/>
                  <a:pt x="38" y="2"/>
                  <a:pt x="38" y="2"/>
                </a:cubicBezTo>
                <a:cubicBezTo>
                  <a:pt x="38" y="1"/>
                  <a:pt x="39" y="0"/>
                  <a:pt x="40" y="0"/>
                </a:cubicBezTo>
                <a:close/>
                <a:moveTo>
                  <a:pt x="60" y="0"/>
                </a:moveTo>
                <a:cubicBezTo>
                  <a:pt x="64" y="0"/>
                  <a:pt x="68" y="0"/>
                  <a:pt x="72" y="0"/>
                </a:cubicBezTo>
                <a:cubicBezTo>
                  <a:pt x="73" y="0"/>
                  <a:pt x="74" y="1"/>
                  <a:pt x="74" y="2"/>
                </a:cubicBezTo>
                <a:cubicBezTo>
                  <a:pt x="74" y="2"/>
                  <a:pt x="74" y="2"/>
                  <a:pt x="74" y="2"/>
                </a:cubicBezTo>
                <a:cubicBezTo>
                  <a:pt x="74" y="3"/>
                  <a:pt x="73" y="4"/>
                  <a:pt x="72" y="4"/>
                </a:cubicBezTo>
                <a:cubicBezTo>
                  <a:pt x="68" y="4"/>
                  <a:pt x="64" y="4"/>
                  <a:pt x="60" y="4"/>
                </a:cubicBezTo>
                <a:cubicBezTo>
                  <a:pt x="60" y="4"/>
                  <a:pt x="59" y="3"/>
                  <a:pt x="59" y="2"/>
                </a:cubicBezTo>
                <a:cubicBezTo>
                  <a:pt x="59" y="2"/>
                  <a:pt x="59" y="2"/>
                  <a:pt x="59" y="2"/>
                </a:cubicBezTo>
                <a:cubicBezTo>
                  <a:pt x="59" y="1"/>
                  <a:pt x="60" y="0"/>
                  <a:pt x="60" y="0"/>
                </a:cubicBezTo>
                <a:close/>
                <a:moveTo>
                  <a:pt x="81" y="0"/>
                </a:moveTo>
                <a:cubicBezTo>
                  <a:pt x="85" y="0"/>
                  <a:pt x="89" y="0"/>
                  <a:pt x="93" y="0"/>
                </a:cubicBezTo>
                <a:cubicBezTo>
                  <a:pt x="94" y="0"/>
                  <a:pt x="95" y="1"/>
                  <a:pt x="95" y="2"/>
                </a:cubicBezTo>
                <a:cubicBezTo>
                  <a:pt x="95" y="2"/>
                  <a:pt x="95" y="2"/>
                  <a:pt x="95" y="2"/>
                </a:cubicBezTo>
                <a:cubicBezTo>
                  <a:pt x="95" y="3"/>
                  <a:pt x="94" y="4"/>
                  <a:pt x="93" y="4"/>
                </a:cubicBezTo>
                <a:cubicBezTo>
                  <a:pt x="89" y="4"/>
                  <a:pt x="85" y="4"/>
                  <a:pt x="81" y="4"/>
                </a:cubicBezTo>
                <a:cubicBezTo>
                  <a:pt x="81" y="4"/>
                  <a:pt x="80" y="3"/>
                  <a:pt x="80" y="2"/>
                </a:cubicBezTo>
                <a:cubicBezTo>
                  <a:pt x="80" y="2"/>
                  <a:pt x="80" y="2"/>
                  <a:pt x="80" y="2"/>
                </a:cubicBezTo>
                <a:cubicBezTo>
                  <a:pt x="80" y="1"/>
                  <a:pt x="81" y="0"/>
                  <a:pt x="81" y="0"/>
                </a:cubicBezTo>
                <a:close/>
                <a:moveTo>
                  <a:pt x="102" y="0"/>
                </a:moveTo>
                <a:cubicBezTo>
                  <a:pt x="106" y="0"/>
                  <a:pt x="110" y="0"/>
                  <a:pt x="114" y="0"/>
                </a:cubicBezTo>
                <a:cubicBezTo>
                  <a:pt x="115" y="0"/>
                  <a:pt x="116" y="1"/>
                  <a:pt x="116" y="2"/>
                </a:cubicBezTo>
                <a:cubicBezTo>
                  <a:pt x="116" y="2"/>
                  <a:pt x="116" y="2"/>
                  <a:pt x="116" y="2"/>
                </a:cubicBezTo>
                <a:cubicBezTo>
                  <a:pt x="116" y="3"/>
                  <a:pt x="115" y="4"/>
                  <a:pt x="114" y="4"/>
                </a:cubicBezTo>
                <a:cubicBezTo>
                  <a:pt x="110" y="4"/>
                  <a:pt x="106" y="4"/>
                  <a:pt x="102" y="4"/>
                </a:cubicBezTo>
                <a:cubicBezTo>
                  <a:pt x="102" y="4"/>
                  <a:pt x="101" y="3"/>
                  <a:pt x="101" y="2"/>
                </a:cubicBezTo>
                <a:cubicBezTo>
                  <a:pt x="101" y="2"/>
                  <a:pt x="101" y="2"/>
                  <a:pt x="101" y="2"/>
                </a:cubicBezTo>
                <a:cubicBezTo>
                  <a:pt x="101" y="1"/>
                  <a:pt x="102" y="0"/>
                  <a:pt x="102" y="0"/>
                </a:cubicBezTo>
                <a:close/>
                <a:moveTo>
                  <a:pt x="123" y="0"/>
                </a:moveTo>
                <a:cubicBezTo>
                  <a:pt x="127" y="0"/>
                  <a:pt x="131" y="0"/>
                  <a:pt x="135" y="0"/>
                </a:cubicBezTo>
                <a:cubicBezTo>
                  <a:pt x="136" y="0"/>
                  <a:pt x="137" y="1"/>
                  <a:pt x="137" y="2"/>
                </a:cubicBezTo>
                <a:cubicBezTo>
                  <a:pt x="137" y="2"/>
                  <a:pt x="137" y="2"/>
                  <a:pt x="137" y="2"/>
                </a:cubicBezTo>
                <a:cubicBezTo>
                  <a:pt x="137" y="3"/>
                  <a:pt x="136" y="4"/>
                  <a:pt x="135" y="4"/>
                </a:cubicBezTo>
                <a:cubicBezTo>
                  <a:pt x="131" y="4"/>
                  <a:pt x="127" y="4"/>
                  <a:pt x="123" y="4"/>
                </a:cubicBezTo>
                <a:cubicBezTo>
                  <a:pt x="123" y="4"/>
                  <a:pt x="122" y="3"/>
                  <a:pt x="122" y="2"/>
                </a:cubicBezTo>
                <a:cubicBezTo>
                  <a:pt x="122" y="2"/>
                  <a:pt x="122" y="2"/>
                  <a:pt x="122" y="2"/>
                </a:cubicBezTo>
                <a:cubicBezTo>
                  <a:pt x="122" y="1"/>
                  <a:pt x="123" y="0"/>
                  <a:pt x="123" y="0"/>
                </a:cubicBezTo>
                <a:close/>
                <a:moveTo>
                  <a:pt x="144" y="0"/>
                </a:moveTo>
                <a:cubicBezTo>
                  <a:pt x="148" y="0"/>
                  <a:pt x="152" y="0"/>
                  <a:pt x="156" y="0"/>
                </a:cubicBezTo>
                <a:cubicBezTo>
                  <a:pt x="157" y="0"/>
                  <a:pt x="158" y="1"/>
                  <a:pt x="158" y="2"/>
                </a:cubicBezTo>
                <a:cubicBezTo>
                  <a:pt x="158" y="2"/>
                  <a:pt x="158" y="2"/>
                  <a:pt x="158" y="2"/>
                </a:cubicBezTo>
                <a:cubicBezTo>
                  <a:pt x="158" y="3"/>
                  <a:pt x="157" y="4"/>
                  <a:pt x="156" y="4"/>
                </a:cubicBezTo>
                <a:cubicBezTo>
                  <a:pt x="152" y="4"/>
                  <a:pt x="148" y="4"/>
                  <a:pt x="144" y="4"/>
                </a:cubicBezTo>
                <a:cubicBezTo>
                  <a:pt x="144" y="4"/>
                  <a:pt x="143" y="3"/>
                  <a:pt x="143" y="2"/>
                </a:cubicBezTo>
                <a:cubicBezTo>
                  <a:pt x="143" y="2"/>
                  <a:pt x="143" y="2"/>
                  <a:pt x="143" y="2"/>
                </a:cubicBezTo>
                <a:cubicBezTo>
                  <a:pt x="143" y="1"/>
                  <a:pt x="144" y="0"/>
                  <a:pt x="144" y="0"/>
                </a:cubicBezTo>
                <a:close/>
                <a:moveTo>
                  <a:pt x="165" y="0"/>
                </a:moveTo>
                <a:cubicBezTo>
                  <a:pt x="169" y="0"/>
                  <a:pt x="173" y="0"/>
                  <a:pt x="177" y="0"/>
                </a:cubicBezTo>
                <a:cubicBezTo>
                  <a:pt x="178" y="0"/>
                  <a:pt x="179" y="1"/>
                  <a:pt x="179" y="2"/>
                </a:cubicBezTo>
                <a:cubicBezTo>
                  <a:pt x="179" y="2"/>
                  <a:pt x="179" y="2"/>
                  <a:pt x="179" y="2"/>
                </a:cubicBezTo>
                <a:cubicBezTo>
                  <a:pt x="179" y="3"/>
                  <a:pt x="178" y="4"/>
                  <a:pt x="177" y="4"/>
                </a:cubicBezTo>
                <a:cubicBezTo>
                  <a:pt x="173" y="4"/>
                  <a:pt x="169" y="4"/>
                  <a:pt x="165" y="4"/>
                </a:cubicBezTo>
                <a:cubicBezTo>
                  <a:pt x="165" y="4"/>
                  <a:pt x="164" y="3"/>
                  <a:pt x="164" y="2"/>
                </a:cubicBezTo>
                <a:cubicBezTo>
                  <a:pt x="164" y="2"/>
                  <a:pt x="164" y="2"/>
                  <a:pt x="164" y="2"/>
                </a:cubicBezTo>
                <a:cubicBezTo>
                  <a:pt x="164" y="1"/>
                  <a:pt x="165" y="0"/>
                  <a:pt x="165" y="0"/>
                </a:cubicBezTo>
                <a:close/>
              </a:path>
            </a:pathLst>
          </a:custGeom>
          <a:solidFill>
            <a:srgbClr val="757975"/>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128" name="Freeform 34"/>
          <p:cNvSpPr>
            <a:spLocks noChangeArrowheads="1"/>
          </p:cNvSpPr>
          <p:nvPr/>
        </p:nvSpPr>
        <p:spPr bwMode="auto">
          <a:xfrm>
            <a:off x="5016500" y="3509963"/>
            <a:ext cx="1736725" cy="955675"/>
          </a:xfrm>
          <a:custGeom>
            <a:avLst/>
            <a:gdLst>
              <a:gd name="T0" fmla="*/ 0 w 1094"/>
              <a:gd name="T1" fmla="*/ 0 h 602"/>
              <a:gd name="T2" fmla="*/ 2147483647 w 1094"/>
              <a:gd name="T3" fmla="*/ 0 h 602"/>
              <a:gd name="T4" fmla="*/ 2147483647 w 1094"/>
              <a:gd name="T5" fmla="*/ 2147483647 h 602"/>
              <a:gd name="T6" fmla="*/ 2147483647 w 1094"/>
              <a:gd name="T7" fmla="*/ 2147483647 h 602"/>
              <a:gd name="T8" fmla="*/ 0 w 1094"/>
              <a:gd name="T9" fmla="*/ 2147483647 h 602"/>
              <a:gd name="T10" fmla="*/ 0 w 1094"/>
              <a:gd name="T11" fmla="*/ 0 h 602"/>
              <a:gd name="T12" fmla="*/ 0 w 1094"/>
              <a:gd name="T13" fmla="*/ 0 h 602"/>
              <a:gd name="T14" fmla="*/ 0 60000 65536"/>
              <a:gd name="T15" fmla="*/ 0 60000 65536"/>
              <a:gd name="T16" fmla="*/ 0 60000 65536"/>
              <a:gd name="T17" fmla="*/ 0 60000 65536"/>
              <a:gd name="T18" fmla="*/ 0 60000 65536"/>
              <a:gd name="T19" fmla="*/ 0 60000 65536"/>
              <a:gd name="T20" fmla="*/ 0 60000 65536"/>
              <a:gd name="T21" fmla="*/ 0 w 1094"/>
              <a:gd name="T22" fmla="*/ 0 h 602"/>
              <a:gd name="T23" fmla="*/ 1094 w 1094"/>
              <a:gd name="T24" fmla="*/ 602 h 6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4" h="602">
                <a:moveTo>
                  <a:pt x="0" y="0"/>
                </a:moveTo>
                <a:lnTo>
                  <a:pt x="911" y="0"/>
                </a:lnTo>
                <a:lnTo>
                  <a:pt x="1094" y="304"/>
                </a:lnTo>
                <a:lnTo>
                  <a:pt x="911" y="602"/>
                </a:lnTo>
                <a:lnTo>
                  <a:pt x="0" y="602"/>
                </a:lnTo>
                <a:lnTo>
                  <a:pt x="0" y="0"/>
                </a:lnTo>
                <a:close/>
              </a:path>
            </a:pathLst>
          </a:custGeom>
          <a:solidFill>
            <a:srgbClr val="C9CACA"/>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129" name="Freeform 35"/>
          <p:cNvSpPr>
            <a:spLocks noChangeArrowheads="1"/>
          </p:cNvSpPr>
          <p:nvPr/>
        </p:nvSpPr>
        <p:spPr bwMode="auto">
          <a:xfrm>
            <a:off x="5016500" y="5330825"/>
            <a:ext cx="1736725" cy="946150"/>
          </a:xfrm>
          <a:custGeom>
            <a:avLst/>
            <a:gdLst>
              <a:gd name="T0" fmla="*/ 0 w 1094"/>
              <a:gd name="T1" fmla="*/ 0 h 596"/>
              <a:gd name="T2" fmla="*/ 2147483647 w 1094"/>
              <a:gd name="T3" fmla="*/ 0 h 596"/>
              <a:gd name="T4" fmla="*/ 2147483647 w 1094"/>
              <a:gd name="T5" fmla="*/ 2147483647 h 596"/>
              <a:gd name="T6" fmla="*/ 2147483647 w 1094"/>
              <a:gd name="T7" fmla="*/ 2147483647 h 596"/>
              <a:gd name="T8" fmla="*/ 0 w 1094"/>
              <a:gd name="T9" fmla="*/ 2147483647 h 596"/>
              <a:gd name="T10" fmla="*/ 0 w 1094"/>
              <a:gd name="T11" fmla="*/ 0 h 596"/>
              <a:gd name="T12" fmla="*/ 0 w 1094"/>
              <a:gd name="T13" fmla="*/ 0 h 596"/>
              <a:gd name="T14" fmla="*/ 0 60000 65536"/>
              <a:gd name="T15" fmla="*/ 0 60000 65536"/>
              <a:gd name="T16" fmla="*/ 0 60000 65536"/>
              <a:gd name="T17" fmla="*/ 0 60000 65536"/>
              <a:gd name="T18" fmla="*/ 0 60000 65536"/>
              <a:gd name="T19" fmla="*/ 0 60000 65536"/>
              <a:gd name="T20" fmla="*/ 0 60000 65536"/>
              <a:gd name="T21" fmla="*/ 0 w 1094"/>
              <a:gd name="T22" fmla="*/ 0 h 596"/>
              <a:gd name="T23" fmla="*/ 1094 w 1094"/>
              <a:gd name="T24" fmla="*/ 596 h 5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4" h="596">
                <a:moveTo>
                  <a:pt x="0" y="0"/>
                </a:moveTo>
                <a:lnTo>
                  <a:pt x="911" y="0"/>
                </a:lnTo>
                <a:lnTo>
                  <a:pt x="1094" y="298"/>
                </a:lnTo>
                <a:lnTo>
                  <a:pt x="911" y="596"/>
                </a:lnTo>
                <a:lnTo>
                  <a:pt x="0" y="596"/>
                </a:lnTo>
                <a:lnTo>
                  <a:pt x="0" y="0"/>
                </a:lnTo>
                <a:close/>
              </a:path>
            </a:pathLst>
          </a:custGeom>
          <a:solidFill>
            <a:srgbClr val="C9CACA"/>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130" name="Freeform 36"/>
          <p:cNvSpPr>
            <a:spLocks noChangeArrowheads="1"/>
          </p:cNvSpPr>
          <p:nvPr/>
        </p:nvSpPr>
        <p:spPr bwMode="auto">
          <a:xfrm>
            <a:off x="4708525" y="3409950"/>
            <a:ext cx="1954213" cy="957263"/>
          </a:xfrm>
          <a:custGeom>
            <a:avLst/>
            <a:gdLst>
              <a:gd name="T0" fmla="*/ 0 w 1231"/>
              <a:gd name="T1" fmla="*/ 0 h 603"/>
              <a:gd name="T2" fmla="*/ 2147483647 w 1231"/>
              <a:gd name="T3" fmla="*/ 0 h 603"/>
              <a:gd name="T4" fmla="*/ 2147483647 w 1231"/>
              <a:gd name="T5" fmla="*/ 2147483647 h 603"/>
              <a:gd name="T6" fmla="*/ 2147483647 w 1231"/>
              <a:gd name="T7" fmla="*/ 2147483647 h 603"/>
              <a:gd name="T8" fmla="*/ 0 w 1231"/>
              <a:gd name="T9" fmla="*/ 2147483647 h 603"/>
              <a:gd name="T10" fmla="*/ 0 w 1231"/>
              <a:gd name="T11" fmla="*/ 0 h 603"/>
              <a:gd name="T12" fmla="*/ 0 w 1231"/>
              <a:gd name="T13" fmla="*/ 0 h 603"/>
              <a:gd name="T14" fmla="*/ 0 60000 65536"/>
              <a:gd name="T15" fmla="*/ 0 60000 65536"/>
              <a:gd name="T16" fmla="*/ 0 60000 65536"/>
              <a:gd name="T17" fmla="*/ 0 60000 65536"/>
              <a:gd name="T18" fmla="*/ 0 60000 65536"/>
              <a:gd name="T19" fmla="*/ 0 60000 65536"/>
              <a:gd name="T20" fmla="*/ 0 60000 65536"/>
              <a:gd name="T21" fmla="*/ 0 w 1231"/>
              <a:gd name="T22" fmla="*/ 0 h 603"/>
              <a:gd name="T23" fmla="*/ 1231 w 1231"/>
              <a:gd name="T24" fmla="*/ 603 h 6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31" h="603">
                <a:moveTo>
                  <a:pt x="0" y="0"/>
                </a:moveTo>
                <a:lnTo>
                  <a:pt x="1047" y="0"/>
                </a:lnTo>
                <a:lnTo>
                  <a:pt x="1231" y="299"/>
                </a:lnTo>
                <a:lnTo>
                  <a:pt x="1047" y="603"/>
                </a:lnTo>
                <a:lnTo>
                  <a:pt x="0" y="603"/>
                </a:lnTo>
                <a:lnTo>
                  <a:pt x="0" y="0"/>
                </a:lnTo>
                <a:close/>
              </a:path>
            </a:pathLst>
          </a:custGeom>
          <a:solidFill>
            <a:srgbClr val="F4B400"/>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131" name="Freeform 37"/>
          <p:cNvSpPr>
            <a:spLocks noChangeArrowheads="1"/>
          </p:cNvSpPr>
          <p:nvPr/>
        </p:nvSpPr>
        <p:spPr bwMode="auto">
          <a:xfrm>
            <a:off x="4708525" y="5222875"/>
            <a:ext cx="1954213" cy="955675"/>
          </a:xfrm>
          <a:custGeom>
            <a:avLst/>
            <a:gdLst>
              <a:gd name="T0" fmla="*/ 0 w 1231"/>
              <a:gd name="T1" fmla="*/ 0 h 602"/>
              <a:gd name="T2" fmla="*/ 2147483647 w 1231"/>
              <a:gd name="T3" fmla="*/ 0 h 602"/>
              <a:gd name="T4" fmla="*/ 2147483647 w 1231"/>
              <a:gd name="T5" fmla="*/ 2147483647 h 602"/>
              <a:gd name="T6" fmla="*/ 2147483647 w 1231"/>
              <a:gd name="T7" fmla="*/ 2147483647 h 602"/>
              <a:gd name="T8" fmla="*/ 0 w 1231"/>
              <a:gd name="T9" fmla="*/ 2147483647 h 602"/>
              <a:gd name="T10" fmla="*/ 0 w 1231"/>
              <a:gd name="T11" fmla="*/ 0 h 602"/>
              <a:gd name="T12" fmla="*/ 0 w 1231"/>
              <a:gd name="T13" fmla="*/ 0 h 602"/>
              <a:gd name="T14" fmla="*/ 0 60000 65536"/>
              <a:gd name="T15" fmla="*/ 0 60000 65536"/>
              <a:gd name="T16" fmla="*/ 0 60000 65536"/>
              <a:gd name="T17" fmla="*/ 0 60000 65536"/>
              <a:gd name="T18" fmla="*/ 0 60000 65536"/>
              <a:gd name="T19" fmla="*/ 0 60000 65536"/>
              <a:gd name="T20" fmla="*/ 0 60000 65536"/>
              <a:gd name="T21" fmla="*/ 0 w 1231"/>
              <a:gd name="T22" fmla="*/ 0 h 602"/>
              <a:gd name="T23" fmla="*/ 1231 w 1231"/>
              <a:gd name="T24" fmla="*/ 602 h 6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31" h="602">
                <a:moveTo>
                  <a:pt x="0" y="0"/>
                </a:moveTo>
                <a:lnTo>
                  <a:pt x="1047" y="0"/>
                </a:lnTo>
                <a:lnTo>
                  <a:pt x="1231" y="303"/>
                </a:lnTo>
                <a:lnTo>
                  <a:pt x="1047" y="602"/>
                </a:lnTo>
                <a:lnTo>
                  <a:pt x="0" y="602"/>
                </a:lnTo>
                <a:lnTo>
                  <a:pt x="0" y="0"/>
                </a:lnTo>
                <a:close/>
              </a:path>
            </a:pathLst>
          </a:custGeom>
          <a:solidFill>
            <a:srgbClr val="2AA1DC"/>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132" name="Freeform 38"/>
          <p:cNvSpPr>
            <a:spLocks noEditPoints="1" noChangeArrowheads="1"/>
          </p:cNvSpPr>
          <p:nvPr/>
        </p:nvSpPr>
        <p:spPr bwMode="auto">
          <a:xfrm>
            <a:off x="4708525" y="3943350"/>
            <a:ext cx="1836738" cy="365125"/>
          </a:xfrm>
          <a:custGeom>
            <a:avLst/>
            <a:gdLst>
              <a:gd name="T0" fmla="*/ 2147483647 w 221"/>
              <a:gd name="T1" fmla="*/ 2147483647 h 44"/>
              <a:gd name="T2" fmla="*/ 2147483647 w 221"/>
              <a:gd name="T3" fmla="*/ 2147483647 h 44"/>
              <a:gd name="T4" fmla="*/ 2147483647 w 221"/>
              <a:gd name="T5" fmla="*/ 2147483647 h 44"/>
              <a:gd name="T6" fmla="*/ 2147483647 w 221"/>
              <a:gd name="T7" fmla="*/ 2147483647 h 44"/>
              <a:gd name="T8" fmla="*/ 2147483647 w 221"/>
              <a:gd name="T9" fmla="*/ 2147483647 h 44"/>
              <a:gd name="T10" fmla="*/ 2147483647 w 221"/>
              <a:gd name="T11" fmla="*/ 2147483647 h 44"/>
              <a:gd name="T12" fmla="*/ 2147483647 w 221"/>
              <a:gd name="T13" fmla="*/ 2147483647 h 44"/>
              <a:gd name="T14" fmla="*/ 2147483647 w 221"/>
              <a:gd name="T15" fmla="*/ 2147483647 h 44"/>
              <a:gd name="T16" fmla="*/ 2147483647 w 221"/>
              <a:gd name="T17" fmla="*/ 2147483647 h 44"/>
              <a:gd name="T18" fmla="*/ 2147483647 w 221"/>
              <a:gd name="T19" fmla="*/ 2147483647 h 44"/>
              <a:gd name="T20" fmla="*/ 2147483647 w 221"/>
              <a:gd name="T21" fmla="*/ 2147483647 h 44"/>
              <a:gd name="T22" fmla="*/ 2147483647 w 221"/>
              <a:gd name="T23" fmla="*/ 2147483647 h 44"/>
              <a:gd name="T24" fmla="*/ 2147483647 w 221"/>
              <a:gd name="T25" fmla="*/ 2147483647 h 44"/>
              <a:gd name="T26" fmla="*/ 2147483647 w 221"/>
              <a:gd name="T27" fmla="*/ 0 h 44"/>
              <a:gd name="T28" fmla="*/ 2147483647 w 221"/>
              <a:gd name="T29" fmla="*/ 2147483647 h 44"/>
              <a:gd name="T30" fmla="*/ 2147483647 w 221"/>
              <a:gd name="T31" fmla="*/ 2147483647 h 44"/>
              <a:gd name="T32" fmla="*/ 2147483647 w 221"/>
              <a:gd name="T33" fmla="*/ 2147483647 h 44"/>
              <a:gd name="T34" fmla="*/ 2147483647 w 221"/>
              <a:gd name="T35" fmla="*/ 2147483647 h 44"/>
              <a:gd name="T36" fmla="*/ 2147483647 w 221"/>
              <a:gd name="T37" fmla="*/ 2147483647 h 44"/>
              <a:gd name="T38" fmla="*/ 0 w 221"/>
              <a:gd name="T39" fmla="*/ 2147483647 h 44"/>
              <a:gd name="T40" fmla="*/ 2147483647 w 221"/>
              <a:gd name="T41" fmla="*/ 2147483647 h 44"/>
              <a:gd name="T42" fmla="*/ 2147483647 w 221"/>
              <a:gd name="T43" fmla="*/ 2147483647 h 44"/>
              <a:gd name="T44" fmla="*/ 0 w 221"/>
              <a:gd name="T45" fmla="*/ 2147483647 h 44"/>
              <a:gd name="T46" fmla="*/ 2147483647 w 221"/>
              <a:gd name="T47" fmla="*/ 2147483647 h 44"/>
              <a:gd name="T48" fmla="*/ 2147483647 w 221"/>
              <a:gd name="T49" fmla="*/ 2147483647 h 44"/>
              <a:gd name="T50" fmla="*/ 2147483647 w 221"/>
              <a:gd name="T51" fmla="*/ 2147483647 h 44"/>
              <a:gd name="T52" fmla="*/ 2147483647 w 221"/>
              <a:gd name="T53" fmla="*/ 2147483647 h 44"/>
              <a:gd name="T54" fmla="*/ 2147483647 w 221"/>
              <a:gd name="T55" fmla="*/ 2147483647 h 44"/>
              <a:gd name="T56" fmla="*/ 2147483647 w 221"/>
              <a:gd name="T57" fmla="*/ 2147483647 h 44"/>
              <a:gd name="T58" fmla="*/ 2147483647 w 221"/>
              <a:gd name="T59" fmla="*/ 2147483647 h 44"/>
              <a:gd name="T60" fmla="*/ 2147483647 w 221"/>
              <a:gd name="T61" fmla="*/ 2147483647 h 44"/>
              <a:gd name="T62" fmla="*/ 2147483647 w 221"/>
              <a:gd name="T63" fmla="*/ 2147483647 h 44"/>
              <a:gd name="T64" fmla="*/ 2147483647 w 221"/>
              <a:gd name="T65" fmla="*/ 2147483647 h 44"/>
              <a:gd name="T66" fmla="*/ 2147483647 w 221"/>
              <a:gd name="T67" fmla="*/ 2147483647 h 44"/>
              <a:gd name="T68" fmla="*/ 2147483647 w 221"/>
              <a:gd name="T69" fmla="*/ 2147483647 h 44"/>
              <a:gd name="T70" fmla="*/ 2147483647 w 221"/>
              <a:gd name="T71" fmla="*/ 2147483647 h 44"/>
              <a:gd name="T72" fmla="*/ 2147483647 w 221"/>
              <a:gd name="T73" fmla="*/ 2147483647 h 44"/>
              <a:gd name="T74" fmla="*/ 2147483647 w 221"/>
              <a:gd name="T75" fmla="*/ 2147483647 h 44"/>
              <a:gd name="T76" fmla="*/ 2147483647 w 221"/>
              <a:gd name="T77" fmla="*/ 2147483647 h 44"/>
              <a:gd name="T78" fmla="*/ 2147483647 w 221"/>
              <a:gd name="T79" fmla="*/ 2147483647 h 44"/>
              <a:gd name="T80" fmla="*/ 2147483647 w 221"/>
              <a:gd name="T81" fmla="*/ 2147483647 h 44"/>
              <a:gd name="T82" fmla="*/ 2147483647 w 221"/>
              <a:gd name="T83" fmla="*/ 2147483647 h 44"/>
              <a:gd name="T84" fmla="*/ 2147483647 w 221"/>
              <a:gd name="T85" fmla="*/ 2147483647 h 44"/>
              <a:gd name="T86" fmla="*/ 2147483647 w 221"/>
              <a:gd name="T87" fmla="*/ 2147483647 h 44"/>
              <a:gd name="T88" fmla="*/ 2147483647 w 221"/>
              <a:gd name="T89" fmla="*/ 2147483647 h 44"/>
              <a:gd name="T90" fmla="*/ 2147483647 w 221"/>
              <a:gd name="T91" fmla="*/ 2147483647 h 44"/>
              <a:gd name="T92" fmla="*/ 2147483647 w 221"/>
              <a:gd name="T93" fmla="*/ 2147483647 h 44"/>
              <a:gd name="T94" fmla="*/ 2147483647 w 221"/>
              <a:gd name="T95" fmla="*/ 2147483647 h 44"/>
              <a:gd name="T96" fmla="*/ 2147483647 w 221"/>
              <a:gd name="T97" fmla="*/ 2147483647 h 44"/>
              <a:gd name="T98" fmla="*/ 2147483647 w 221"/>
              <a:gd name="T99" fmla="*/ 2147483647 h 44"/>
              <a:gd name="T100" fmla="*/ 2147483647 w 221"/>
              <a:gd name="T101" fmla="*/ 2147483647 h 44"/>
              <a:gd name="T102" fmla="*/ 2147483647 w 221"/>
              <a:gd name="T103" fmla="*/ 2147483647 h 44"/>
              <a:gd name="T104" fmla="*/ 2147483647 w 221"/>
              <a:gd name="T105" fmla="*/ 2147483647 h 44"/>
              <a:gd name="T106" fmla="*/ 2147483647 w 221"/>
              <a:gd name="T107" fmla="*/ 2147483647 h 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21"/>
              <a:gd name="T163" fmla="*/ 0 h 44"/>
              <a:gd name="T164" fmla="*/ 221 w 221"/>
              <a:gd name="T165" fmla="*/ 44 h 4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21" h="44">
                <a:moveTo>
                  <a:pt x="19" y="44"/>
                </a:moveTo>
                <a:cubicBezTo>
                  <a:pt x="22" y="44"/>
                  <a:pt x="26" y="44"/>
                  <a:pt x="30" y="44"/>
                </a:cubicBezTo>
                <a:cubicBezTo>
                  <a:pt x="31" y="44"/>
                  <a:pt x="32" y="43"/>
                  <a:pt x="32" y="42"/>
                </a:cubicBezTo>
                <a:cubicBezTo>
                  <a:pt x="32" y="42"/>
                  <a:pt x="32" y="42"/>
                  <a:pt x="32" y="42"/>
                </a:cubicBezTo>
                <a:cubicBezTo>
                  <a:pt x="32" y="41"/>
                  <a:pt x="31" y="40"/>
                  <a:pt x="30" y="40"/>
                </a:cubicBezTo>
                <a:cubicBezTo>
                  <a:pt x="26" y="40"/>
                  <a:pt x="22" y="40"/>
                  <a:pt x="19" y="40"/>
                </a:cubicBezTo>
                <a:cubicBezTo>
                  <a:pt x="18" y="40"/>
                  <a:pt x="17" y="41"/>
                  <a:pt x="17" y="42"/>
                </a:cubicBezTo>
                <a:cubicBezTo>
                  <a:pt x="17" y="42"/>
                  <a:pt x="17" y="42"/>
                  <a:pt x="17" y="42"/>
                </a:cubicBezTo>
                <a:cubicBezTo>
                  <a:pt x="17" y="43"/>
                  <a:pt x="18" y="44"/>
                  <a:pt x="19" y="44"/>
                </a:cubicBezTo>
                <a:close/>
                <a:moveTo>
                  <a:pt x="196" y="43"/>
                </a:moveTo>
                <a:cubicBezTo>
                  <a:pt x="196" y="41"/>
                  <a:pt x="197" y="40"/>
                  <a:pt x="198" y="38"/>
                </a:cubicBezTo>
                <a:cubicBezTo>
                  <a:pt x="199" y="38"/>
                  <a:pt x="198" y="37"/>
                  <a:pt x="198" y="36"/>
                </a:cubicBezTo>
                <a:cubicBezTo>
                  <a:pt x="198" y="36"/>
                  <a:pt x="198" y="36"/>
                  <a:pt x="198" y="36"/>
                </a:cubicBezTo>
                <a:cubicBezTo>
                  <a:pt x="197" y="36"/>
                  <a:pt x="196" y="36"/>
                  <a:pt x="195" y="37"/>
                </a:cubicBezTo>
                <a:cubicBezTo>
                  <a:pt x="195" y="38"/>
                  <a:pt x="194" y="39"/>
                  <a:pt x="193" y="40"/>
                </a:cubicBezTo>
                <a:cubicBezTo>
                  <a:pt x="190" y="40"/>
                  <a:pt x="190" y="40"/>
                  <a:pt x="186" y="40"/>
                </a:cubicBezTo>
                <a:cubicBezTo>
                  <a:pt x="186" y="40"/>
                  <a:pt x="185" y="41"/>
                  <a:pt x="185" y="42"/>
                </a:cubicBezTo>
                <a:cubicBezTo>
                  <a:pt x="185" y="42"/>
                  <a:pt x="185" y="42"/>
                  <a:pt x="185" y="42"/>
                </a:cubicBezTo>
                <a:cubicBezTo>
                  <a:pt x="185" y="43"/>
                  <a:pt x="186" y="44"/>
                  <a:pt x="186" y="44"/>
                </a:cubicBezTo>
                <a:cubicBezTo>
                  <a:pt x="194" y="44"/>
                  <a:pt x="194" y="44"/>
                  <a:pt x="194" y="44"/>
                </a:cubicBezTo>
                <a:cubicBezTo>
                  <a:pt x="195" y="44"/>
                  <a:pt x="195" y="43"/>
                  <a:pt x="196" y="43"/>
                </a:cubicBezTo>
                <a:close/>
                <a:moveTo>
                  <a:pt x="217" y="1"/>
                </a:moveTo>
                <a:cubicBezTo>
                  <a:pt x="215" y="4"/>
                  <a:pt x="213" y="7"/>
                  <a:pt x="211" y="11"/>
                </a:cubicBezTo>
                <a:cubicBezTo>
                  <a:pt x="211" y="12"/>
                  <a:pt x="211" y="13"/>
                  <a:pt x="212" y="13"/>
                </a:cubicBezTo>
                <a:cubicBezTo>
                  <a:pt x="212" y="13"/>
                  <a:pt x="212" y="13"/>
                  <a:pt x="212" y="13"/>
                </a:cubicBezTo>
                <a:cubicBezTo>
                  <a:pt x="212" y="14"/>
                  <a:pt x="213" y="13"/>
                  <a:pt x="214" y="13"/>
                </a:cubicBezTo>
                <a:cubicBezTo>
                  <a:pt x="216" y="9"/>
                  <a:pt x="218" y="6"/>
                  <a:pt x="220" y="3"/>
                </a:cubicBezTo>
                <a:cubicBezTo>
                  <a:pt x="221" y="2"/>
                  <a:pt x="220" y="1"/>
                  <a:pt x="219" y="0"/>
                </a:cubicBezTo>
                <a:cubicBezTo>
                  <a:pt x="219" y="0"/>
                  <a:pt x="219" y="0"/>
                  <a:pt x="219" y="0"/>
                </a:cubicBezTo>
                <a:cubicBezTo>
                  <a:pt x="219" y="0"/>
                  <a:pt x="218" y="0"/>
                  <a:pt x="217" y="1"/>
                </a:cubicBezTo>
                <a:close/>
                <a:moveTo>
                  <a:pt x="206" y="19"/>
                </a:moveTo>
                <a:cubicBezTo>
                  <a:pt x="204" y="22"/>
                  <a:pt x="202" y="25"/>
                  <a:pt x="200" y="29"/>
                </a:cubicBezTo>
                <a:cubicBezTo>
                  <a:pt x="200" y="29"/>
                  <a:pt x="200" y="31"/>
                  <a:pt x="201" y="31"/>
                </a:cubicBezTo>
                <a:cubicBezTo>
                  <a:pt x="201" y="31"/>
                  <a:pt x="201" y="31"/>
                  <a:pt x="201" y="31"/>
                </a:cubicBezTo>
                <a:cubicBezTo>
                  <a:pt x="201" y="31"/>
                  <a:pt x="203" y="31"/>
                  <a:pt x="203" y="30"/>
                </a:cubicBezTo>
                <a:cubicBezTo>
                  <a:pt x="205" y="27"/>
                  <a:pt x="207" y="24"/>
                  <a:pt x="209" y="20"/>
                </a:cubicBezTo>
                <a:cubicBezTo>
                  <a:pt x="210" y="20"/>
                  <a:pt x="209" y="19"/>
                  <a:pt x="209" y="18"/>
                </a:cubicBezTo>
                <a:cubicBezTo>
                  <a:pt x="209" y="18"/>
                  <a:pt x="209" y="18"/>
                  <a:pt x="209" y="18"/>
                </a:cubicBezTo>
                <a:cubicBezTo>
                  <a:pt x="208" y="18"/>
                  <a:pt x="207" y="18"/>
                  <a:pt x="206" y="19"/>
                </a:cubicBezTo>
                <a:close/>
                <a:moveTo>
                  <a:pt x="0" y="40"/>
                </a:moveTo>
                <a:cubicBezTo>
                  <a:pt x="0" y="44"/>
                  <a:pt x="0" y="44"/>
                  <a:pt x="0" y="44"/>
                </a:cubicBezTo>
                <a:cubicBezTo>
                  <a:pt x="8" y="44"/>
                  <a:pt x="8" y="44"/>
                  <a:pt x="8" y="44"/>
                </a:cubicBezTo>
                <a:cubicBezTo>
                  <a:pt x="9" y="44"/>
                  <a:pt x="10" y="43"/>
                  <a:pt x="10" y="42"/>
                </a:cubicBezTo>
                <a:cubicBezTo>
                  <a:pt x="10" y="42"/>
                  <a:pt x="10" y="42"/>
                  <a:pt x="10" y="42"/>
                </a:cubicBezTo>
                <a:cubicBezTo>
                  <a:pt x="10" y="41"/>
                  <a:pt x="9" y="40"/>
                  <a:pt x="8" y="40"/>
                </a:cubicBezTo>
                <a:cubicBezTo>
                  <a:pt x="0" y="40"/>
                  <a:pt x="0" y="40"/>
                  <a:pt x="0" y="40"/>
                </a:cubicBezTo>
                <a:close/>
                <a:moveTo>
                  <a:pt x="40" y="44"/>
                </a:moveTo>
                <a:cubicBezTo>
                  <a:pt x="43" y="44"/>
                  <a:pt x="47" y="44"/>
                  <a:pt x="51" y="44"/>
                </a:cubicBezTo>
                <a:cubicBezTo>
                  <a:pt x="52" y="44"/>
                  <a:pt x="53" y="43"/>
                  <a:pt x="53" y="42"/>
                </a:cubicBezTo>
                <a:cubicBezTo>
                  <a:pt x="53" y="42"/>
                  <a:pt x="53" y="42"/>
                  <a:pt x="53" y="42"/>
                </a:cubicBezTo>
                <a:cubicBezTo>
                  <a:pt x="53" y="41"/>
                  <a:pt x="52" y="40"/>
                  <a:pt x="51" y="40"/>
                </a:cubicBezTo>
                <a:cubicBezTo>
                  <a:pt x="47" y="40"/>
                  <a:pt x="43" y="40"/>
                  <a:pt x="40" y="40"/>
                </a:cubicBezTo>
                <a:cubicBezTo>
                  <a:pt x="39" y="40"/>
                  <a:pt x="38" y="41"/>
                  <a:pt x="38" y="42"/>
                </a:cubicBezTo>
                <a:cubicBezTo>
                  <a:pt x="38" y="42"/>
                  <a:pt x="38" y="42"/>
                  <a:pt x="38" y="42"/>
                </a:cubicBezTo>
                <a:cubicBezTo>
                  <a:pt x="38" y="43"/>
                  <a:pt x="39" y="44"/>
                  <a:pt x="40" y="44"/>
                </a:cubicBezTo>
                <a:close/>
                <a:moveTo>
                  <a:pt x="60" y="44"/>
                </a:moveTo>
                <a:cubicBezTo>
                  <a:pt x="64" y="44"/>
                  <a:pt x="68" y="44"/>
                  <a:pt x="72" y="44"/>
                </a:cubicBezTo>
                <a:cubicBezTo>
                  <a:pt x="73" y="44"/>
                  <a:pt x="74" y="43"/>
                  <a:pt x="74" y="42"/>
                </a:cubicBezTo>
                <a:cubicBezTo>
                  <a:pt x="74" y="42"/>
                  <a:pt x="74" y="42"/>
                  <a:pt x="74" y="42"/>
                </a:cubicBezTo>
                <a:cubicBezTo>
                  <a:pt x="74" y="41"/>
                  <a:pt x="73" y="40"/>
                  <a:pt x="72" y="40"/>
                </a:cubicBezTo>
                <a:cubicBezTo>
                  <a:pt x="68" y="40"/>
                  <a:pt x="64" y="40"/>
                  <a:pt x="60" y="40"/>
                </a:cubicBezTo>
                <a:cubicBezTo>
                  <a:pt x="60" y="40"/>
                  <a:pt x="59" y="41"/>
                  <a:pt x="59" y="42"/>
                </a:cubicBezTo>
                <a:cubicBezTo>
                  <a:pt x="59" y="42"/>
                  <a:pt x="59" y="42"/>
                  <a:pt x="59" y="42"/>
                </a:cubicBezTo>
                <a:cubicBezTo>
                  <a:pt x="59" y="43"/>
                  <a:pt x="60" y="44"/>
                  <a:pt x="60" y="44"/>
                </a:cubicBezTo>
                <a:close/>
                <a:moveTo>
                  <a:pt x="81" y="44"/>
                </a:moveTo>
                <a:cubicBezTo>
                  <a:pt x="85" y="44"/>
                  <a:pt x="89" y="44"/>
                  <a:pt x="93" y="44"/>
                </a:cubicBezTo>
                <a:cubicBezTo>
                  <a:pt x="94" y="44"/>
                  <a:pt x="95" y="43"/>
                  <a:pt x="95" y="42"/>
                </a:cubicBezTo>
                <a:cubicBezTo>
                  <a:pt x="95" y="42"/>
                  <a:pt x="95" y="42"/>
                  <a:pt x="95" y="42"/>
                </a:cubicBezTo>
                <a:cubicBezTo>
                  <a:pt x="95" y="41"/>
                  <a:pt x="94" y="40"/>
                  <a:pt x="93" y="40"/>
                </a:cubicBezTo>
                <a:cubicBezTo>
                  <a:pt x="89" y="40"/>
                  <a:pt x="85" y="40"/>
                  <a:pt x="81" y="40"/>
                </a:cubicBezTo>
                <a:cubicBezTo>
                  <a:pt x="81" y="40"/>
                  <a:pt x="80" y="41"/>
                  <a:pt x="80" y="42"/>
                </a:cubicBezTo>
                <a:cubicBezTo>
                  <a:pt x="80" y="42"/>
                  <a:pt x="80" y="42"/>
                  <a:pt x="80" y="42"/>
                </a:cubicBezTo>
                <a:cubicBezTo>
                  <a:pt x="80" y="43"/>
                  <a:pt x="81" y="44"/>
                  <a:pt x="81" y="44"/>
                </a:cubicBezTo>
                <a:close/>
                <a:moveTo>
                  <a:pt x="102" y="44"/>
                </a:moveTo>
                <a:cubicBezTo>
                  <a:pt x="106" y="44"/>
                  <a:pt x="110" y="44"/>
                  <a:pt x="114" y="44"/>
                </a:cubicBezTo>
                <a:cubicBezTo>
                  <a:pt x="115" y="44"/>
                  <a:pt x="116" y="43"/>
                  <a:pt x="116" y="42"/>
                </a:cubicBezTo>
                <a:cubicBezTo>
                  <a:pt x="116" y="42"/>
                  <a:pt x="116" y="42"/>
                  <a:pt x="116" y="42"/>
                </a:cubicBezTo>
                <a:cubicBezTo>
                  <a:pt x="116" y="41"/>
                  <a:pt x="115" y="40"/>
                  <a:pt x="114" y="40"/>
                </a:cubicBezTo>
                <a:cubicBezTo>
                  <a:pt x="110" y="40"/>
                  <a:pt x="106" y="40"/>
                  <a:pt x="102" y="40"/>
                </a:cubicBezTo>
                <a:cubicBezTo>
                  <a:pt x="102" y="40"/>
                  <a:pt x="101" y="41"/>
                  <a:pt x="101" y="42"/>
                </a:cubicBezTo>
                <a:cubicBezTo>
                  <a:pt x="101" y="42"/>
                  <a:pt x="101" y="42"/>
                  <a:pt x="101" y="42"/>
                </a:cubicBezTo>
                <a:cubicBezTo>
                  <a:pt x="101" y="43"/>
                  <a:pt x="102" y="44"/>
                  <a:pt x="102" y="44"/>
                </a:cubicBezTo>
                <a:close/>
                <a:moveTo>
                  <a:pt x="123" y="44"/>
                </a:moveTo>
                <a:cubicBezTo>
                  <a:pt x="127" y="44"/>
                  <a:pt x="131" y="44"/>
                  <a:pt x="135" y="44"/>
                </a:cubicBezTo>
                <a:cubicBezTo>
                  <a:pt x="136" y="44"/>
                  <a:pt x="137" y="43"/>
                  <a:pt x="137" y="42"/>
                </a:cubicBezTo>
                <a:cubicBezTo>
                  <a:pt x="137" y="42"/>
                  <a:pt x="137" y="42"/>
                  <a:pt x="137" y="42"/>
                </a:cubicBezTo>
                <a:cubicBezTo>
                  <a:pt x="137" y="41"/>
                  <a:pt x="136" y="40"/>
                  <a:pt x="135" y="40"/>
                </a:cubicBezTo>
                <a:cubicBezTo>
                  <a:pt x="131" y="40"/>
                  <a:pt x="127" y="40"/>
                  <a:pt x="123" y="40"/>
                </a:cubicBezTo>
                <a:cubicBezTo>
                  <a:pt x="123" y="40"/>
                  <a:pt x="122" y="41"/>
                  <a:pt x="122" y="42"/>
                </a:cubicBezTo>
                <a:cubicBezTo>
                  <a:pt x="122" y="42"/>
                  <a:pt x="122" y="42"/>
                  <a:pt x="122" y="42"/>
                </a:cubicBezTo>
                <a:cubicBezTo>
                  <a:pt x="122" y="43"/>
                  <a:pt x="123" y="44"/>
                  <a:pt x="123" y="44"/>
                </a:cubicBezTo>
                <a:close/>
                <a:moveTo>
                  <a:pt x="144" y="44"/>
                </a:moveTo>
                <a:cubicBezTo>
                  <a:pt x="148" y="44"/>
                  <a:pt x="152" y="44"/>
                  <a:pt x="156" y="44"/>
                </a:cubicBezTo>
                <a:cubicBezTo>
                  <a:pt x="157" y="44"/>
                  <a:pt x="158" y="43"/>
                  <a:pt x="158" y="42"/>
                </a:cubicBezTo>
                <a:cubicBezTo>
                  <a:pt x="158" y="42"/>
                  <a:pt x="158" y="42"/>
                  <a:pt x="158" y="42"/>
                </a:cubicBezTo>
                <a:cubicBezTo>
                  <a:pt x="158" y="41"/>
                  <a:pt x="157" y="40"/>
                  <a:pt x="156" y="40"/>
                </a:cubicBezTo>
                <a:cubicBezTo>
                  <a:pt x="152" y="40"/>
                  <a:pt x="148" y="40"/>
                  <a:pt x="144" y="40"/>
                </a:cubicBezTo>
                <a:cubicBezTo>
                  <a:pt x="144" y="40"/>
                  <a:pt x="143" y="41"/>
                  <a:pt x="143" y="42"/>
                </a:cubicBezTo>
                <a:cubicBezTo>
                  <a:pt x="143" y="42"/>
                  <a:pt x="143" y="42"/>
                  <a:pt x="143" y="42"/>
                </a:cubicBezTo>
                <a:cubicBezTo>
                  <a:pt x="143" y="43"/>
                  <a:pt x="144" y="44"/>
                  <a:pt x="144" y="44"/>
                </a:cubicBezTo>
                <a:close/>
                <a:moveTo>
                  <a:pt x="165" y="44"/>
                </a:moveTo>
                <a:cubicBezTo>
                  <a:pt x="169" y="44"/>
                  <a:pt x="173" y="44"/>
                  <a:pt x="177" y="44"/>
                </a:cubicBezTo>
                <a:cubicBezTo>
                  <a:pt x="178" y="44"/>
                  <a:pt x="179" y="43"/>
                  <a:pt x="179" y="42"/>
                </a:cubicBezTo>
                <a:cubicBezTo>
                  <a:pt x="179" y="42"/>
                  <a:pt x="179" y="42"/>
                  <a:pt x="179" y="42"/>
                </a:cubicBezTo>
                <a:cubicBezTo>
                  <a:pt x="179" y="41"/>
                  <a:pt x="178" y="40"/>
                  <a:pt x="177" y="40"/>
                </a:cubicBezTo>
                <a:cubicBezTo>
                  <a:pt x="173" y="40"/>
                  <a:pt x="169" y="40"/>
                  <a:pt x="165" y="40"/>
                </a:cubicBezTo>
                <a:cubicBezTo>
                  <a:pt x="165" y="40"/>
                  <a:pt x="164" y="41"/>
                  <a:pt x="164" y="42"/>
                </a:cubicBezTo>
                <a:cubicBezTo>
                  <a:pt x="164" y="42"/>
                  <a:pt x="164" y="42"/>
                  <a:pt x="164" y="42"/>
                </a:cubicBezTo>
                <a:cubicBezTo>
                  <a:pt x="164" y="43"/>
                  <a:pt x="165" y="44"/>
                  <a:pt x="165" y="44"/>
                </a:cubicBezTo>
                <a:close/>
              </a:path>
            </a:pathLst>
          </a:custGeom>
          <a:solidFill>
            <a:srgbClr val="FDD820"/>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133" name="Freeform 39"/>
          <p:cNvSpPr>
            <a:spLocks noEditPoints="1" noChangeArrowheads="1"/>
          </p:cNvSpPr>
          <p:nvPr/>
        </p:nvSpPr>
        <p:spPr bwMode="auto">
          <a:xfrm>
            <a:off x="4708525" y="5754688"/>
            <a:ext cx="1836738" cy="365125"/>
          </a:xfrm>
          <a:custGeom>
            <a:avLst/>
            <a:gdLst>
              <a:gd name="T0" fmla="*/ 2147483647 w 221"/>
              <a:gd name="T1" fmla="*/ 2147483647 h 44"/>
              <a:gd name="T2" fmla="*/ 2147483647 w 221"/>
              <a:gd name="T3" fmla="*/ 2147483647 h 44"/>
              <a:gd name="T4" fmla="*/ 2147483647 w 221"/>
              <a:gd name="T5" fmla="*/ 2147483647 h 44"/>
              <a:gd name="T6" fmla="*/ 2147483647 w 221"/>
              <a:gd name="T7" fmla="*/ 2147483647 h 44"/>
              <a:gd name="T8" fmla="*/ 2147483647 w 221"/>
              <a:gd name="T9" fmla="*/ 2147483647 h 44"/>
              <a:gd name="T10" fmla="*/ 2147483647 w 221"/>
              <a:gd name="T11" fmla="*/ 2147483647 h 44"/>
              <a:gd name="T12" fmla="*/ 2147483647 w 221"/>
              <a:gd name="T13" fmla="*/ 2147483647 h 44"/>
              <a:gd name="T14" fmla="*/ 2147483647 w 221"/>
              <a:gd name="T15" fmla="*/ 2147483647 h 44"/>
              <a:gd name="T16" fmla="*/ 2147483647 w 221"/>
              <a:gd name="T17" fmla="*/ 2147483647 h 44"/>
              <a:gd name="T18" fmla="*/ 2147483647 w 221"/>
              <a:gd name="T19" fmla="*/ 2147483647 h 44"/>
              <a:gd name="T20" fmla="*/ 2147483647 w 221"/>
              <a:gd name="T21" fmla="*/ 2147483647 h 44"/>
              <a:gd name="T22" fmla="*/ 2147483647 w 221"/>
              <a:gd name="T23" fmla="*/ 2147483647 h 44"/>
              <a:gd name="T24" fmla="*/ 2147483647 w 221"/>
              <a:gd name="T25" fmla="*/ 2147483647 h 44"/>
              <a:gd name="T26" fmla="*/ 2147483647 w 221"/>
              <a:gd name="T27" fmla="*/ 0 h 44"/>
              <a:gd name="T28" fmla="*/ 2147483647 w 221"/>
              <a:gd name="T29" fmla="*/ 2147483647 h 44"/>
              <a:gd name="T30" fmla="*/ 2147483647 w 221"/>
              <a:gd name="T31" fmla="*/ 2147483647 h 44"/>
              <a:gd name="T32" fmla="*/ 2147483647 w 221"/>
              <a:gd name="T33" fmla="*/ 2147483647 h 44"/>
              <a:gd name="T34" fmla="*/ 2147483647 w 221"/>
              <a:gd name="T35" fmla="*/ 2147483647 h 44"/>
              <a:gd name="T36" fmla="*/ 2147483647 w 221"/>
              <a:gd name="T37" fmla="*/ 2147483647 h 44"/>
              <a:gd name="T38" fmla="*/ 0 w 221"/>
              <a:gd name="T39" fmla="*/ 2147483647 h 44"/>
              <a:gd name="T40" fmla="*/ 2147483647 w 221"/>
              <a:gd name="T41" fmla="*/ 2147483647 h 44"/>
              <a:gd name="T42" fmla="*/ 2147483647 w 221"/>
              <a:gd name="T43" fmla="*/ 2147483647 h 44"/>
              <a:gd name="T44" fmla="*/ 0 w 221"/>
              <a:gd name="T45" fmla="*/ 2147483647 h 44"/>
              <a:gd name="T46" fmla="*/ 2147483647 w 221"/>
              <a:gd name="T47" fmla="*/ 2147483647 h 44"/>
              <a:gd name="T48" fmla="*/ 2147483647 w 221"/>
              <a:gd name="T49" fmla="*/ 2147483647 h 44"/>
              <a:gd name="T50" fmla="*/ 2147483647 w 221"/>
              <a:gd name="T51" fmla="*/ 2147483647 h 44"/>
              <a:gd name="T52" fmla="*/ 2147483647 w 221"/>
              <a:gd name="T53" fmla="*/ 2147483647 h 44"/>
              <a:gd name="T54" fmla="*/ 2147483647 w 221"/>
              <a:gd name="T55" fmla="*/ 2147483647 h 44"/>
              <a:gd name="T56" fmla="*/ 2147483647 w 221"/>
              <a:gd name="T57" fmla="*/ 2147483647 h 44"/>
              <a:gd name="T58" fmla="*/ 2147483647 w 221"/>
              <a:gd name="T59" fmla="*/ 2147483647 h 44"/>
              <a:gd name="T60" fmla="*/ 2147483647 w 221"/>
              <a:gd name="T61" fmla="*/ 2147483647 h 44"/>
              <a:gd name="T62" fmla="*/ 2147483647 w 221"/>
              <a:gd name="T63" fmla="*/ 2147483647 h 44"/>
              <a:gd name="T64" fmla="*/ 2147483647 w 221"/>
              <a:gd name="T65" fmla="*/ 2147483647 h 44"/>
              <a:gd name="T66" fmla="*/ 2147483647 w 221"/>
              <a:gd name="T67" fmla="*/ 2147483647 h 44"/>
              <a:gd name="T68" fmla="*/ 2147483647 w 221"/>
              <a:gd name="T69" fmla="*/ 2147483647 h 44"/>
              <a:gd name="T70" fmla="*/ 2147483647 w 221"/>
              <a:gd name="T71" fmla="*/ 2147483647 h 44"/>
              <a:gd name="T72" fmla="*/ 2147483647 w 221"/>
              <a:gd name="T73" fmla="*/ 2147483647 h 44"/>
              <a:gd name="T74" fmla="*/ 2147483647 w 221"/>
              <a:gd name="T75" fmla="*/ 2147483647 h 44"/>
              <a:gd name="T76" fmla="*/ 2147483647 w 221"/>
              <a:gd name="T77" fmla="*/ 2147483647 h 44"/>
              <a:gd name="T78" fmla="*/ 2147483647 w 221"/>
              <a:gd name="T79" fmla="*/ 2147483647 h 44"/>
              <a:gd name="T80" fmla="*/ 2147483647 w 221"/>
              <a:gd name="T81" fmla="*/ 2147483647 h 44"/>
              <a:gd name="T82" fmla="*/ 2147483647 w 221"/>
              <a:gd name="T83" fmla="*/ 2147483647 h 44"/>
              <a:gd name="T84" fmla="*/ 2147483647 w 221"/>
              <a:gd name="T85" fmla="*/ 2147483647 h 44"/>
              <a:gd name="T86" fmla="*/ 2147483647 w 221"/>
              <a:gd name="T87" fmla="*/ 2147483647 h 44"/>
              <a:gd name="T88" fmla="*/ 2147483647 w 221"/>
              <a:gd name="T89" fmla="*/ 2147483647 h 44"/>
              <a:gd name="T90" fmla="*/ 2147483647 w 221"/>
              <a:gd name="T91" fmla="*/ 2147483647 h 44"/>
              <a:gd name="T92" fmla="*/ 2147483647 w 221"/>
              <a:gd name="T93" fmla="*/ 2147483647 h 44"/>
              <a:gd name="T94" fmla="*/ 2147483647 w 221"/>
              <a:gd name="T95" fmla="*/ 2147483647 h 44"/>
              <a:gd name="T96" fmla="*/ 2147483647 w 221"/>
              <a:gd name="T97" fmla="*/ 2147483647 h 44"/>
              <a:gd name="T98" fmla="*/ 2147483647 w 221"/>
              <a:gd name="T99" fmla="*/ 2147483647 h 44"/>
              <a:gd name="T100" fmla="*/ 2147483647 w 221"/>
              <a:gd name="T101" fmla="*/ 2147483647 h 44"/>
              <a:gd name="T102" fmla="*/ 2147483647 w 221"/>
              <a:gd name="T103" fmla="*/ 2147483647 h 44"/>
              <a:gd name="T104" fmla="*/ 2147483647 w 221"/>
              <a:gd name="T105" fmla="*/ 2147483647 h 44"/>
              <a:gd name="T106" fmla="*/ 2147483647 w 221"/>
              <a:gd name="T107" fmla="*/ 2147483647 h 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21"/>
              <a:gd name="T163" fmla="*/ 0 h 44"/>
              <a:gd name="T164" fmla="*/ 221 w 221"/>
              <a:gd name="T165" fmla="*/ 44 h 4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21" h="44">
                <a:moveTo>
                  <a:pt x="19" y="44"/>
                </a:moveTo>
                <a:cubicBezTo>
                  <a:pt x="22" y="44"/>
                  <a:pt x="26" y="44"/>
                  <a:pt x="30" y="44"/>
                </a:cubicBezTo>
                <a:cubicBezTo>
                  <a:pt x="31" y="44"/>
                  <a:pt x="32" y="43"/>
                  <a:pt x="32" y="42"/>
                </a:cubicBezTo>
                <a:cubicBezTo>
                  <a:pt x="32" y="42"/>
                  <a:pt x="32" y="42"/>
                  <a:pt x="32" y="42"/>
                </a:cubicBezTo>
                <a:cubicBezTo>
                  <a:pt x="32" y="41"/>
                  <a:pt x="31" y="40"/>
                  <a:pt x="30" y="40"/>
                </a:cubicBezTo>
                <a:cubicBezTo>
                  <a:pt x="26" y="40"/>
                  <a:pt x="22" y="40"/>
                  <a:pt x="19" y="40"/>
                </a:cubicBezTo>
                <a:cubicBezTo>
                  <a:pt x="18" y="40"/>
                  <a:pt x="17" y="41"/>
                  <a:pt x="17" y="42"/>
                </a:cubicBezTo>
                <a:cubicBezTo>
                  <a:pt x="17" y="42"/>
                  <a:pt x="17" y="42"/>
                  <a:pt x="17" y="42"/>
                </a:cubicBezTo>
                <a:cubicBezTo>
                  <a:pt x="17" y="43"/>
                  <a:pt x="18" y="44"/>
                  <a:pt x="19" y="44"/>
                </a:cubicBezTo>
                <a:close/>
                <a:moveTo>
                  <a:pt x="196" y="43"/>
                </a:moveTo>
                <a:cubicBezTo>
                  <a:pt x="196" y="41"/>
                  <a:pt x="197" y="40"/>
                  <a:pt x="198" y="39"/>
                </a:cubicBezTo>
                <a:cubicBezTo>
                  <a:pt x="199" y="38"/>
                  <a:pt x="198" y="37"/>
                  <a:pt x="198" y="36"/>
                </a:cubicBezTo>
                <a:cubicBezTo>
                  <a:pt x="198" y="36"/>
                  <a:pt x="198" y="36"/>
                  <a:pt x="198" y="36"/>
                </a:cubicBezTo>
                <a:cubicBezTo>
                  <a:pt x="197" y="36"/>
                  <a:pt x="196" y="36"/>
                  <a:pt x="195" y="37"/>
                </a:cubicBezTo>
                <a:cubicBezTo>
                  <a:pt x="195" y="38"/>
                  <a:pt x="194" y="39"/>
                  <a:pt x="193" y="40"/>
                </a:cubicBezTo>
                <a:cubicBezTo>
                  <a:pt x="190" y="40"/>
                  <a:pt x="190" y="40"/>
                  <a:pt x="186" y="40"/>
                </a:cubicBezTo>
                <a:cubicBezTo>
                  <a:pt x="186" y="40"/>
                  <a:pt x="185" y="41"/>
                  <a:pt x="185" y="42"/>
                </a:cubicBezTo>
                <a:cubicBezTo>
                  <a:pt x="185" y="42"/>
                  <a:pt x="185" y="42"/>
                  <a:pt x="185" y="42"/>
                </a:cubicBezTo>
                <a:cubicBezTo>
                  <a:pt x="185" y="43"/>
                  <a:pt x="186" y="44"/>
                  <a:pt x="186" y="44"/>
                </a:cubicBezTo>
                <a:cubicBezTo>
                  <a:pt x="194" y="44"/>
                  <a:pt x="194" y="44"/>
                  <a:pt x="194" y="44"/>
                </a:cubicBezTo>
                <a:cubicBezTo>
                  <a:pt x="195" y="44"/>
                  <a:pt x="195" y="43"/>
                  <a:pt x="196" y="43"/>
                </a:cubicBezTo>
                <a:close/>
                <a:moveTo>
                  <a:pt x="217" y="1"/>
                </a:moveTo>
                <a:cubicBezTo>
                  <a:pt x="215" y="4"/>
                  <a:pt x="213" y="8"/>
                  <a:pt x="211" y="11"/>
                </a:cubicBezTo>
                <a:cubicBezTo>
                  <a:pt x="211" y="12"/>
                  <a:pt x="211" y="13"/>
                  <a:pt x="212" y="13"/>
                </a:cubicBezTo>
                <a:cubicBezTo>
                  <a:pt x="212" y="13"/>
                  <a:pt x="212" y="13"/>
                  <a:pt x="212" y="13"/>
                </a:cubicBezTo>
                <a:cubicBezTo>
                  <a:pt x="212" y="14"/>
                  <a:pt x="213" y="14"/>
                  <a:pt x="214" y="13"/>
                </a:cubicBezTo>
                <a:cubicBezTo>
                  <a:pt x="216" y="9"/>
                  <a:pt x="218" y="6"/>
                  <a:pt x="220" y="3"/>
                </a:cubicBezTo>
                <a:cubicBezTo>
                  <a:pt x="221" y="2"/>
                  <a:pt x="220" y="1"/>
                  <a:pt x="219" y="0"/>
                </a:cubicBezTo>
                <a:cubicBezTo>
                  <a:pt x="219" y="0"/>
                  <a:pt x="219" y="0"/>
                  <a:pt x="219" y="0"/>
                </a:cubicBezTo>
                <a:cubicBezTo>
                  <a:pt x="219" y="0"/>
                  <a:pt x="218" y="0"/>
                  <a:pt x="217" y="1"/>
                </a:cubicBezTo>
                <a:close/>
                <a:moveTo>
                  <a:pt x="206" y="19"/>
                </a:moveTo>
                <a:cubicBezTo>
                  <a:pt x="204" y="22"/>
                  <a:pt x="202" y="26"/>
                  <a:pt x="200" y="29"/>
                </a:cubicBezTo>
                <a:cubicBezTo>
                  <a:pt x="200" y="30"/>
                  <a:pt x="200" y="31"/>
                  <a:pt x="201" y="31"/>
                </a:cubicBezTo>
                <a:cubicBezTo>
                  <a:pt x="201" y="31"/>
                  <a:pt x="201" y="31"/>
                  <a:pt x="201" y="31"/>
                </a:cubicBezTo>
                <a:cubicBezTo>
                  <a:pt x="201" y="32"/>
                  <a:pt x="203" y="31"/>
                  <a:pt x="203" y="31"/>
                </a:cubicBezTo>
                <a:cubicBezTo>
                  <a:pt x="205" y="27"/>
                  <a:pt x="207" y="24"/>
                  <a:pt x="209" y="21"/>
                </a:cubicBezTo>
                <a:cubicBezTo>
                  <a:pt x="210" y="20"/>
                  <a:pt x="209" y="19"/>
                  <a:pt x="209" y="18"/>
                </a:cubicBezTo>
                <a:cubicBezTo>
                  <a:pt x="209" y="18"/>
                  <a:pt x="209" y="18"/>
                  <a:pt x="209" y="18"/>
                </a:cubicBezTo>
                <a:cubicBezTo>
                  <a:pt x="208" y="18"/>
                  <a:pt x="207" y="18"/>
                  <a:pt x="206" y="19"/>
                </a:cubicBezTo>
                <a:close/>
                <a:moveTo>
                  <a:pt x="0" y="40"/>
                </a:moveTo>
                <a:cubicBezTo>
                  <a:pt x="0" y="44"/>
                  <a:pt x="0" y="44"/>
                  <a:pt x="0" y="44"/>
                </a:cubicBezTo>
                <a:cubicBezTo>
                  <a:pt x="8" y="44"/>
                  <a:pt x="8" y="44"/>
                  <a:pt x="8" y="44"/>
                </a:cubicBezTo>
                <a:cubicBezTo>
                  <a:pt x="9" y="44"/>
                  <a:pt x="10" y="43"/>
                  <a:pt x="10" y="42"/>
                </a:cubicBezTo>
                <a:cubicBezTo>
                  <a:pt x="10" y="42"/>
                  <a:pt x="10" y="42"/>
                  <a:pt x="10" y="42"/>
                </a:cubicBezTo>
                <a:cubicBezTo>
                  <a:pt x="10" y="41"/>
                  <a:pt x="9" y="40"/>
                  <a:pt x="8" y="40"/>
                </a:cubicBezTo>
                <a:cubicBezTo>
                  <a:pt x="0" y="40"/>
                  <a:pt x="0" y="40"/>
                  <a:pt x="0" y="40"/>
                </a:cubicBezTo>
                <a:close/>
                <a:moveTo>
                  <a:pt x="40" y="44"/>
                </a:moveTo>
                <a:cubicBezTo>
                  <a:pt x="43" y="44"/>
                  <a:pt x="47" y="44"/>
                  <a:pt x="51" y="44"/>
                </a:cubicBezTo>
                <a:cubicBezTo>
                  <a:pt x="52" y="44"/>
                  <a:pt x="53" y="43"/>
                  <a:pt x="53" y="42"/>
                </a:cubicBezTo>
                <a:cubicBezTo>
                  <a:pt x="53" y="42"/>
                  <a:pt x="53" y="42"/>
                  <a:pt x="53" y="42"/>
                </a:cubicBezTo>
                <a:cubicBezTo>
                  <a:pt x="53" y="41"/>
                  <a:pt x="52" y="40"/>
                  <a:pt x="51" y="40"/>
                </a:cubicBezTo>
                <a:cubicBezTo>
                  <a:pt x="47" y="40"/>
                  <a:pt x="43" y="40"/>
                  <a:pt x="40" y="40"/>
                </a:cubicBezTo>
                <a:cubicBezTo>
                  <a:pt x="39" y="40"/>
                  <a:pt x="38" y="41"/>
                  <a:pt x="38" y="42"/>
                </a:cubicBezTo>
                <a:cubicBezTo>
                  <a:pt x="38" y="42"/>
                  <a:pt x="38" y="42"/>
                  <a:pt x="38" y="42"/>
                </a:cubicBezTo>
                <a:cubicBezTo>
                  <a:pt x="38" y="43"/>
                  <a:pt x="39" y="44"/>
                  <a:pt x="40" y="44"/>
                </a:cubicBezTo>
                <a:close/>
                <a:moveTo>
                  <a:pt x="60" y="44"/>
                </a:moveTo>
                <a:cubicBezTo>
                  <a:pt x="64" y="44"/>
                  <a:pt x="68" y="44"/>
                  <a:pt x="72" y="44"/>
                </a:cubicBezTo>
                <a:cubicBezTo>
                  <a:pt x="73" y="44"/>
                  <a:pt x="74" y="43"/>
                  <a:pt x="74" y="42"/>
                </a:cubicBezTo>
                <a:cubicBezTo>
                  <a:pt x="74" y="42"/>
                  <a:pt x="74" y="42"/>
                  <a:pt x="74" y="42"/>
                </a:cubicBezTo>
                <a:cubicBezTo>
                  <a:pt x="74" y="41"/>
                  <a:pt x="73" y="40"/>
                  <a:pt x="72" y="40"/>
                </a:cubicBezTo>
                <a:cubicBezTo>
                  <a:pt x="68" y="40"/>
                  <a:pt x="64" y="40"/>
                  <a:pt x="60" y="40"/>
                </a:cubicBezTo>
                <a:cubicBezTo>
                  <a:pt x="60" y="40"/>
                  <a:pt x="59" y="41"/>
                  <a:pt x="59" y="42"/>
                </a:cubicBezTo>
                <a:cubicBezTo>
                  <a:pt x="59" y="42"/>
                  <a:pt x="59" y="42"/>
                  <a:pt x="59" y="42"/>
                </a:cubicBezTo>
                <a:cubicBezTo>
                  <a:pt x="59" y="43"/>
                  <a:pt x="60" y="44"/>
                  <a:pt x="60" y="44"/>
                </a:cubicBezTo>
                <a:close/>
                <a:moveTo>
                  <a:pt x="81" y="44"/>
                </a:moveTo>
                <a:cubicBezTo>
                  <a:pt x="85" y="44"/>
                  <a:pt x="89" y="44"/>
                  <a:pt x="93" y="44"/>
                </a:cubicBezTo>
                <a:cubicBezTo>
                  <a:pt x="94" y="44"/>
                  <a:pt x="95" y="43"/>
                  <a:pt x="95" y="42"/>
                </a:cubicBezTo>
                <a:cubicBezTo>
                  <a:pt x="95" y="42"/>
                  <a:pt x="95" y="42"/>
                  <a:pt x="95" y="42"/>
                </a:cubicBezTo>
                <a:cubicBezTo>
                  <a:pt x="95" y="41"/>
                  <a:pt x="94" y="40"/>
                  <a:pt x="93" y="40"/>
                </a:cubicBezTo>
                <a:cubicBezTo>
                  <a:pt x="89" y="40"/>
                  <a:pt x="85" y="40"/>
                  <a:pt x="81" y="40"/>
                </a:cubicBezTo>
                <a:cubicBezTo>
                  <a:pt x="81" y="40"/>
                  <a:pt x="80" y="41"/>
                  <a:pt x="80" y="42"/>
                </a:cubicBezTo>
                <a:cubicBezTo>
                  <a:pt x="80" y="42"/>
                  <a:pt x="80" y="42"/>
                  <a:pt x="80" y="42"/>
                </a:cubicBezTo>
                <a:cubicBezTo>
                  <a:pt x="80" y="43"/>
                  <a:pt x="81" y="44"/>
                  <a:pt x="81" y="44"/>
                </a:cubicBezTo>
                <a:close/>
                <a:moveTo>
                  <a:pt x="102" y="44"/>
                </a:moveTo>
                <a:cubicBezTo>
                  <a:pt x="106" y="44"/>
                  <a:pt x="110" y="44"/>
                  <a:pt x="114" y="44"/>
                </a:cubicBezTo>
                <a:cubicBezTo>
                  <a:pt x="115" y="44"/>
                  <a:pt x="116" y="43"/>
                  <a:pt x="116" y="42"/>
                </a:cubicBezTo>
                <a:cubicBezTo>
                  <a:pt x="116" y="42"/>
                  <a:pt x="116" y="42"/>
                  <a:pt x="116" y="42"/>
                </a:cubicBezTo>
                <a:cubicBezTo>
                  <a:pt x="116" y="41"/>
                  <a:pt x="115" y="40"/>
                  <a:pt x="114" y="40"/>
                </a:cubicBezTo>
                <a:cubicBezTo>
                  <a:pt x="110" y="40"/>
                  <a:pt x="106" y="40"/>
                  <a:pt x="102" y="40"/>
                </a:cubicBezTo>
                <a:cubicBezTo>
                  <a:pt x="102" y="40"/>
                  <a:pt x="101" y="41"/>
                  <a:pt x="101" y="42"/>
                </a:cubicBezTo>
                <a:cubicBezTo>
                  <a:pt x="101" y="42"/>
                  <a:pt x="101" y="42"/>
                  <a:pt x="101" y="42"/>
                </a:cubicBezTo>
                <a:cubicBezTo>
                  <a:pt x="101" y="43"/>
                  <a:pt x="102" y="44"/>
                  <a:pt x="102" y="44"/>
                </a:cubicBezTo>
                <a:close/>
                <a:moveTo>
                  <a:pt x="123" y="44"/>
                </a:moveTo>
                <a:cubicBezTo>
                  <a:pt x="127" y="44"/>
                  <a:pt x="131" y="44"/>
                  <a:pt x="135" y="44"/>
                </a:cubicBezTo>
                <a:cubicBezTo>
                  <a:pt x="136" y="44"/>
                  <a:pt x="137" y="43"/>
                  <a:pt x="137" y="42"/>
                </a:cubicBezTo>
                <a:cubicBezTo>
                  <a:pt x="137" y="42"/>
                  <a:pt x="137" y="42"/>
                  <a:pt x="137" y="42"/>
                </a:cubicBezTo>
                <a:cubicBezTo>
                  <a:pt x="137" y="41"/>
                  <a:pt x="136" y="40"/>
                  <a:pt x="135" y="40"/>
                </a:cubicBezTo>
                <a:cubicBezTo>
                  <a:pt x="131" y="40"/>
                  <a:pt x="127" y="40"/>
                  <a:pt x="123" y="40"/>
                </a:cubicBezTo>
                <a:cubicBezTo>
                  <a:pt x="123" y="40"/>
                  <a:pt x="122" y="41"/>
                  <a:pt x="122" y="42"/>
                </a:cubicBezTo>
                <a:cubicBezTo>
                  <a:pt x="122" y="42"/>
                  <a:pt x="122" y="42"/>
                  <a:pt x="122" y="42"/>
                </a:cubicBezTo>
                <a:cubicBezTo>
                  <a:pt x="122" y="43"/>
                  <a:pt x="123" y="44"/>
                  <a:pt x="123" y="44"/>
                </a:cubicBezTo>
                <a:close/>
                <a:moveTo>
                  <a:pt x="144" y="44"/>
                </a:moveTo>
                <a:cubicBezTo>
                  <a:pt x="148" y="44"/>
                  <a:pt x="152" y="44"/>
                  <a:pt x="156" y="44"/>
                </a:cubicBezTo>
                <a:cubicBezTo>
                  <a:pt x="157" y="44"/>
                  <a:pt x="158" y="43"/>
                  <a:pt x="158" y="42"/>
                </a:cubicBezTo>
                <a:cubicBezTo>
                  <a:pt x="158" y="42"/>
                  <a:pt x="158" y="42"/>
                  <a:pt x="158" y="42"/>
                </a:cubicBezTo>
                <a:cubicBezTo>
                  <a:pt x="158" y="41"/>
                  <a:pt x="157" y="40"/>
                  <a:pt x="156" y="40"/>
                </a:cubicBezTo>
                <a:cubicBezTo>
                  <a:pt x="152" y="40"/>
                  <a:pt x="148" y="40"/>
                  <a:pt x="144" y="40"/>
                </a:cubicBezTo>
                <a:cubicBezTo>
                  <a:pt x="144" y="40"/>
                  <a:pt x="143" y="41"/>
                  <a:pt x="143" y="42"/>
                </a:cubicBezTo>
                <a:cubicBezTo>
                  <a:pt x="143" y="42"/>
                  <a:pt x="143" y="42"/>
                  <a:pt x="143" y="42"/>
                </a:cubicBezTo>
                <a:cubicBezTo>
                  <a:pt x="143" y="43"/>
                  <a:pt x="144" y="44"/>
                  <a:pt x="144" y="44"/>
                </a:cubicBezTo>
                <a:close/>
                <a:moveTo>
                  <a:pt x="165" y="44"/>
                </a:moveTo>
                <a:cubicBezTo>
                  <a:pt x="169" y="44"/>
                  <a:pt x="173" y="44"/>
                  <a:pt x="177" y="44"/>
                </a:cubicBezTo>
                <a:cubicBezTo>
                  <a:pt x="178" y="44"/>
                  <a:pt x="179" y="43"/>
                  <a:pt x="179" y="42"/>
                </a:cubicBezTo>
                <a:cubicBezTo>
                  <a:pt x="179" y="42"/>
                  <a:pt x="179" y="42"/>
                  <a:pt x="179" y="42"/>
                </a:cubicBezTo>
                <a:cubicBezTo>
                  <a:pt x="179" y="41"/>
                  <a:pt x="178" y="40"/>
                  <a:pt x="177" y="40"/>
                </a:cubicBezTo>
                <a:cubicBezTo>
                  <a:pt x="173" y="40"/>
                  <a:pt x="169" y="40"/>
                  <a:pt x="165" y="40"/>
                </a:cubicBezTo>
                <a:cubicBezTo>
                  <a:pt x="165" y="40"/>
                  <a:pt x="164" y="41"/>
                  <a:pt x="164" y="42"/>
                </a:cubicBezTo>
                <a:cubicBezTo>
                  <a:pt x="164" y="42"/>
                  <a:pt x="164" y="42"/>
                  <a:pt x="164" y="42"/>
                </a:cubicBezTo>
                <a:cubicBezTo>
                  <a:pt x="164" y="43"/>
                  <a:pt x="165" y="44"/>
                  <a:pt x="165" y="44"/>
                </a:cubicBezTo>
                <a:close/>
              </a:path>
            </a:pathLst>
          </a:custGeom>
          <a:solidFill>
            <a:srgbClr val="82C3D0"/>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134" name="Freeform 40"/>
          <p:cNvSpPr>
            <a:spLocks noEditPoints="1" noChangeArrowheads="1"/>
          </p:cNvSpPr>
          <p:nvPr/>
        </p:nvSpPr>
        <p:spPr bwMode="auto">
          <a:xfrm>
            <a:off x="4708525" y="3468688"/>
            <a:ext cx="1870075" cy="431800"/>
          </a:xfrm>
          <a:custGeom>
            <a:avLst/>
            <a:gdLst>
              <a:gd name="T0" fmla="*/ 2147483647 w 225"/>
              <a:gd name="T1" fmla="*/ 0 h 52"/>
              <a:gd name="T2" fmla="*/ 2147483647 w 225"/>
              <a:gd name="T3" fmla="*/ 2147483647 h 52"/>
              <a:gd name="T4" fmla="*/ 2147483647 w 225"/>
              <a:gd name="T5" fmla="*/ 2147483647 h 52"/>
              <a:gd name="T6" fmla="*/ 2147483647 w 225"/>
              <a:gd name="T7" fmla="*/ 2147483647 h 52"/>
              <a:gd name="T8" fmla="*/ 2147483647 w 225"/>
              <a:gd name="T9" fmla="*/ 2147483647 h 52"/>
              <a:gd name="T10" fmla="*/ 2147483647 w 225"/>
              <a:gd name="T11" fmla="*/ 2147483647 h 52"/>
              <a:gd name="T12" fmla="*/ 2147483647 w 225"/>
              <a:gd name="T13" fmla="*/ 2147483647 h 52"/>
              <a:gd name="T14" fmla="*/ 2147483647 w 225"/>
              <a:gd name="T15" fmla="*/ 2147483647 h 52"/>
              <a:gd name="T16" fmla="*/ 2147483647 w 225"/>
              <a:gd name="T17" fmla="*/ 2147483647 h 52"/>
              <a:gd name="T18" fmla="*/ 2147483647 w 225"/>
              <a:gd name="T19" fmla="*/ 2147483647 h 52"/>
              <a:gd name="T20" fmla="*/ 2147483647 w 225"/>
              <a:gd name="T21" fmla="*/ 2147483647 h 52"/>
              <a:gd name="T22" fmla="*/ 2147483647 w 225"/>
              <a:gd name="T23" fmla="*/ 2147483647 h 52"/>
              <a:gd name="T24" fmla="*/ 2147483647 w 225"/>
              <a:gd name="T25" fmla="*/ 2147483647 h 52"/>
              <a:gd name="T26" fmla="*/ 2147483647 w 225"/>
              <a:gd name="T27" fmla="*/ 0 h 52"/>
              <a:gd name="T28" fmla="*/ 2147483647 w 225"/>
              <a:gd name="T29" fmla="*/ 2147483647 h 52"/>
              <a:gd name="T30" fmla="*/ 2147483647 w 225"/>
              <a:gd name="T31" fmla="*/ 2147483647 h 52"/>
              <a:gd name="T32" fmla="*/ 2147483647 w 225"/>
              <a:gd name="T33" fmla="*/ 2147483647 h 52"/>
              <a:gd name="T34" fmla="*/ 2147483647 w 225"/>
              <a:gd name="T35" fmla="*/ 2147483647 h 52"/>
              <a:gd name="T36" fmla="*/ 2147483647 w 225"/>
              <a:gd name="T37" fmla="*/ 2147483647 h 52"/>
              <a:gd name="T38" fmla="*/ 2147483647 w 225"/>
              <a:gd name="T39" fmla="*/ 2147483647 h 52"/>
              <a:gd name="T40" fmla="*/ 2147483647 w 225"/>
              <a:gd name="T41" fmla="*/ 2147483647 h 52"/>
              <a:gd name="T42" fmla="*/ 2147483647 w 225"/>
              <a:gd name="T43" fmla="*/ 2147483647 h 52"/>
              <a:gd name="T44" fmla="*/ 2147483647 w 225"/>
              <a:gd name="T45" fmla="*/ 2147483647 h 52"/>
              <a:gd name="T46" fmla="*/ 2147483647 w 225"/>
              <a:gd name="T47" fmla="*/ 2147483647 h 52"/>
              <a:gd name="T48" fmla="*/ 0 w 225"/>
              <a:gd name="T49" fmla="*/ 0 h 52"/>
              <a:gd name="T50" fmla="*/ 2147483647 w 225"/>
              <a:gd name="T51" fmla="*/ 2147483647 h 52"/>
              <a:gd name="T52" fmla="*/ 2147483647 w 225"/>
              <a:gd name="T53" fmla="*/ 2147483647 h 52"/>
              <a:gd name="T54" fmla="*/ 2147483647 w 225"/>
              <a:gd name="T55" fmla="*/ 0 h 52"/>
              <a:gd name="T56" fmla="*/ 2147483647 w 225"/>
              <a:gd name="T57" fmla="*/ 2147483647 h 52"/>
              <a:gd name="T58" fmla="*/ 2147483647 w 225"/>
              <a:gd name="T59" fmla="*/ 2147483647 h 52"/>
              <a:gd name="T60" fmla="*/ 2147483647 w 225"/>
              <a:gd name="T61" fmla="*/ 2147483647 h 52"/>
              <a:gd name="T62" fmla="*/ 2147483647 w 225"/>
              <a:gd name="T63" fmla="*/ 0 h 52"/>
              <a:gd name="T64" fmla="*/ 2147483647 w 225"/>
              <a:gd name="T65" fmla="*/ 0 h 52"/>
              <a:gd name="T66" fmla="*/ 2147483647 w 225"/>
              <a:gd name="T67" fmla="*/ 2147483647 h 52"/>
              <a:gd name="T68" fmla="*/ 2147483647 w 225"/>
              <a:gd name="T69" fmla="*/ 2147483647 h 52"/>
              <a:gd name="T70" fmla="*/ 2147483647 w 225"/>
              <a:gd name="T71" fmla="*/ 2147483647 h 52"/>
              <a:gd name="T72" fmla="*/ 2147483647 w 225"/>
              <a:gd name="T73" fmla="*/ 0 h 52"/>
              <a:gd name="T74" fmla="*/ 2147483647 w 225"/>
              <a:gd name="T75" fmla="*/ 2147483647 h 52"/>
              <a:gd name="T76" fmla="*/ 2147483647 w 225"/>
              <a:gd name="T77" fmla="*/ 2147483647 h 52"/>
              <a:gd name="T78" fmla="*/ 2147483647 w 225"/>
              <a:gd name="T79" fmla="*/ 2147483647 h 52"/>
              <a:gd name="T80" fmla="*/ 2147483647 w 225"/>
              <a:gd name="T81" fmla="*/ 0 h 52"/>
              <a:gd name="T82" fmla="*/ 2147483647 w 225"/>
              <a:gd name="T83" fmla="*/ 0 h 52"/>
              <a:gd name="T84" fmla="*/ 2147483647 w 225"/>
              <a:gd name="T85" fmla="*/ 2147483647 h 52"/>
              <a:gd name="T86" fmla="*/ 2147483647 w 225"/>
              <a:gd name="T87" fmla="*/ 2147483647 h 52"/>
              <a:gd name="T88" fmla="*/ 2147483647 w 225"/>
              <a:gd name="T89" fmla="*/ 2147483647 h 52"/>
              <a:gd name="T90" fmla="*/ 2147483647 w 225"/>
              <a:gd name="T91" fmla="*/ 0 h 52"/>
              <a:gd name="T92" fmla="*/ 2147483647 w 225"/>
              <a:gd name="T93" fmla="*/ 2147483647 h 52"/>
              <a:gd name="T94" fmla="*/ 2147483647 w 225"/>
              <a:gd name="T95" fmla="*/ 2147483647 h 52"/>
              <a:gd name="T96" fmla="*/ 2147483647 w 225"/>
              <a:gd name="T97" fmla="*/ 2147483647 h 52"/>
              <a:gd name="T98" fmla="*/ 2147483647 w 225"/>
              <a:gd name="T99" fmla="*/ 0 h 52"/>
              <a:gd name="T100" fmla="*/ 2147483647 w 225"/>
              <a:gd name="T101" fmla="*/ 0 h 52"/>
              <a:gd name="T102" fmla="*/ 2147483647 w 225"/>
              <a:gd name="T103" fmla="*/ 2147483647 h 52"/>
              <a:gd name="T104" fmla="*/ 2147483647 w 225"/>
              <a:gd name="T105" fmla="*/ 2147483647 h 52"/>
              <a:gd name="T106" fmla="*/ 2147483647 w 225"/>
              <a:gd name="T107" fmla="*/ 2147483647 h 52"/>
              <a:gd name="T108" fmla="*/ 2147483647 w 225"/>
              <a:gd name="T109" fmla="*/ 0 h 52"/>
              <a:gd name="T110" fmla="*/ 2147483647 w 225"/>
              <a:gd name="T111" fmla="*/ 2147483647 h 52"/>
              <a:gd name="T112" fmla="*/ 2147483647 w 225"/>
              <a:gd name="T113" fmla="*/ 2147483647 h 52"/>
              <a:gd name="T114" fmla="*/ 2147483647 w 225"/>
              <a:gd name="T115" fmla="*/ 2147483647 h 52"/>
              <a:gd name="T116" fmla="*/ 2147483647 w 225"/>
              <a:gd name="T117" fmla="*/ 0 h 5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25"/>
              <a:gd name="T178" fmla="*/ 0 h 52"/>
              <a:gd name="T179" fmla="*/ 225 w 225"/>
              <a:gd name="T180" fmla="*/ 52 h 5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25" h="52">
                <a:moveTo>
                  <a:pt x="19" y="0"/>
                </a:moveTo>
                <a:cubicBezTo>
                  <a:pt x="22" y="0"/>
                  <a:pt x="26" y="0"/>
                  <a:pt x="30" y="0"/>
                </a:cubicBezTo>
                <a:cubicBezTo>
                  <a:pt x="31" y="0"/>
                  <a:pt x="32" y="1"/>
                  <a:pt x="32" y="2"/>
                </a:cubicBezTo>
                <a:cubicBezTo>
                  <a:pt x="32" y="2"/>
                  <a:pt x="32" y="2"/>
                  <a:pt x="32" y="2"/>
                </a:cubicBezTo>
                <a:cubicBezTo>
                  <a:pt x="32" y="3"/>
                  <a:pt x="31" y="4"/>
                  <a:pt x="30" y="4"/>
                </a:cubicBezTo>
                <a:cubicBezTo>
                  <a:pt x="26" y="4"/>
                  <a:pt x="22" y="4"/>
                  <a:pt x="19" y="4"/>
                </a:cubicBezTo>
                <a:cubicBezTo>
                  <a:pt x="18" y="4"/>
                  <a:pt x="17" y="3"/>
                  <a:pt x="17" y="2"/>
                </a:cubicBezTo>
                <a:cubicBezTo>
                  <a:pt x="17" y="2"/>
                  <a:pt x="17" y="2"/>
                  <a:pt x="17" y="2"/>
                </a:cubicBezTo>
                <a:cubicBezTo>
                  <a:pt x="17" y="1"/>
                  <a:pt x="18" y="0"/>
                  <a:pt x="19" y="0"/>
                </a:cubicBezTo>
                <a:close/>
                <a:moveTo>
                  <a:pt x="224" y="49"/>
                </a:moveTo>
                <a:cubicBezTo>
                  <a:pt x="224" y="49"/>
                  <a:pt x="224" y="49"/>
                  <a:pt x="224" y="49"/>
                </a:cubicBezTo>
                <a:cubicBezTo>
                  <a:pt x="225" y="49"/>
                  <a:pt x="225" y="49"/>
                  <a:pt x="225" y="50"/>
                </a:cubicBezTo>
                <a:cubicBezTo>
                  <a:pt x="225" y="51"/>
                  <a:pt x="225" y="51"/>
                  <a:pt x="225" y="51"/>
                </a:cubicBezTo>
                <a:cubicBezTo>
                  <a:pt x="225" y="52"/>
                  <a:pt x="225" y="52"/>
                  <a:pt x="224" y="52"/>
                </a:cubicBezTo>
                <a:cubicBezTo>
                  <a:pt x="224" y="52"/>
                  <a:pt x="224" y="52"/>
                  <a:pt x="224" y="52"/>
                </a:cubicBezTo>
                <a:cubicBezTo>
                  <a:pt x="223" y="52"/>
                  <a:pt x="222" y="52"/>
                  <a:pt x="222" y="51"/>
                </a:cubicBezTo>
                <a:cubicBezTo>
                  <a:pt x="222" y="50"/>
                  <a:pt x="222" y="50"/>
                  <a:pt x="222" y="50"/>
                </a:cubicBezTo>
                <a:cubicBezTo>
                  <a:pt x="222" y="49"/>
                  <a:pt x="223" y="49"/>
                  <a:pt x="224" y="49"/>
                </a:cubicBezTo>
                <a:close/>
                <a:moveTo>
                  <a:pt x="196" y="1"/>
                </a:moveTo>
                <a:cubicBezTo>
                  <a:pt x="196" y="3"/>
                  <a:pt x="197" y="4"/>
                  <a:pt x="198" y="6"/>
                </a:cubicBezTo>
                <a:cubicBezTo>
                  <a:pt x="199" y="6"/>
                  <a:pt x="198" y="7"/>
                  <a:pt x="198" y="8"/>
                </a:cubicBezTo>
                <a:cubicBezTo>
                  <a:pt x="198" y="8"/>
                  <a:pt x="198" y="8"/>
                  <a:pt x="198" y="8"/>
                </a:cubicBezTo>
                <a:cubicBezTo>
                  <a:pt x="197" y="8"/>
                  <a:pt x="196" y="8"/>
                  <a:pt x="195" y="7"/>
                </a:cubicBezTo>
                <a:cubicBezTo>
                  <a:pt x="195" y="6"/>
                  <a:pt x="194" y="5"/>
                  <a:pt x="193" y="4"/>
                </a:cubicBezTo>
                <a:cubicBezTo>
                  <a:pt x="190" y="4"/>
                  <a:pt x="190" y="4"/>
                  <a:pt x="186" y="4"/>
                </a:cubicBezTo>
                <a:cubicBezTo>
                  <a:pt x="186" y="4"/>
                  <a:pt x="185" y="3"/>
                  <a:pt x="185" y="2"/>
                </a:cubicBezTo>
                <a:cubicBezTo>
                  <a:pt x="185" y="2"/>
                  <a:pt x="185" y="2"/>
                  <a:pt x="185" y="2"/>
                </a:cubicBezTo>
                <a:cubicBezTo>
                  <a:pt x="185" y="1"/>
                  <a:pt x="186" y="0"/>
                  <a:pt x="186" y="0"/>
                </a:cubicBezTo>
                <a:cubicBezTo>
                  <a:pt x="194" y="0"/>
                  <a:pt x="194" y="0"/>
                  <a:pt x="194" y="0"/>
                </a:cubicBezTo>
                <a:cubicBezTo>
                  <a:pt x="195" y="0"/>
                  <a:pt x="195" y="1"/>
                  <a:pt x="196" y="1"/>
                </a:cubicBezTo>
                <a:close/>
                <a:moveTo>
                  <a:pt x="217" y="43"/>
                </a:moveTo>
                <a:cubicBezTo>
                  <a:pt x="215" y="40"/>
                  <a:pt x="213" y="37"/>
                  <a:pt x="211" y="33"/>
                </a:cubicBezTo>
                <a:cubicBezTo>
                  <a:pt x="211" y="32"/>
                  <a:pt x="211" y="31"/>
                  <a:pt x="212" y="31"/>
                </a:cubicBezTo>
                <a:cubicBezTo>
                  <a:pt x="212" y="31"/>
                  <a:pt x="212" y="31"/>
                  <a:pt x="212" y="31"/>
                </a:cubicBezTo>
                <a:cubicBezTo>
                  <a:pt x="212" y="30"/>
                  <a:pt x="213" y="31"/>
                  <a:pt x="214" y="31"/>
                </a:cubicBezTo>
                <a:cubicBezTo>
                  <a:pt x="216" y="35"/>
                  <a:pt x="218" y="38"/>
                  <a:pt x="220" y="41"/>
                </a:cubicBezTo>
                <a:cubicBezTo>
                  <a:pt x="221" y="42"/>
                  <a:pt x="220" y="43"/>
                  <a:pt x="219" y="44"/>
                </a:cubicBezTo>
                <a:cubicBezTo>
                  <a:pt x="219" y="44"/>
                  <a:pt x="219" y="44"/>
                  <a:pt x="219" y="44"/>
                </a:cubicBezTo>
                <a:cubicBezTo>
                  <a:pt x="219" y="44"/>
                  <a:pt x="218" y="44"/>
                  <a:pt x="217" y="43"/>
                </a:cubicBezTo>
                <a:close/>
                <a:moveTo>
                  <a:pt x="206" y="25"/>
                </a:moveTo>
                <a:cubicBezTo>
                  <a:pt x="204" y="22"/>
                  <a:pt x="202" y="19"/>
                  <a:pt x="200" y="15"/>
                </a:cubicBezTo>
                <a:cubicBezTo>
                  <a:pt x="200" y="14"/>
                  <a:pt x="200" y="13"/>
                  <a:pt x="201" y="13"/>
                </a:cubicBezTo>
                <a:cubicBezTo>
                  <a:pt x="201" y="13"/>
                  <a:pt x="201" y="13"/>
                  <a:pt x="201" y="13"/>
                </a:cubicBezTo>
                <a:cubicBezTo>
                  <a:pt x="201" y="12"/>
                  <a:pt x="203" y="13"/>
                  <a:pt x="203" y="14"/>
                </a:cubicBezTo>
                <a:cubicBezTo>
                  <a:pt x="205" y="17"/>
                  <a:pt x="207" y="20"/>
                  <a:pt x="209" y="24"/>
                </a:cubicBezTo>
                <a:cubicBezTo>
                  <a:pt x="210" y="24"/>
                  <a:pt x="209" y="25"/>
                  <a:pt x="209" y="26"/>
                </a:cubicBezTo>
                <a:cubicBezTo>
                  <a:pt x="209" y="26"/>
                  <a:pt x="209" y="26"/>
                  <a:pt x="209" y="26"/>
                </a:cubicBezTo>
                <a:cubicBezTo>
                  <a:pt x="208" y="26"/>
                  <a:pt x="207" y="26"/>
                  <a:pt x="206" y="25"/>
                </a:cubicBezTo>
                <a:close/>
                <a:moveTo>
                  <a:pt x="0" y="4"/>
                </a:moveTo>
                <a:cubicBezTo>
                  <a:pt x="0" y="0"/>
                  <a:pt x="0" y="0"/>
                  <a:pt x="0" y="0"/>
                </a:cubicBezTo>
                <a:cubicBezTo>
                  <a:pt x="8" y="0"/>
                  <a:pt x="8" y="0"/>
                  <a:pt x="8" y="0"/>
                </a:cubicBezTo>
                <a:cubicBezTo>
                  <a:pt x="9" y="0"/>
                  <a:pt x="10" y="1"/>
                  <a:pt x="10" y="2"/>
                </a:cubicBezTo>
                <a:cubicBezTo>
                  <a:pt x="10" y="2"/>
                  <a:pt x="10" y="2"/>
                  <a:pt x="10" y="2"/>
                </a:cubicBezTo>
                <a:cubicBezTo>
                  <a:pt x="10" y="3"/>
                  <a:pt x="9" y="4"/>
                  <a:pt x="8" y="4"/>
                </a:cubicBezTo>
                <a:cubicBezTo>
                  <a:pt x="0" y="4"/>
                  <a:pt x="0" y="4"/>
                  <a:pt x="0" y="4"/>
                </a:cubicBezTo>
                <a:close/>
                <a:moveTo>
                  <a:pt x="40" y="0"/>
                </a:moveTo>
                <a:cubicBezTo>
                  <a:pt x="43" y="0"/>
                  <a:pt x="47" y="0"/>
                  <a:pt x="51" y="0"/>
                </a:cubicBezTo>
                <a:cubicBezTo>
                  <a:pt x="52" y="0"/>
                  <a:pt x="53" y="1"/>
                  <a:pt x="53" y="2"/>
                </a:cubicBezTo>
                <a:cubicBezTo>
                  <a:pt x="53" y="2"/>
                  <a:pt x="53" y="2"/>
                  <a:pt x="53" y="2"/>
                </a:cubicBezTo>
                <a:cubicBezTo>
                  <a:pt x="53" y="3"/>
                  <a:pt x="52" y="4"/>
                  <a:pt x="51" y="4"/>
                </a:cubicBezTo>
                <a:cubicBezTo>
                  <a:pt x="47" y="4"/>
                  <a:pt x="43" y="4"/>
                  <a:pt x="40" y="4"/>
                </a:cubicBezTo>
                <a:cubicBezTo>
                  <a:pt x="39" y="4"/>
                  <a:pt x="38" y="3"/>
                  <a:pt x="38" y="2"/>
                </a:cubicBezTo>
                <a:cubicBezTo>
                  <a:pt x="38" y="2"/>
                  <a:pt x="38" y="2"/>
                  <a:pt x="38" y="2"/>
                </a:cubicBezTo>
                <a:cubicBezTo>
                  <a:pt x="38" y="1"/>
                  <a:pt x="39" y="0"/>
                  <a:pt x="40" y="0"/>
                </a:cubicBezTo>
                <a:close/>
                <a:moveTo>
                  <a:pt x="60" y="0"/>
                </a:moveTo>
                <a:cubicBezTo>
                  <a:pt x="64" y="0"/>
                  <a:pt x="68" y="0"/>
                  <a:pt x="72" y="0"/>
                </a:cubicBezTo>
                <a:cubicBezTo>
                  <a:pt x="73" y="0"/>
                  <a:pt x="74" y="1"/>
                  <a:pt x="74" y="2"/>
                </a:cubicBezTo>
                <a:cubicBezTo>
                  <a:pt x="74" y="2"/>
                  <a:pt x="74" y="2"/>
                  <a:pt x="74" y="2"/>
                </a:cubicBezTo>
                <a:cubicBezTo>
                  <a:pt x="74" y="3"/>
                  <a:pt x="73" y="4"/>
                  <a:pt x="72" y="4"/>
                </a:cubicBezTo>
                <a:cubicBezTo>
                  <a:pt x="68" y="4"/>
                  <a:pt x="64" y="4"/>
                  <a:pt x="60" y="4"/>
                </a:cubicBezTo>
                <a:cubicBezTo>
                  <a:pt x="60" y="4"/>
                  <a:pt x="59" y="3"/>
                  <a:pt x="59" y="2"/>
                </a:cubicBezTo>
                <a:cubicBezTo>
                  <a:pt x="59" y="2"/>
                  <a:pt x="59" y="2"/>
                  <a:pt x="59" y="2"/>
                </a:cubicBezTo>
                <a:cubicBezTo>
                  <a:pt x="59" y="1"/>
                  <a:pt x="60" y="0"/>
                  <a:pt x="60" y="0"/>
                </a:cubicBezTo>
                <a:close/>
                <a:moveTo>
                  <a:pt x="81" y="0"/>
                </a:moveTo>
                <a:cubicBezTo>
                  <a:pt x="85" y="0"/>
                  <a:pt x="89" y="0"/>
                  <a:pt x="93" y="0"/>
                </a:cubicBezTo>
                <a:cubicBezTo>
                  <a:pt x="94" y="0"/>
                  <a:pt x="95" y="1"/>
                  <a:pt x="95" y="2"/>
                </a:cubicBezTo>
                <a:cubicBezTo>
                  <a:pt x="95" y="2"/>
                  <a:pt x="95" y="2"/>
                  <a:pt x="95" y="2"/>
                </a:cubicBezTo>
                <a:cubicBezTo>
                  <a:pt x="95" y="3"/>
                  <a:pt x="94" y="4"/>
                  <a:pt x="93" y="4"/>
                </a:cubicBezTo>
                <a:cubicBezTo>
                  <a:pt x="89" y="4"/>
                  <a:pt x="85" y="4"/>
                  <a:pt x="81" y="4"/>
                </a:cubicBezTo>
                <a:cubicBezTo>
                  <a:pt x="81" y="4"/>
                  <a:pt x="80" y="3"/>
                  <a:pt x="80" y="2"/>
                </a:cubicBezTo>
                <a:cubicBezTo>
                  <a:pt x="80" y="2"/>
                  <a:pt x="80" y="2"/>
                  <a:pt x="80" y="2"/>
                </a:cubicBezTo>
                <a:cubicBezTo>
                  <a:pt x="80" y="1"/>
                  <a:pt x="81" y="0"/>
                  <a:pt x="81" y="0"/>
                </a:cubicBezTo>
                <a:close/>
                <a:moveTo>
                  <a:pt x="102" y="0"/>
                </a:moveTo>
                <a:cubicBezTo>
                  <a:pt x="106" y="0"/>
                  <a:pt x="110" y="0"/>
                  <a:pt x="114" y="0"/>
                </a:cubicBezTo>
                <a:cubicBezTo>
                  <a:pt x="115" y="0"/>
                  <a:pt x="116" y="1"/>
                  <a:pt x="116" y="2"/>
                </a:cubicBezTo>
                <a:cubicBezTo>
                  <a:pt x="116" y="2"/>
                  <a:pt x="116" y="2"/>
                  <a:pt x="116" y="2"/>
                </a:cubicBezTo>
                <a:cubicBezTo>
                  <a:pt x="116" y="3"/>
                  <a:pt x="115" y="4"/>
                  <a:pt x="114" y="4"/>
                </a:cubicBezTo>
                <a:cubicBezTo>
                  <a:pt x="110" y="4"/>
                  <a:pt x="106" y="4"/>
                  <a:pt x="102" y="4"/>
                </a:cubicBezTo>
                <a:cubicBezTo>
                  <a:pt x="102" y="4"/>
                  <a:pt x="101" y="3"/>
                  <a:pt x="101" y="2"/>
                </a:cubicBezTo>
                <a:cubicBezTo>
                  <a:pt x="101" y="2"/>
                  <a:pt x="101" y="2"/>
                  <a:pt x="101" y="2"/>
                </a:cubicBezTo>
                <a:cubicBezTo>
                  <a:pt x="101" y="1"/>
                  <a:pt x="102" y="0"/>
                  <a:pt x="102" y="0"/>
                </a:cubicBezTo>
                <a:close/>
                <a:moveTo>
                  <a:pt x="123" y="0"/>
                </a:moveTo>
                <a:cubicBezTo>
                  <a:pt x="127" y="0"/>
                  <a:pt x="131" y="0"/>
                  <a:pt x="135" y="0"/>
                </a:cubicBezTo>
                <a:cubicBezTo>
                  <a:pt x="136" y="0"/>
                  <a:pt x="137" y="1"/>
                  <a:pt x="137" y="2"/>
                </a:cubicBezTo>
                <a:cubicBezTo>
                  <a:pt x="137" y="2"/>
                  <a:pt x="137" y="2"/>
                  <a:pt x="137" y="2"/>
                </a:cubicBezTo>
                <a:cubicBezTo>
                  <a:pt x="137" y="3"/>
                  <a:pt x="136" y="4"/>
                  <a:pt x="135" y="4"/>
                </a:cubicBezTo>
                <a:cubicBezTo>
                  <a:pt x="131" y="4"/>
                  <a:pt x="127" y="4"/>
                  <a:pt x="123" y="4"/>
                </a:cubicBezTo>
                <a:cubicBezTo>
                  <a:pt x="123" y="4"/>
                  <a:pt x="122" y="3"/>
                  <a:pt x="122" y="2"/>
                </a:cubicBezTo>
                <a:cubicBezTo>
                  <a:pt x="122" y="2"/>
                  <a:pt x="122" y="2"/>
                  <a:pt x="122" y="2"/>
                </a:cubicBezTo>
                <a:cubicBezTo>
                  <a:pt x="122" y="1"/>
                  <a:pt x="123" y="0"/>
                  <a:pt x="123" y="0"/>
                </a:cubicBezTo>
                <a:close/>
                <a:moveTo>
                  <a:pt x="144" y="0"/>
                </a:moveTo>
                <a:cubicBezTo>
                  <a:pt x="148" y="0"/>
                  <a:pt x="152" y="0"/>
                  <a:pt x="156" y="0"/>
                </a:cubicBezTo>
                <a:cubicBezTo>
                  <a:pt x="157" y="0"/>
                  <a:pt x="158" y="1"/>
                  <a:pt x="158" y="2"/>
                </a:cubicBezTo>
                <a:cubicBezTo>
                  <a:pt x="158" y="2"/>
                  <a:pt x="158" y="2"/>
                  <a:pt x="158" y="2"/>
                </a:cubicBezTo>
                <a:cubicBezTo>
                  <a:pt x="158" y="3"/>
                  <a:pt x="157" y="4"/>
                  <a:pt x="156" y="4"/>
                </a:cubicBezTo>
                <a:cubicBezTo>
                  <a:pt x="152" y="4"/>
                  <a:pt x="148" y="4"/>
                  <a:pt x="144" y="4"/>
                </a:cubicBezTo>
                <a:cubicBezTo>
                  <a:pt x="144" y="4"/>
                  <a:pt x="143" y="3"/>
                  <a:pt x="143" y="2"/>
                </a:cubicBezTo>
                <a:cubicBezTo>
                  <a:pt x="143" y="2"/>
                  <a:pt x="143" y="2"/>
                  <a:pt x="143" y="2"/>
                </a:cubicBezTo>
                <a:cubicBezTo>
                  <a:pt x="143" y="1"/>
                  <a:pt x="144" y="0"/>
                  <a:pt x="144" y="0"/>
                </a:cubicBezTo>
                <a:close/>
                <a:moveTo>
                  <a:pt x="165" y="0"/>
                </a:moveTo>
                <a:cubicBezTo>
                  <a:pt x="169" y="0"/>
                  <a:pt x="173" y="0"/>
                  <a:pt x="177" y="0"/>
                </a:cubicBezTo>
                <a:cubicBezTo>
                  <a:pt x="178" y="0"/>
                  <a:pt x="179" y="1"/>
                  <a:pt x="179" y="2"/>
                </a:cubicBezTo>
                <a:cubicBezTo>
                  <a:pt x="179" y="2"/>
                  <a:pt x="179" y="2"/>
                  <a:pt x="179" y="2"/>
                </a:cubicBezTo>
                <a:cubicBezTo>
                  <a:pt x="179" y="3"/>
                  <a:pt x="178" y="4"/>
                  <a:pt x="177" y="4"/>
                </a:cubicBezTo>
                <a:cubicBezTo>
                  <a:pt x="173" y="4"/>
                  <a:pt x="169" y="4"/>
                  <a:pt x="165" y="4"/>
                </a:cubicBezTo>
                <a:cubicBezTo>
                  <a:pt x="165" y="4"/>
                  <a:pt x="164" y="3"/>
                  <a:pt x="164" y="2"/>
                </a:cubicBezTo>
                <a:cubicBezTo>
                  <a:pt x="164" y="2"/>
                  <a:pt x="164" y="2"/>
                  <a:pt x="164" y="2"/>
                </a:cubicBezTo>
                <a:cubicBezTo>
                  <a:pt x="164" y="1"/>
                  <a:pt x="165" y="0"/>
                  <a:pt x="165" y="0"/>
                </a:cubicBezTo>
                <a:close/>
              </a:path>
            </a:pathLst>
          </a:custGeom>
          <a:solidFill>
            <a:srgbClr val="FDD820"/>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135" name="Freeform 41"/>
          <p:cNvSpPr>
            <a:spLocks noEditPoints="1" noChangeArrowheads="1"/>
          </p:cNvSpPr>
          <p:nvPr/>
        </p:nvSpPr>
        <p:spPr bwMode="auto">
          <a:xfrm>
            <a:off x="4708525" y="5287963"/>
            <a:ext cx="1870075" cy="433387"/>
          </a:xfrm>
          <a:custGeom>
            <a:avLst/>
            <a:gdLst>
              <a:gd name="T0" fmla="*/ 2147483647 w 225"/>
              <a:gd name="T1" fmla="*/ 0 h 52"/>
              <a:gd name="T2" fmla="*/ 2147483647 w 225"/>
              <a:gd name="T3" fmla="*/ 2147483647 h 52"/>
              <a:gd name="T4" fmla="*/ 2147483647 w 225"/>
              <a:gd name="T5" fmla="*/ 2147483647 h 52"/>
              <a:gd name="T6" fmla="*/ 2147483647 w 225"/>
              <a:gd name="T7" fmla="*/ 2147483647 h 52"/>
              <a:gd name="T8" fmla="*/ 2147483647 w 225"/>
              <a:gd name="T9" fmla="*/ 2147483647 h 52"/>
              <a:gd name="T10" fmla="*/ 2147483647 w 225"/>
              <a:gd name="T11" fmla="*/ 2147483647 h 52"/>
              <a:gd name="T12" fmla="*/ 2147483647 w 225"/>
              <a:gd name="T13" fmla="*/ 2147483647 h 52"/>
              <a:gd name="T14" fmla="*/ 2147483647 w 225"/>
              <a:gd name="T15" fmla="*/ 2147483647 h 52"/>
              <a:gd name="T16" fmla="*/ 2147483647 w 225"/>
              <a:gd name="T17" fmla="*/ 2147483647 h 52"/>
              <a:gd name="T18" fmla="*/ 2147483647 w 225"/>
              <a:gd name="T19" fmla="*/ 2147483647 h 52"/>
              <a:gd name="T20" fmla="*/ 2147483647 w 225"/>
              <a:gd name="T21" fmla="*/ 2147483647 h 52"/>
              <a:gd name="T22" fmla="*/ 2147483647 w 225"/>
              <a:gd name="T23" fmla="*/ 2147483647 h 52"/>
              <a:gd name="T24" fmla="*/ 2147483647 w 225"/>
              <a:gd name="T25" fmla="*/ 2147483647 h 52"/>
              <a:gd name="T26" fmla="*/ 2147483647 w 225"/>
              <a:gd name="T27" fmla="*/ 0 h 52"/>
              <a:gd name="T28" fmla="*/ 2147483647 w 225"/>
              <a:gd name="T29" fmla="*/ 2147483647 h 52"/>
              <a:gd name="T30" fmla="*/ 2147483647 w 225"/>
              <a:gd name="T31" fmla="*/ 2147483647 h 52"/>
              <a:gd name="T32" fmla="*/ 2147483647 w 225"/>
              <a:gd name="T33" fmla="*/ 2147483647 h 52"/>
              <a:gd name="T34" fmla="*/ 2147483647 w 225"/>
              <a:gd name="T35" fmla="*/ 2147483647 h 52"/>
              <a:gd name="T36" fmla="*/ 2147483647 w 225"/>
              <a:gd name="T37" fmla="*/ 2147483647 h 52"/>
              <a:gd name="T38" fmla="*/ 2147483647 w 225"/>
              <a:gd name="T39" fmla="*/ 2147483647 h 52"/>
              <a:gd name="T40" fmla="*/ 2147483647 w 225"/>
              <a:gd name="T41" fmla="*/ 2147483647 h 52"/>
              <a:gd name="T42" fmla="*/ 2147483647 w 225"/>
              <a:gd name="T43" fmla="*/ 2147483647 h 52"/>
              <a:gd name="T44" fmla="*/ 2147483647 w 225"/>
              <a:gd name="T45" fmla="*/ 2147483647 h 52"/>
              <a:gd name="T46" fmla="*/ 2147483647 w 225"/>
              <a:gd name="T47" fmla="*/ 2147483647 h 52"/>
              <a:gd name="T48" fmla="*/ 0 w 225"/>
              <a:gd name="T49" fmla="*/ 0 h 52"/>
              <a:gd name="T50" fmla="*/ 2147483647 w 225"/>
              <a:gd name="T51" fmla="*/ 2147483647 h 52"/>
              <a:gd name="T52" fmla="*/ 2147483647 w 225"/>
              <a:gd name="T53" fmla="*/ 2147483647 h 52"/>
              <a:gd name="T54" fmla="*/ 2147483647 w 225"/>
              <a:gd name="T55" fmla="*/ 0 h 52"/>
              <a:gd name="T56" fmla="*/ 2147483647 w 225"/>
              <a:gd name="T57" fmla="*/ 2147483647 h 52"/>
              <a:gd name="T58" fmla="*/ 2147483647 w 225"/>
              <a:gd name="T59" fmla="*/ 2147483647 h 52"/>
              <a:gd name="T60" fmla="*/ 2147483647 w 225"/>
              <a:gd name="T61" fmla="*/ 2147483647 h 52"/>
              <a:gd name="T62" fmla="*/ 2147483647 w 225"/>
              <a:gd name="T63" fmla="*/ 0 h 52"/>
              <a:gd name="T64" fmla="*/ 2147483647 w 225"/>
              <a:gd name="T65" fmla="*/ 0 h 52"/>
              <a:gd name="T66" fmla="*/ 2147483647 w 225"/>
              <a:gd name="T67" fmla="*/ 2147483647 h 52"/>
              <a:gd name="T68" fmla="*/ 2147483647 w 225"/>
              <a:gd name="T69" fmla="*/ 2147483647 h 52"/>
              <a:gd name="T70" fmla="*/ 2147483647 w 225"/>
              <a:gd name="T71" fmla="*/ 2147483647 h 52"/>
              <a:gd name="T72" fmla="*/ 2147483647 w 225"/>
              <a:gd name="T73" fmla="*/ 0 h 52"/>
              <a:gd name="T74" fmla="*/ 2147483647 w 225"/>
              <a:gd name="T75" fmla="*/ 2147483647 h 52"/>
              <a:gd name="T76" fmla="*/ 2147483647 w 225"/>
              <a:gd name="T77" fmla="*/ 2147483647 h 52"/>
              <a:gd name="T78" fmla="*/ 2147483647 w 225"/>
              <a:gd name="T79" fmla="*/ 2147483647 h 52"/>
              <a:gd name="T80" fmla="*/ 2147483647 w 225"/>
              <a:gd name="T81" fmla="*/ 0 h 52"/>
              <a:gd name="T82" fmla="*/ 2147483647 w 225"/>
              <a:gd name="T83" fmla="*/ 0 h 52"/>
              <a:gd name="T84" fmla="*/ 2147483647 w 225"/>
              <a:gd name="T85" fmla="*/ 2147483647 h 52"/>
              <a:gd name="T86" fmla="*/ 2147483647 w 225"/>
              <a:gd name="T87" fmla="*/ 2147483647 h 52"/>
              <a:gd name="T88" fmla="*/ 2147483647 w 225"/>
              <a:gd name="T89" fmla="*/ 2147483647 h 52"/>
              <a:gd name="T90" fmla="*/ 2147483647 w 225"/>
              <a:gd name="T91" fmla="*/ 0 h 52"/>
              <a:gd name="T92" fmla="*/ 2147483647 w 225"/>
              <a:gd name="T93" fmla="*/ 2147483647 h 52"/>
              <a:gd name="T94" fmla="*/ 2147483647 w 225"/>
              <a:gd name="T95" fmla="*/ 2147483647 h 52"/>
              <a:gd name="T96" fmla="*/ 2147483647 w 225"/>
              <a:gd name="T97" fmla="*/ 2147483647 h 52"/>
              <a:gd name="T98" fmla="*/ 2147483647 w 225"/>
              <a:gd name="T99" fmla="*/ 0 h 52"/>
              <a:gd name="T100" fmla="*/ 2147483647 w 225"/>
              <a:gd name="T101" fmla="*/ 0 h 52"/>
              <a:gd name="T102" fmla="*/ 2147483647 w 225"/>
              <a:gd name="T103" fmla="*/ 2147483647 h 52"/>
              <a:gd name="T104" fmla="*/ 2147483647 w 225"/>
              <a:gd name="T105" fmla="*/ 2147483647 h 52"/>
              <a:gd name="T106" fmla="*/ 2147483647 w 225"/>
              <a:gd name="T107" fmla="*/ 2147483647 h 52"/>
              <a:gd name="T108" fmla="*/ 2147483647 w 225"/>
              <a:gd name="T109" fmla="*/ 0 h 52"/>
              <a:gd name="T110" fmla="*/ 2147483647 w 225"/>
              <a:gd name="T111" fmla="*/ 2147483647 h 52"/>
              <a:gd name="T112" fmla="*/ 2147483647 w 225"/>
              <a:gd name="T113" fmla="*/ 2147483647 h 52"/>
              <a:gd name="T114" fmla="*/ 2147483647 w 225"/>
              <a:gd name="T115" fmla="*/ 2147483647 h 52"/>
              <a:gd name="T116" fmla="*/ 2147483647 w 225"/>
              <a:gd name="T117" fmla="*/ 0 h 5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25"/>
              <a:gd name="T178" fmla="*/ 0 h 52"/>
              <a:gd name="T179" fmla="*/ 225 w 225"/>
              <a:gd name="T180" fmla="*/ 52 h 5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25" h="52">
                <a:moveTo>
                  <a:pt x="19" y="0"/>
                </a:moveTo>
                <a:cubicBezTo>
                  <a:pt x="22" y="0"/>
                  <a:pt x="26" y="0"/>
                  <a:pt x="30" y="0"/>
                </a:cubicBezTo>
                <a:cubicBezTo>
                  <a:pt x="31" y="0"/>
                  <a:pt x="32" y="0"/>
                  <a:pt x="32" y="1"/>
                </a:cubicBezTo>
                <a:cubicBezTo>
                  <a:pt x="32" y="1"/>
                  <a:pt x="32" y="1"/>
                  <a:pt x="32" y="1"/>
                </a:cubicBezTo>
                <a:cubicBezTo>
                  <a:pt x="32" y="2"/>
                  <a:pt x="31" y="3"/>
                  <a:pt x="30" y="3"/>
                </a:cubicBezTo>
                <a:cubicBezTo>
                  <a:pt x="26" y="3"/>
                  <a:pt x="22" y="3"/>
                  <a:pt x="19" y="3"/>
                </a:cubicBezTo>
                <a:cubicBezTo>
                  <a:pt x="18" y="3"/>
                  <a:pt x="17" y="2"/>
                  <a:pt x="17" y="1"/>
                </a:cubicBezTo>
                <a:cubicBezTo>
                  <a:pt x="17" y="1"/>
                  <a:pt x="17" y="1"/>
                  <a:pt x="17" y="1"/>
                </a:cubicBezTo>
                <a:cubicBezTo>
                  <a:pt x="17" y="0"/>
                  <a:pt x="18" y="0"/>
                  <a:pt x="19" y="0"/>
                </a:cubicBezTo>
                <a:close/>
                <a:moveTo>
                  <a:pt x="224" y="48"/>
                </a:moveTo>
                <a:cubicBezTo>
                  <a:pt x="224" y="48"/>
                  <a:pt x="224" y="48"/>
                  <a:pt x="224" y="48"/>
                </a:cubicBezTo>
                <a:cubicBezTo>
                  <a:pt x="225" y="48"/>
                  <a:pt x="225" y="49"/>
                  <a:pt x="225" y="50"/>
                </a:cubicBezTo>
                <a:cubicBezTo>
                  <a:pt x="225" y="50"/>
                  <a:pt x="225" y="50"/>
                  <a:pt x="225" y="50"/>
                </a:cubicBezTo>
                <a:cubicBezTo>
                  <a:pt x="225" y="51"/>
                  <a:pt x="225" y="52"/>
                  <a:pt x="224" y="52"/>
                </a:cubicBezTo>
                <a:cubicBezTo>
                  <a:pt x="224" y="52"/>
                  <a:pt x="224" y="52"/>
                  <a:pt x="224" y="52"/>
                </a:cubicBezTo>
                <a:cubicBezTo>
                  <a:pt x="223" y="52"/>
                  <a:pt x="222" y="51"/>
                  <a:pt x="222" y="50"/>
                </a:cubicBezTo>
                <a:cubicBezTo>
                  <a:pt x="222" y="50"/>
                  <a:pt x="222" y="50"/>
                  <a:pt x="222" y="50"/>
                </a:cubicBezTo>
                <a:cubicBezTo>
                  <a:pt x="222" y="49"/>
                  <a:pt x="223" y="48"/>
                  <a:pt x="224" y="48"/>
                </a:cubicBezTo>
                <a:close/>
                <a:moveTo>
                  <a:pt x="196" y="1"/>
                </a:moveTo>
                <a:cubicBezTo>
                  <a:pt x="196" y="2"/>
                  <a:pt x="197" y="3"/>
                  <a:pt x="198" y="5"/>
                </a:cubicBezTo>
                <a:cubicBezTo>
                  <a:pt x="199" y="6"/>
                  <a:pt x="198" y="7"/>
                  <a:pt x="198" y="7"/>
                </a:cubicBezTo>
                <a:cubicBezTo>
                  <a:pt x="198" y="7"/>
                  <a:pt x="198" y="7"/>
                  <a:pt x="198" y="7"/>
                </a:cubicBezTo>
                <a:cubicBezTo>
                  <a:pt x="197" y="8"/>
                  <a:pt x="196" y="7"/>
                  <a:pt x="195" y="7"/>
                </a:cubicBezTo>
                <a:cubicBezTo>
                  <a:pt x="195" y="5"/>
                  <a:pt x="194" y="4"/>
                  <a:pt x="193" y="3"/>
                </a:cubicBezTo>
                <a:cubicBezTo>
                  <a:pt x="190" y="3"/>
                  <a:pt x="190" y="3"/>
                  <a:pt x="186" y="3"/>
                </a:cubicBezTo>
                <a:cubicBezTo>
                  <a:pt x="186" y="3"/>
                  <a:pt x="185" y="2"/>
                  <a:pt x="185" y="1"/>
                </a:cubicBezTo>
                <a:cubicBezTo>
                  <a:pt x="185" y="1"/>
                  <a:pt x="185" y="1"/>
                  <a:pt x="185" y="1"/>
                </a:cubicBezTo>
                <a:cubicBezTo>
                  <a:pt x="185" y="0"/>
                  <a:pt x="186" y="0"/>
                  <a:pt x="186" y="0"/>
                </a:cubicBezTo>
                <a:cubicBezTo>
                  <a:pt x="194" y="0"/>
                  <a:pt x="194" y="0"/>
                  <a:pt x="194" y="0"/>
                </a:cubicBezTo>
                <a:cubicBezTo>
                  <a:pt x="195" y="0"/>
                  <a:pt x="195" y="0"/>
                  <a:pt x="196" y="1"/>
                </a:cubicBezTo>
                <a:close/>
                <a:moveTo>
                  <a:pt x="217" y="42"/>
                </a:moveTo>
                <a:cubicBezTo>
                  <a:pt x="215" y="39"/>
                  <a:pt x="213" y="36"/>
                  <a:pt x="211" y="32"/>
                </a:cubicBezTo>
                <a:cubicBezTo>
                  <a:pt x="211" y="32"/>
                  <a:pt x="211" y="31"/>
                  <a:pt x="212" y="30"/>
                </a:cubicBezTo>
                <a:cubicBezTo>
                  <a:pt x="212" y="30"/>
                  <a:pt x="212" y="30"/>
                  <a:pt x="212" y="30"/>
                </a:cubicBezTo>
                <a:cubicBezTo>
                  <a:pt x="212" y="30"/>
                  <a:pt x="213" y="30"/>
                  <a:pt x="214" y="31"/>
                </a:cubicBezTo>
                <a:cubicBezTo>
                  <a:pt x="216" y="34"/>
                  <a:pt x="218" y="37"/>
                  <a:pt x="220" y="41"/>
                </a:cubicBezTo>
                <a:cubicBezTo>
                  <a:pt x="221" y="41"/>
                  <a:pt x="220" y="42"/>
                  <a:pt x="219" y="43"/>
                </a:cubicBezTo>
                <a:cubicBezTo>
                  <a:pt x="219" y="43"/>
                  <a:pt x="219" y="43"/>
                  <a:pt x="219" y="43"/>
                </a:cubicBezTo>
                <a:cubicBezTo>
                  <a:pt x="219" y="43"/>
                  <a:pt x="218" y="43"/>
                  <a:pt x="217" y="42"/>
                </a:cubicBezTo>
                <a:close/>
                <a:moveTo>
                  <a:pt x="206" y="24"/>
                </a:moveTo>
                <a:cubicBezTo>
                  <a:pt x="204" y="21"/>
                  <a:pt x="202" y="18"/>
                  <a:pt x="200" y="14"/>
                </a:cubicBezTo>
                <a:cubicBezTo>
                  <a:pt x="200" y="14"/>
                  <a:pt x="200" y="13"/>
                  <a:pt x="201" y="12"/>
                </a:cubicBezTo>
                <a:cubicBezTo>
                  <a:pt x="201" y="12"/>
                  <a:pt x="201" y="12"/>
                  <a:pt x="201" y="12"/>
                </a:cubicBezTo>
                <a:cubicBezTo>
                  <a:pt x="201" y="12"/>
                  <a:pt x="203" y="12"/>
                  <a:pt x="203" y="13"/>
                </a:cubicBezTo>
                <a:cubicBezTo>
                  <a:pt x="205" y="16"/>
                  <a:pt x="207" y="19"/>
                  <a:pt x="209" y="23"/>
                </a:cubicBezTo>
                <a:cubicBezTo>
                  <a:pt x="210" y="24"/>
                  <a:pt x="209" y="25"/>
                  <a:pt x="209" y="25"/>
                </a:cubicBezTo>
                <a:cubicBezTo>
                  <a:pt x="209" y="25"/>
                  <a:pt x="209" y="25"/>
                  <a:pt x="209" y="25"/>
                </a:cubicBezTo>
                <a:cubicBezTo>
                  <a:pt x="208" y="26"/>
                  <a:pt x="207" y="25"/>
                  <a:pt x="206" y="24"/>
                </a:cubicBezTo>
                <a:close/>
                <a:moveTo>
                  <a:pt x="0" y="3"/>
                </a:moveTo>
                <a:cubicBezTo>
                  <a:pt x="0" y="0"/>
                  <a:pt x="0" y="0"/>
                  <a:pt x="0" y="0"/>
                </a:cubicBezTo>
                <a:cubicBezTo>
                  <a:pt x="8" y="0"/>
                  <a:pt x="8" y="0"/>
                  <a:pt x="8" y="0"/>
                </a:cubicBezTo>
                <a:cubicBezTo>
                  <a:pt x="9" y="0"/>
                  <a:pt x="10" y="0"/>
                  <a:pt x="10" y="1"/>
                </a:cubicBezTo>
                <a:cubicBezTo>
                  <a:pt x="10" y="1"/>
                  <a:pt x="10" y="1"/>
                  <a:pt x="10" y="1"/>
                </a:cubicBezTo>
                <a:cubicBezTo>
                  <a:pt x="10" y="2"/>
                  <a:pt x="9" y="3"/>
                  <a:pt x="8" y="3"/>
                </a:cubicBezTo>
                <a:cubicBezTo>
                  <a:pt x="0" y="3"/>
                  <a:pt x="0" y="3"/>
                  <a:pt x="0" y="3"/>
                </a:cubicBezTo>
                <a:close/>
                <a:moveTo>
                  <a:pt x="40" y="0"/>
                </a:moveTo>
                <a:cubicBezTo>
                  <a:pt x="43" y="0"/>
                  <a:pt x="47" y="0"/>
                  <a:pt x="51" y="0"/>
                </a:cubicBezTo>
                <a:cubicBezTo>
                  <a:pt x="52" y="0"/>
                  <a:pt x="53" y="0"/>
                  <a:pt x="53" y="1"/>
                </a:cubicBezTo>
                <a:cubicBezTo>
                  <a:pt x="53" y="1"/>
                  <a:pt x="53" y="1"/>
                  <a:pt x="53" y="1"/>
                </a:cubicBezTo>
                <a:cubicBezTo>
                  <a:pt x="53" y="2"/>
                  <a:pt x="52" y="3"/>
                  <a:pt x="51" y="3"/>
                </a:cubicBezTo>
                <a:cubicBezTo>
                  <a:pt x="47" y="3"/>
                  <a:pt x="43" y="3"/>
                  <a:pt x="40" y="3"/>
                </a:cubicBezTo>
                <a:cubicBezTo>
                  <a:pt x="39" y="3"/>
                  <a:pt x="38" y="2"/>
                  <a:pt x="38" y="1"/>
                </a:cubicBezTo>
                <a:cubicBezTo>
                  <a:pt x="38" y="1"/>
                  <a:pt x="38" y="1"/>
                  <a:pt x="38" y="1"/>
                </a:cubicBezTo>
                <a:cubicBezTo>
                  <a:pt x="38" y="0"/>
                  <a:pt x="39" y="0"/>
                  <a:pt x="40" y="0"/>
                </a:cubicBezTo>
                <a:close/>
                <a:moveTo>
                  <a:pt x="60" y="0"/>
                </a:moveTo>
                <a:cubicBezTo>
                  <a:pt x="64" y="0"/>
                  <a:pt x="68" y="0"/>
                  <a:pt x="72" y="0"/>
                </a:cubicBezTo>
                <a:cubicBezTo>
                  <a:pt x="73" y="0"/>
                  <a:pt x="74" y="0"/>
                  <a:pt x="74" y="1"/>
                </a:cubicBezTo>
                <a:cubicBezTo>
                  <a:pt x="74" y="1"/>
                  <a:pt x="74" y="1"/>
                  <a:pt x="74" y="1"/>
                </a:cubicBezTo>
                <a:cubicBezTo>
                  <a:pt x="74" y="2"/>
                  <a:pt x="73" y="3"/>
                  <a:pt x="72" y="3"/>
                </a:cubicBezTo>
                <a:cubicBezTo>
                  <a:pt x="68" y="3"/>
                  <a:pt x="64" y="3"/>
                  <a:pt x="60" y="3"/>
                </a:cubicBezTo>
                <a:cubicBezTo>
                  <a:pt x="60" y="3"/>
                  <a:pt x="59" y="2"/>
                  <a:pt x="59" y="1"/>
                </a:cubicBezTo>
                <a:cubicBezTo>
                  <a:pt x="59" y="1"/>
                  <a:pt x="59" y="1"/>
                  <a:pt x="59" y="1"/>
                </a:cubicBezTo>
                <a:cubicBezTo>
                  <a:pt x="59" y="0"/>
                  <a:pt x="60" y="0"/>
                  <a:pt x="60" y="0"/>
                </a:cubicBezTo>
                <a:close/>
                <a:moveTo>
                  <a:pt x="81" y="0"/>
                </a:moveTo>
                <a:cubicBezTo>
                  <a:pt x="85" y="0"/>
                  <a:pt x="89" y="0"/>
                  <a:pt x="93" y="0"/>
                </a:cubicBezTo>
                <a:cubicBezTo>
                  <a:pt x="94" y="0"/>
                  <a:pt x="95" y="0"/>
                  <a:pt x="95" y="1"/>
                </a:cubicBezTo>
                <a:cubicBezTo>
                  <a:pt x="95" y="1"/>
                  <a:pt x="95" y="1"/>
                  <a:pt x="95" y="1"/>
                </a:cubicBezTo>
                <a:cubicBezTo>
                  <a:pt x="95" y="2"/>
                  <a:pt x="94" y="3"/>
                  <a:pt x="93" y="3"/>
                </a:cubicBezTo>
                <a:cubicBezTo>
                  <a:pt x="89" y="3"/>
                  <a:pt x="85" y="3"/>
                  <a:pt x="81" y="3"/>
                </a:cubicBezTo>
                <a:cubicBezTo>
                  <a:pt x="81" y="3"/>
                  <a:pt x="80" y="2"/>
                  <a:pt x="80" y="1"/>
                </a:cubicBezTo>
                <a:cubicBezTo>
                  <a:pt x="80" y="1"/>
                  <a:pt x="80" y="1"/>
                  <a:pt x="80" y="1"/>
                </a:cubicBezTo>
                <a:cubicBezTo>
                  <a:pt x="80" y="0"/>
                  <a:pt x="81" y="0"/>
                  <a:pt x="81" y="0"/>
                </a:cubicBezTo>
                <a:close/>
                <a:moveTo>
                  <a:pt x="102" y="0"/>
                </a:moveTo>
                <a:cubicBezTo>
                  <a:pt x="106" y="0"/>
                  <a:pt x="110" y="0"/>
                  <a:pt x="114" y="0"/>
                </a:cubicBezTo>
                <a:cubicBezTo>
                  <a:pt x="115" y="0"/>
                  <a:pt x="116" y="0"/>
                  <a:pt x="116" y="1"/>
                </a:cubicBezTo>
                <a:cubicBezTo>
                  <a:pt x="116" y="1"/>
                  <a:pt x="116" y="1"/>
                  <a:pt x="116" y="1"/>
                </a:cubicBezTo>
                <a:cubicBezTo>
                  <a:pt x="116" y="2"/>
                  <a:pt x="115" y="3"/>
                  <a:pt x="114" y="3"/>
                </a:cubicBezTo>
                <a:cubicBezTo>
                  <a:pt x="110" y="3"/>
                  <a:pt x="106" y="3"/>
                  <a:pt x="102" y="3"/>
                </a:cubicBezTo>
                <a:cubicBezTo>
                  <a:pt x="102" y="3"/>
                  <a:pt x="101" y="2"/>
                  <a:pt x="101" y="1"/>
                </a:cubicBezTo>
                <a:cubicBezTo>
                  <a:pt x="101" y="1"/>
                  <a:pt x="101" y="1"/>
                  <a:pt x="101" y="1"/>
                </a:cubicBezTo>
                <a:cubicBezTo>
                  <a:pt x="101" y="0"/>
                  <a:pt x="102" y="0"/>
                  <a:pt x="102" y="0"/>
                </a:cubicBezTo>
                <a:close/>
                <a:moveTo>
                  <a:pt x="123" y="0"/>
                </a:moveTo>
                <a:cubicBezTo>
                  <a:pt x="127" y="0"/>
                  <a:pt x="131" y="0"/>
                  <a:pt x="135" y="0"/>
                </a:cubicBezTo>
                <a:cubicBezTo>
                  <a:pt x="136" y="0"/>
                  <a:pt x="137" y="0"/>
                  <a:pt x="137" y="1"/>
                </a:cubicBezTo>
                <a:cubicBezTo>
                  <a:pt x="137" y="1"/>
                  <a:pt x="137" y="1"/>
                  <a:pt x="137" y="1"/>
                </a:cubicBezTo>
                <a:cubicBezTo>
                  <a:pt x="137" y="2"/>
                  <a:pt x="136" y="3"/>
                  <a:pt x="135" y="3"/>
                </a:cubicBezTo>
                <a:cubicBezTo>
                  <a:pt x="131" y="3"/>
                  <a:pt x="127" y="3"/>
                  <a:pt x="123" y="3"/>
                </a:cubicBezTo>
                <a:cubicBezTo>
                  <a:pt x="123" y="3"/>
                  <a:pt x="122" y="2"/>
                  <a:pt x="122" y="1"/>
                </a:cubicBezTo>
                <a:cubicBezTo>
                  <a:pt x="122" y="1"/>
                  <a:pt x="122" y="1"/>
                  <a:pt x="122" y="1"/>
                </a:cubicBezTo>
                <a:cubicBezTo>
                  <a:pt x="122" y="0"/>
                  <a:pt x="123" y="0"/>
                  <a:pt x="123" y="0"/>
                </a:cubicBezTo>
                <a:close/>
                <a:moveTo>
                  <a:pt x="144" y="0"/>
                </a:moveTo>
                <a:cubicBezTo>
                  <a:pt x="148" y="0"/>
                  <a:pt x="152" y="0"/>
                  <a:pt x="156" y="0"/>
                </a:cubicBezTo>
                <a:cubicBezTo>
                  <a:pt x="157" y="0"/>
                  <a:pt x="158" y="0"/>
                  <a:pt x="158" y="1"/>
                </a:cubicBezTo>
                <a:cubicBezTo>
                  <a:pt x="158" y="1"/>
                  <a:pt x="158" y="1"/>
                  <a:pt x="158" y="1"/>
                </a:cubicBezTo>
                <a:cubicBezTo>
                  <a:pt x="158" y="2"/>
                  <a:pt x="157" y="3"/>
                  <a:pt x="156" y="3"/>
                </a:cubicBezTo>
                <a:cubicBezTo>
                  <a:pt x="152" y="3"/>
                  <a:pt x="148" y="3"/>
                  <a:pt x="144" y="3"/>
                </a:cubicBezTo>
                <a:cubicBezTo>
                  <a:pt x="144" y="3"/>
                  <a:pt x="143" y="2"/>
                  <a:pt x="143" y="1"/>
                </a:cubicBezTo>
                <a:cubicBezTo>
                  <a:pt x="143" y="1"/>
                  <a:pt x="143" y="1"/>
                  <a:pt x="143" y="1"/>
                </a:cubicBezTo>
                <a:cubicBezTo>
                  <a:pt x="143" y="0"/>
                  <a:pt x="144" y="0"/>
                  <a:pt x="144" y="0"/>
                </a:cubicBezTo>
                <a:close/>
                <a:moveTo>
                  <a:pt x="165" y="0"/>
                </a:moveTo>
                <a:cubicBezTo>
                  <a:pt x="169" y="0"/>
                  <a:pt x="173" y="0"/>
                  <a:pt x="177" y="0"/>
                </a:cubicBezTo>
                <a:cubicBezTo>
                  <a:pt x="178" y="0"/>
                  <a:pt x="179" y="0"/>
                  <a:pt x="179" y="1"/>
                </a:cubicBezTo>
                <a:cubicBezTo>
                  <a:pt x="179" y="1"/>
                  <a:pt x="179" y="1"/>
                  <a:pt x="179" y="1"/>
                </a:cubicBezTo>
                <a:cubicBezTo>
                  <a:pt x="179" y="2"/>
                  <a:pt x="178" y="3"/>
                  <a:pt x="177" y="3"/>
                </a:cubicBezTo>
                <a:cubicBezTo>
                  <a:pt x="173" y="3"/>
                  <a:pt x="169" y="3"/>
                  <a:pt x="165" y="3"/>
                </a:cubicBezTo>
                <a:cubicBezTo>
                  <a:pt x="165" y="3"/>
                  <a:pt x="164" y="2"/>
                  <a:pt x="164" y="1"/>
                </a:cubicBezTo>
                <a:cubicBezTo>
                  <a:pt x="164" y="1"/>
                  <a:pt x="164" y="1"/>
                  <a:pt x="164" y="1"/>
                </a:cubicBezTo>
                <a:cubicBezTo>
                  <a:pt x="164" y="0"/>
                  <a:pt x="165" y="0"/>
                  <a:pt x="165" y="0"/>
                </a:cubicBezTo>
                <a:close/>
              </a:path>
            </a:pathLst>
          </a:custGeom>
          <a:solidFill>
            <a:srgbClr val="82C3D0"/>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136" name="文本框 155"/>
          <p:cNvSpPr>
            <a:spLocks noChangeArrowheads="1"/>
          </p:cNvSpPr>
          <p:nvPr/>
        </p:nvSpPr>
        <p:spPr bwMode="auto">
          <a:xfrm>
            <a:off x="6761163" y="557213"/>
            <a:ext cx="4768850" cy="420687"/>
          </a:xfrm>
          <a:prstGeom prst="rect">
            <a:avLst/>
          </a:prstGeom>
          <a:solidFill>
            <a:schemeClr val="accent3">
              <a:lumMod val="85000"/>
            </a:schemeClr>
          </a:solidFill>
          <a:ln w="9525">
            <a:noFill/>
            <a:miter lim="800000"/>
          </a:ln>
        </p:spPr>
        <p:txBody>
          <a:bodyPr>
            <a:spAutoFit/>
          </a:bodyPr>
          <a:lstStyle/>
          <a:p>
            <a:pPr>
              <a:lnSpc>
                <a:spcPct val="120000"/>
              </a:lnSpc>
            </a:pPr>
            <a:r>
              <a:rPr lang="zh-CN" altLang="en-US" dirty="0">
                <a:latin typeface="方正正准黑简体" pitchFamily="2" charset="-122"/>
                <a:ea typeface="方正正准黑简体" pitchFamily="2" charset="-122"/>
              </a:rPr>
              <a:t>骆氏公司始创于</a:t>
            </a:r>
            <a:r>
              <a:rPr lang="en-US" altLang="zh-CN" dirty="0" smtClean="0">
                <a:latin typeface="方正正准黑简体" pitchFamily="2" charset="-122"/>
                <a:ea typeface="方正正准黑简体" pitchFamily="2" charset="-122"/>
              </a:rPr>
              <a:t>1987</a:t>
            </a:r>
            <a:r>
              <a:rPr lang="zh-CN" altLang="en-US" dirty="0" smtClean="0">
                <a:latin typeface="方正正准黑简体" pitchFamily="2" charset="-122"/>
                <a:ea typeface="方正正准黑简体" pitchFamily="2" charset="-122"/>
              </a:rPr>
              <a:t>年</a:t>
            </a:r>
            <a:r>
              <a:rPr lang="zh-CN" altLang="en-US" dirty="0">
                <a:latin typeface="方正正准黑简体" pitchFamily="2" charset="-122"/>
                <a:ea typeface="方正正准黑简体" pitchFamily="2" charset="-122"/>
              </a:rPr>
              <a:t>，2008年成立</a:t>
            </a:r>
            <a:r>
              <a:rPr lang="zh-CN" altLang="en-US" dirty="0" smtClean="0">
                <a:latin typeface="方正正准黑简体" pitchFamily="2" charset="-122"/>
                <a:ea typeface="方正正准黑简体" pitchFamily="2" charset="-122"/>
              </a:rPr>
              <a:t>集团公司。</a:t>
            </a:r>
            <a:endParaRPr lang="zh-CN" altLang="en-US" dirty="0">
              <a:latin typeface="方正正准黑简体" pitchFamily="2" charset="-122"/>
              <a:ea typeface="方正正准黑简体" pitchFamily="2" charset="-122"/>
            </a:endParaRPr>
          </a:p>
        </p:txBody>
      </p:sp>
      <p:sp>
        <p:nvSpPr>
          <p:cNvPr id="4137" name="文本框 156"/>
          <p:cNvSpPr>
            <a:spLocks noChangeArrowheads="1"/>
          </p:cNvSpPr>
          <p:nvPr/>
        </p:nvSpPr>
        <p:spPr bwMode="auto">
          <a:xfrm>
            <a:off x="6688138" y="1839913"/>
            <a:ext cx="5118100" cy="1089529"/>
          </a:xfrm>
          <a:prstGeom prst="rect">
            <a:avLst/>
          </a:prstGeom>
          <a:solidFill>
            <a:schemeClr val="accent3">
              <a:lumMod val="85000"/>
            </a:schemeClr>
          </a:solidFill>
          <a:ln w="9525">
            <a:noFill/>
            <a:miter lim="800000"/>
          </a:ln>
        </p:spPr>
        <p:txBody>
          <a:bodyPr>
            <a:spAutoFit/>
          </a:bodyPr>
          <a:lstStyle/>
          <a:p>
            <a:pPr>
              <a:lnSpc>
                <a:spcPct val="120000"/>
              </a:lnSpc>
            </a:pPr>
            <a:r>
              <a:rPr lang="zh-CN" altLang="en-US" dirty="0">
                <a:latin typeface="方正正准黑简体" pitchFamily="2" charset="-122"/>
                <a:ea typeface="方正正准黑简体" pitchFamily="2" charset="-122"/>
              </a:rPr>
              <a:t>旗下拥有橡胶工业、铝品</a:t>
            </a:r>
            <a:r>
              <a:rPr lang="zh-CN" altLang="en-US" dirty="0" smtClean="0">
                <a:latin typeface="方正正准黑简体" pitchFamily="2" charset="-122"/>
                <a:ea typeface="方正正准黑简体" pitchFamily="2" charset="-122"/>
              </a:rPr>
              <a:t>工业、</a:t>
            </a:r>
            <a:r>
              <a:rPr lang="zh-CN" altLang="en-US" dirty="0" smtClean="0">
                <a:latin typeface="方正正准黑简体" pitchFamily="2" charset="-122"/>
                <a:ea typeface="方正正准黑简体" pitchFamily="2" charset="-122"/>
                <a:sym typeface="Arial" panose="020B0604020202020204" pitchFamily="34" charset="0"/>
              </a:rPr>
              <a:t>汽车及工业用润滑油品</a:t>
            </a:r>
            <a:r>
              <a:rPr lang="zh-CN" altLang="en-US" dirty="0" smtClean="0">
                <a:latin typeface="方正正准黑简体" pitchFamily="2" charset="-122"/>
                <a:ea typeface="方正正准黑简体" pitchFamily="2" charset="-122"/>
              </a:rPr>
              <a:t>、旅游</a:t>
            </a:r>
            <a:r>
              <a:rPr lang="zh-CN" altLang="en-US" dirty="0" smtClean="0">
                <a:latin typeface="方正正准黑简体" pitchFamily="2" charset="-122"/>
                <a:ea typeface="方正正准黑简体" pitchFamily="2" charset="-122"/>
                <a:sym typeface="Arial" panose="020B0604020202020204" pitchFamily="34" charset="0"/>
              </a:rPr>
              <a:t>地产和投资</a:t>
            </a:r>
            <a:r>
              <a:rPr lang="zh-CN" altLang="en-US" dirty="0">
                <a:latin typeface="方正正准黑简体" pitchFamily="2" charset="-122"/>
                <a:ea typeface="方正正准黑简体" pitchFamily="2" charset="-122"/>
                <a:sym typeface="Arial" panose="020B0604020202020204" pitchFamily="34" charset="0"/>
              </a:rPr>
              <a:t>公司，拥有员工1500余人，年创产值近10亿元。</a:t>
            </a:r>
            <a:endParaRPr lang="zh-CN" altLang="en-US" dirty="0">
              <a:solidFill>
                <a:srgbClr val="595959"/>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138" name="文本框 157"/>
          <p:cNvSpPr>
            <a:spLocks noChangeArrowheads="1"/>
          </p:cNvSpPr>
          <p:nvPr/>
        </p:nvSpPr>
        <p:spPr bwMode="auto">
          <a:xfrm>
            <a:off x="6761163" y="3141663"/>
            <a:ext cx="4946650" cy="1736725"/>
          </a:xfrm>
          <a:prstGeom prst="rect">
            <a:avLst/>
          </a:prstGeom>
          <a:solidFill>
            <a:schemeClr val="accent3">
              <a:lumMod val="85000"/>
            </a:schemeClr>
          </a:solidFill>
          <a:ln w="9525">
            <a:noFill/>
            <a:miter lim="800000"/>
          </a:ln>
        </p:spPr>
        <p:txBody>
          <a:bodyPr>
            <a:spAutoFit/>
          </a:bodyPr>
          <a:lstStyle/>
          <a:p>
            <a:pPr algn="just">
              <a:lnSpc>
                <a:spcPct val="120000"/>
              </a:lnSpc>
            </a:pPr>
            <a:r>
              <a:rPr lang="zh-CN" altLang="en-US" dirty="0">
                <a:latin typeface="方正正准黑简体" pitchFamily="2" charset="-122"/>
                <a:ea typeface="方正正准黑简体" pitchFamily="2" charset="-122"/>
                <a:sym typeface="Arial" panose="020B0604020202020204" pitchFamily="34" charset="0"/>
              </a:rPr>
              <a:t>生产基地分别位于浙江省玉环县、上海市嘉定区、江苏海安县和安徽芜湖，其中海安基地已初步建成为“骆氏工业园”，2014年在海安基地投产的橡胶密炼中心拥有目前国内最先进的混炼橡胶生产线。</a:t>
            </a:r>
            <a:endParaRPr lang="zh-CN" altLang="en-US" dirty="0">
              <a:latin typeface="方正正准黑简体" pitchFamily="2" charset="-122"/>
              <a:ea typeface="方正正准黑简体" pitchFamily="2" charset="-122"/>
              <a:sym typeface="Arial" panose="020B0604020202020204" pitchFamily="34" charset="0"/>
            </a:endParaRPr>
          </a:p>
        </p:txBody>
      </p:sp>
      <p:sp>
        <p:nvSpPr>
          <p:cNvPr id="4139" name="文本框 158"/>
          <p:cNvSpPr>
            <a:spLocks noChangeArrowheads="1"/>
          </p:cNvSpPr>
          <p:nvPr/>
        </p:nvSpPr>
        <p:spPr bwMode="auto">
          <a:xfrm>
            <a:off x="6759575" y="5165725"/>
            <a:ext cx="4924425" cy="1406525"/>
          </a:xfrm>
          <a:prstGeom prst="rect">
            <a:avLst/>
          </a:prstGeom>
          <a:solidFill>
            <a:schemeClr val="accent3">
              <a:lumMod val="85000"/>
            </a:schemeClr>
          </a:solidFill>
          <a:ln w="9525">
            <a:noFill/>
            <a:miter lim="800000"/>
          </a:ln>
        </p:spPr>
        <p:txBody>
          <a:bodyPr>
            <a:spAutoFit/>
          </a:bodyPr>
          <a:lstStyle/>
          <a:p>
            <a:pPr algn="just">
              <a:lnSpc>
                <a:spcPct val="120000"/>
              </a:lnSpc>
            </a:pPr>
            <a:r>
              <a:rPr lang="zh-CN" altLang="en-US" dirty="0">
                <a:latin typeface="方正正准黑简体" pitchFamily="2" charset="-122"/>
                <a:ea typeface="方正正准黑简体" pitchFamily="2" charset="-122"/>
                <a:sym typeface="Arial" panose="020B0604020202020204" pitchFamily="34" charset="0"/>
              </a:rPr>
              <a:t>骆氏橡胶工业是国家重点高新技术企业、国家汽车零部件出口基地企业，拥有中国驰名商标、国家认证实验室及和吉林大学共建的NVH实验中心，能够为客户提供完整的NVH诊断和解决方案。</a:t>
            </a:r>
            <a:endParaRPr lang="zh-CN" altLang="en-US" dirty="0">
              <a:latin typeface="方正正准黑简体" pitchFamily="2" charset="-122"/>
              <a:ea typeface="方正正准黑简体" pitchFamily="2" charset="-122"/>
              <a:sym typeface="Arial" panose="020B0604020202020204" pitchFamily="34" charset="0"/>
            </a:endParaRPr>
          </a:p>
        </p:txBody>
      </p:sp>
      <p:sp>
        <p:nvSpPr>
          <p:cNvPr id="4140" name="Freeform 45"/>
          <p:cNvSpPr>
            <a:spLocks noChangeAspect="1" noEditPoints="1" noChangeArrowheads="1"/>
          </p:cNvSpPr>
          <p:nvPr/>
        </p:nvSpPr>
        <p:spPr bwMode="auto">
          <a:xfrm>
            <a:off x="5013325" y="3644900"/>
            <a:ext cx="277813" cy="465138"/>
          </a:xfrm>
          <a:custGeom>
            <a:avLst/>
            <a:gdLst>
              <a:gd name="T0" fmla="*/ 2147483647 w 463"/>
              <a:gd name="T1" fmla="*/ 0 h 773"/>
              <a:gd name="T2" fmla="*/ 2147483647 w 463"/>
              <a:gd name="T3" fmla="*/ 0 h 773"/>
              <a:gd name="T4" fmla="*/ 0 w 463"/>
              <a:gd name="T5" fmla="*/ 2147483647 h 773"/>
              <a:gd name="T6" fmla="*/ 0 w 463"/>
              <a:gd name="T7" fmla="*/ 2147483647 h 773"/>
              <a:gd name="T8" fmla="*/ 2147483647 w 463"/>
              <a:gd name="T9" fmla="*/ 2147483647 h 773"/>
              <a:gd name="T10" fmla="*/ 2147483647 w 463"/>
              <a:gd name="T11" fmla="*/ 2147483647 h 773"/>
              <a:gd name="T12" fmla="*/ 2147483647 w 463"/>
              <a:gd name="T13" fmla="*/ 2147483647 h 773"/>
              <a:gd name="T14" fmla="*/ 2147483647 w 463"/>
              <a:gd name="T15" fmla="*/ 2147483647 h 773"/>
              <a:gd name="T16" fmla="*/ 2147483647 w 463"/>
              <a:gd name="T17" fmla="*/ 0 h 773"/>
              <a:gd name="T18" fmla="*/ 2147483647 w 463"/>
              <a:gd name="T19" fmla="*/ 2147483647 h 773"/>
              <a:gd name="T20" fmla="*/ 2147483647 w 463"/>
              <a:gd name="T21" fmla="*/ 2147483647 h 773"/>
              <a:gd name="T22" fmla="*/ 2147483647 w 463"/>
              <a:gd name="T23" fmla="*/ 2147483647 h 773"/>
              <a:gd name="T24" fmla="*/ 2147483647 w 463"/>
              <a:gd name="T25" fmla="*/ 2147483647 h 773"/>
              <a:gd name="T26" fmla="*/ 2147483647 w 463"/>
              <a:gd name="T27" fmla="*/ 2147483647 h 773"/>
              <a:gd name="T28" fmla="*/ 2147483647 w 463"/>
              <a:gd name="T29" fmla="*/ 2147483647 h 773"/>
              <a:gd name="T30" fmla="*/ 2147483647 w 463"/>
              <a:gd name="T31" fmla="*/ 2147483647 h 773"/>
              <a:gd name="T32" fmla="*/ 2147483647 w 463"/>
              <a:gd name="T33" fmla="*/ 2147483647 h 773"/>
              <a:gd name="T34" fmla="*/ 2147483647 w 463"/>
              <a:gd name="T35" fmla="*/ 2147483647 h 773"/>
              <a:gd name="T36" fmla="*/ 2147483647 w 463"/>
              <a:gd name="T37" fmla="*/ 2147483647 h 773"/>
              <a:gd name="T38" fmla="*/ 2147483647 w 463"/>
              <a:gd name="T39" fmla="*/ 2147483647 h 773"/>
              <a:gd name="T40" fmla="*/ 2147483647 w 463"/>
              <a:gd name="T41" fmla="*/ 2147483647 h 773"/>
              <a:gd name="T42" fmla="*/ 2147483647 w 463"/>
              <a:gd name="T43" fmla="*/ 2147483647 h 773"/>
              <a:gd name="T44" fmla="*/ 2147483647 w 463"/>
              <a:gd name="T45" fmla="*/ 2147483647 h 773"/>
              <a:gd name="T46" fmla="*/ 2147483647 w 463"/>
              <a:gd name="T47" fmla="*/ 2147483647 h 773"/>
              <a:gd name="T48" fmla="*/ 2147483647 w 463"/>
              <a:gd name="T49" fmla="*/ 2147483647 h 773"/>
              <a:gd name="T50" fmla="*/ 2147483647 w 463"/>
              <a:gd name="T51" fmla="*/ 2147483647 h 773"/>
              <a:gd name="T52" fmla="*/ 2147483647 w 463"/>
              <a:gd name="T53" fmla="*/ 2147483647 h 773"/>
              <a:gd name="T54" fmla="*/ 2147483647 w 463"/>
              <a:gd name="T55" fmla="*/ 2147483647 h 773"/>
              <a:gd name="T56" fmla="*/ 2147483647 w 463"/>
              <a:gd name="T57" fmla="*/ 2147483647 h 773"/>
              <a:gd name="T58" fmla="*/ 2147483647 w 463"/>
              <a:gd name="T59" fmla="*/ 2147483647 h 773"/>
              <a:gd name="T60" fmla="*/ 2147483647 w 463"/>
              <a:gd name="T61" fmla="*/ 2147483647 h 773"/>
              <a:gd name="T62" fmla="*/ 2147483647 w 463"/>
              <a:gd name="T63" fmla="*/ 2147483647 h 773"/>
              <a:gd name="T64" fmla="*/ 2147483647 w 463"/>
              <a:gd name="T65" fmla="*/ 2147483647 h 773"/>
              <a:gd name="T66" fmla="*/ 2147483647 w 463"/>
              <a:gd name="T67" fmla="*/ 2147483647 h 773"/>
              <a:gd name="T68" fmla="*/ 2147483647 w 463"/>
              <a:gd name="T69" fmla="*/ 2147483647 h 773"/>
              <a:gd name="T70" fmla="*/ 2147483647 w 463"/>
              <a:gd name="T71" fmla="*/ 2147483647 h 773"/>
              <a:gd name="T72" fmla="*/ 2147483647 w 463"/>
              <a:gd name="T73" fmla="*/ 2147483647 h 773"/>
              <a:gd name="T74" fmla="*/ 2147483647 w 463"/>
              <a:gd name="T75" fmla="*/ 2147483647 h 773"/>
              <a:gd name="T76" fmla="*/ 2147483647 w 463"/>
              <a:gd name="T77" fmla="*/ 2147483647 h 773"/>
              <a:gd name="T78" fmla="*/ 2147483647 w 463"/>
              <a:gd name="T79" fmla="*/ 2147483647 h 773"/>
              <a:gd name="T80" fmla="*/ 2147483647 w 463"/>
              <a:gd name="T81" fmla="*/ 2147483647 h 773"/>
              <a:gd name="T82" fmla="*/ 2147483647 w 463"/>
              <a:gd name="T83" fmla="*/ 2147483647 h 773"/>
              <a:gd name="T84" fmla="*/ 2147483647 w 463"/>
              <a:gd name="T85" fmla="*/ 2147483647 h 773"/>
              <a:gd name="T86" fmla="*/ 2147483647 w 463"/>
              <a:gd name="T87" fmla="*/ 2147483647 h 773"/>
              <a:gd name="T88" fmla="*/ 2147483647 w 463"/>
              <a:gd name="T89" fmla="*/ 2147483647 h 77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63"/>
              <a:gd name="T136" fmla="*/ 0 h 773"/>
              <a:gd name="T137" fmla="*/ 463 w 463"/>
              <a:gd name="T138" fmla="*/ 773 h 77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63" h="773">
                <a:moveTo>
                  <a:pt x="427" y="0"/>
                </a:moveTo>
                <a:cubicBezTo>
                  <a:pt x="42" y="0"/>
                  <a:pt x="42" y="0"/>
                  <a:pt x="42" y="0"/>
                </a:cubicBezTo>
                <a:cubicBezTo>
                  <a:pt x="19" y="0"/>
                  <a:pt x="0" y="17"/>
                  <a:pt x="0" y="35"/>
                </a:cubicBezTo>
                <a:cubicBezTo>
                  <a:pt x="0" y="733"/>
                  <a:pt x="0" y="733"/>
                  <a:pt x="0" y="733"/>
                </a:cubicBezTo>
                <a:cubicBezTo>
                  <a:pt x="0" y="756"/>
                  <a:pt x="17" y="773"/>
                  <a:pt x="42" y="773"/>
                </a:cubicBezTo>
                <a:cubicBezTo>
                  <a:pt x="427" y="773"/>
                  <a:pt x="427" y="773"/>
                  <a:pt x="427" y="773"/>
                </a:cubicBezTo>
                <a:cubicBezTo>
                  <a:pt x="448" y="773"/>
                  <a:pt x="463" y="756"/>
                  <a:pt x="463" y="733"/>
                </a:cubicBezTo>
                <a:cubicBezTo>
                  <a:pt x="463" y="35"/>
                  <a:pt x="463" y="35"/>
                  <a:pt x="463" y="35"/>
                </a:cubicBezTo>
                <a:cubicBezTo>
                  <a:pt x="463" y="19"/>
                  <a:pt x="451" y="0"/>
                  <a:pt x="427" y="0"/>
                </a:cubicBezTo>
                <a:close/>
                <a:moveTo>
                  <a:pt x="152" y="730"/>
                </a:moveTo>
                <a:cubicBezTo>
                  <a:pt x="152" y="737"/>
                  <a:pt x="146" y="743"/>
                  <a:pt x="139" y="743"/>
                </a:cubicBezTo>
                <a:cubicBezTo>
                  <a:pt x="112" y="743"/>
                  <a:pt x="112" y="743"/>
                  <a:pt x="112" y="743"/>
                </a:cubicBezTo>
                <a:cubicBezTo>
                  <a:pt x="106" y="743"/>
                  <a:pt x="99" y="737"/>
                  <a:pt x="99" y="730"/>
                </a:cubicBezTo>
                <a:cubicBezTo>
                  <a:pt x="99" y="722"/>
                  <a:pt x="99" y="722"/>
                  <a:pt x="99" y="722"/>
                </a:cubicBezTo>
                <a:cubicBezTo>
                  <a:pt x="99" y="714"/>
                  <a:pt x="106" y="709"/>
                  <a:pt x="112" y="709"/>
                </a:cubicBezTo>
                <a:cubicBezTo>
                  <a:pt x="139" y="709"/>
                  <a:pt x="139" y="709"/>
                  <a:pt x="139" y="709"/>
                </a:cubicBezTo>
                <a:cubicBezTo>
                  <a:pt x="146" y="709"/>
                  <a:pt x="152" y="714"/>
                  <a:pt x="152" y="722"/>
                </a:cubicBezTo>
                <a:cubicBezTo>
                  <a:pt x="152" y="730"/>
                  <a:pt x="152" y="730"/>
                  <a:pt x="152" y="730"/>
                </a:cubicBezTo>
                <a:close/>
                <a:moveTo>
                  <a:pt x="263" y="724"/>
                </a:moveTo>
                <a:cubicBezTo>
                  <a:pt x="263" y="735"/>
                  <a:pt x="255" y="743"/>
                  <a:pt x="247" y="743"/>
                </a:cubicBezTo>
                <a:cubicBezTo>
                  <a:pt x="219" y="743"/>
                  <a:pt x="219" y="743"/>
                  <a:pt x="219" y="743"/>
                </a:cubicBezTo>
                <a:cubicBezTo>
                  <a:pt x="211" y="743"/>
                  <a:pt x="202" y="735"/>
                  <a:pt x="202" y="724"/>
                </a:cubicBezTo>
                <a:cubicBezTo>
                  <a:pt x="202" y="716"/>
                  <a:pt x="202" y="716"/>
                  <a:pt x="202" y="716"/>
                </a:cubicBezTo>
                <a:cubicBezTo>
                  <a:pt x="202" y="705"/>
                  <a:pt x="209" y="699"/>
                  <a:pt x="219" y="699"/>
                </a:cubicBezTo>
                <a:cubicBezTo>
                  <a:pt x="247" y="699"/>
                  <a:pt x="247" y="699"/>
                  <a:pt x="247" y="699"/>
                </a:cubicBezTo>
                <a:cubicBezTo>
                  <a:pt x="255" y="699"/>
                  <a:pt x="263" y="705"/>
                  <a:pt x="263" y="716"/>
                </a:cubicBezTo>
                <a:cubicBezTo>
                  <a:pt x="263" y="724"/>
                  <a:pt x="263" y="724"/>
                  <a:pt x="263" y="724"/>
                </a:cubicBezTo>
                <a:close/>
                <a:moveTo>
                  <a:pt x="366" y="730"/>
                </a:moveTo>
                <a:cubicBezTo>
                  <a:pt x="366" y="737"/>
                  <a:pt x="360" y="743"/>
                  <a:pt x="354" y="743"/>
                </a:cubicBezTo>
                <a:cubicBezTo>
                  <a:pt x="326" y="743"/>
                  <a:pt x="326" y="743"/>
                  <a:pt x="326" y="743"/>
                </a:cubicBezTo>
                <a:cubicBezTo>
                  <a:pt x="320" y="743"/>
                  <a:pt x="314" y="737"/>
                  <a:pt x="314" y="730"/>
                </a:cubicBezTo>
                <a:cubicBezTo>
                  <a:pt x="314" y="722"/>
                  <a:pt x="314" y="722"/>
                  <a:pt x="314" y="722"/>
                </a:cubicBezTo>
                <a:cubicBezTo>
                  <a:pt x="314" y="714"/>
                  <a:pt x="320" y="709"/>
                  <a:pt x="326" y="709"/>
                </a:cubicBezTo>
                <a:cubicBezTo>
                  <a:pt x="354" y="709"/>
                  <a:pt x="354" y="709"/>
                  <a:pt x="354" y="709"/>
                </a:cubicBezTo>
                <a:cubicBezTo>
                  <a:pt x="360" y="709"/>
                  <a:pt x="366" y="714"/>
                  <a:pt x="366" y="722"/>
                </a:cubicBezTo>
                <a:cubicBezTo>
                  <a:pt x="366" y="730"/>
                  <a:pt x="366" y="730"/>
                  <a:pt x="366" y="730"/>
                </a:cubicBezTo>
                <a:close/>
                <a:moveTo>
                  <a:pt x="417" y="644"/>
                </a:moveTo>
                <a:cubicBezTo>
                  <a:pt x="417" y="657"/>
                  <a:pt x="409" y="671"/>
                  <a:pt x="394" y="671"/>
                </a:cubicBezTo>
                <a:cubicBezTo>
                  <a:pt x="74" y="671"/>
                  <a:pt x="74" y="671"/>
                  <a:pt x="74" y="671"/>
                </a:cubicBezTo>
                <a:cubicBezTo>
                  <a:pt x="59" y="671"/>
                  <a:pt x="49" y="659"/>
                  <a:pt x="49" y="644"/>
                </a:cubicBezTo>
                <a:cubicBezTo>
                  <a:pt x="49" y="67"/>
                  <a:pt x="49" y="67"/>
                  <a:pt x="49" y="67"/>
                </a:cubicBezTo>
                <a:cubicBezTo>
                  <a:pt x="49" y="50"/>
                  <a:pt x="61" y="46"/>
                  <a:pt x="74" y="46"/>
                </a:cubicBezTo>
                <a:cubicBezTo>
                  <a:pt x="394" y="46"/>
                  <a:pt x="394" y="46"/>
                  <a:pt x="394" y="46"/>
                </a:cubicBezTo>
                <a:cubicBezTo>
                  <a:pt x="404" y="46"/>
                  <a:pt x="417" y="48"/>
                  <a:pt x="417" y="67"/>
                </a:cubicBezTo>
                <a:cubicBezTo>
                  <a:pt x="417" y="644"/>
                  <a:pt x="417" y="644"/>
                  <a:pt x="417" y="644"/>
                </a:cubicBezTo>
                <a:close/>
              </a:path>
            </a:pathLst>
          </a:custGeom>
          <a:solidFill>
            <a:srgbClr val="FFFFFF"/>
          </a:solidFill>
          <a:ln w="9525">
            <a:noFill/>
            <a:miter lim="800000"/>
          </a:ln>
        </p:spPr>
        <p:txBody>
          <a:bodyPr lIns="93256" tIns="46627" rIns="93256" bIns="46627"/>
          <a:lstStyle/>
          <a:p>
            <a:endParaRPr lang="zh-CN" altLang="zh-CN">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grpSp>
        <p:nvGrpSpPr>
          <p:cNvPr id="4141" name="组合 168"/>
          <p:cNvGrpSpPr/>
          <p:nvPr/>
        </p:nvGrpSpPr>
        <p:grpSpPr bwMode="auto">
          <a:xfrm>
            <a:off x="4905375" y="5427663"/>
            <a:ext cx="369888" cy="500062"/>
            <a:chOff x="0" y="0"/>
            <a:chExt cx="370834" cy="500500"/>
          </a:xfrm>
        </p:grpSpPr>
        <p:sp>
          <p:nvSpPr>
            <p:cNvPr id="4159" name="Freeform 41"/>
            <p:cNvSpPr>
              <a:spLocks noChangeArrowheads="1"/>
            </p:cNvSpPr>
            <p:nvPr/>
          </p:nvSpPr>
          <p:spPr bwMode="auto">
            <a:xfrm>
              <a:off x="59998" y="0"/>
              <a:ext cx="310836" cy="403323"/>
            </a:xfrm>
            <a:custGeom>
              <a:avLst/>
              <a:gdLst>
                <a:gd name="T0" fmla="*/ 2147483647 w 594"/>
                <a:gd name="T1" fmla="*/ 0 h 771"/>
                <a:gd name="T2" fmla="*/ 2147483647 w 594"/>
                <a:gd name="T3" fmla="*/ 0 h 771"/>
                <a:gd name="T4" fmla="*/ 0 w 594"/>
                <a:gd name="T5" fmla="*/ 2147483647 h 771"/>
                <a:gd name="T6" fmla="*/ 0 w 594"/>
                <a:gd name="T7" fmla="*/ 2147483647 h 771"/>
                <a:gd name="T8" fmla="*/ 1432981106 w 594"/>
                <a:gd name="T9" fmla="*/ 2147483647 h 771"/>
                <a:gd name="T10" fmla="*/ 2147483647 w 594"/>
                <a:gd name="T11" fmla="*/ 2147483647 h 771"/>
                <a:gd name="T12" fmla="*/ 2147483647 w 594"/>
                <a:gd name="T13" fmla="*/ 2147483647 h 771"/>
                <a:gd name="T14" fmla="*/ 2147483647 w 594"/>
                <a:gd name="T15" fmla="*/ 2147483647 h 771"/>
                <a:gd name="T16" fmla="*/ 2147483647 w 594"/>
                <a:gd name="T17" fmla="*/ 2147483647 h 771"/>
                <a:gd name="T18" fmla="*/ 2147483647 w 594"/>
                <a:gd name="T19" fmla="*/ 2147483647 h 771"/>
                <a:gd name="T20" fmla="*/ 2147483647 w 594"/>
                <a:gd name="T21" fmla="*/ 2147483647 h 771"/>
                <a:gd name="T22" fmla="*/ 2147483647 w 594"/>
                <a:gd name="T23" fmla="*/ 2147483647 h 771"/>
                <a:gd name="T24" fmla="*/ 2147483647 w 594"/>
                <a:gd name="T25" fmla="*/ 2147483647 h 771"/>
                <a:gd name="T26" fmla="*/ 2147483647 w 594"/>
                <a:gd name="T27" fmla="*/ 2147483647 h 771"/>
                <a:gd name="T28" fmla="*/ 2147483647 w 594"/>
                <a:gd name="T29" fmla="*/ 2147483647 h 771"/>
                <a:gd name="T30" fmla="*/ 2147483647 w 594"/>
                <a:gd name="T31" fmla="*/ 2147483647 h 771"/>
                <a:gd name="T32" fmla="*/ 2147483647 w 594"/>
                <a:gd name="T33" fmla="*/ 2147483647 h 771"/>
                <a:gd name="T34" fmla="*/ 2147483647 w 594"/>
                <a:gd name="T35" fmla="*/ 0 h 7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94"/>
                <a:gd name="T55" fmla="*/ 0 h 771"/>
                <a:gd name="T56" fmla="*/ 594 w 594"/>
                <a:gd name="T57" fmla="*/ 771 h 77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94" h="771">
                  <a:moveTo>
                    <a:pt x="533" y="0"/>
                  </a:moveTo>
                  <a:cubicBezTo>
                    <a:pt x="63" y="0"/>
                    <a:pt x="63" y="0"/>
                    <a:pt x="63" y="0"/>
                  </a:cubicBezTo>
                  <a:cubicBezTo>
                    <a:pt x="28" y="0"/>
                    <a:pt x="0" y="28"/>
                    <a:pt x="0" y="61"/>
                  </a:cubicBezTo>
                  <a:cubicBezTo>
                    <a:pt x="0" y="554"/>
                    <a:pt x="0" y="554"/>
                    <a:pt x="0" y="554"/>
                  </a:cubicBezTo>
                  <a:cubicBezTo>
                    <a:pt x="10" y="536"/>
                    <a:pt x="10" y="536"/>
                    <a:pt x="10" y="536"/>
                  </a:cubicBezTo>
                  <a:cubicBezTo>
                    <a:pt x="57" y="445"/>
                    <a:pt x="57" y="445"/>
                    <a:pt x="57" y="445"/>
                  </a:cubicBezTo>
                  <a:cubicBezTo>
                    <a:pt x="57" y="61"/>
                    <a:pt x="57" y="61"/>
                    <a:pt x="57" y="61"/>
                  </a:cubicBezTo>
                  <a:cubicBezTo>
                    <a:pt x="57" y="58"/>
                    <a:pt x="59" y="56"/>
                    <a:pt x="63" y="56"/>
                  </a:cubicBezTo>
                  <a:cubicBezTo>
                    <a:pt x="533" y="56"/>
                    <a:pt x="533" y="56"/>
                    <a:pt x="533" y="56"/>
                  </a:cubicBezTo>
                  <a:cubicBezTo>
                    <a:pt x="535" y="56"/>
                    <a:pt x="537" y="58"/>
                    <a:pt x="537" y="61"/>
                  </a:cubicBezTo>
                  <a:cubicBezTo>
                    <a:pt x="537" y="708"/>
                    <a:pt x="537" y="708"/>
                    <a:pt x="537" y="708"/>
                  </a:cubicBezTo>
                  <a:cubicBezTo>
                    <a:pt x="537" y="712"/>
                    <a:pt x="535" y="714"/>
                    <a:pt x="533" y="714"/>
                  </a:cubicBezTo>
                  <a:cubicBezTo>
                    <a:pt x="255" y="714"/>
                    <a:pt x="255" y="714"/>
                    <a:pt x="255" y="714"/>
                  </a:cubicBezTo>
                  <a:cubicBezTo>
                    <a:pt x="266" y="734"/>
                    <a:pt x="266" y="755"/>
                    <a:pt x="258" y="771"/>
                  </a:cubicBezTo>
                  <a:cubicBezTo>
                    <a:pt x="533" y="771"/>
                    <a:pt x="533" y="771"/>
                    <a:pt x="533" y="771"/>
                  </a:cubicBezTo>
                  <a:cubicBezTo>
                    <a:pt x="568" y="771"/>
                    <a:pt x="594" y="742"/>
                    <a:pt x="594" y="708"/>
                  </a:cubicBezTo>
                  <a:cubicBezTo>
                    <a:pt x="594" y="61"/>
                    <a:pt x="594" y="61"/>
                    <a:pt x="594" y="61"/>
                  </a:cubicBezTo>
                  <a:cubicBezTo>
                    <a:pt x="594" y="28"/>
                    <a:pt x="568" y="0"/>
                    <a:pt x="533" y="0"/>
                  </a:cubicBezTo>
                  <a:close/>
                </a:path>
              </a:pathLst>
            </a:custGeom>
            <a:solidFill>
              <a:srgbClr val="FFFFFF"/>
            </a:solidFill>
            <a:ln w="9525">
              <a:noFill/>
              <a:miter lim="800000"/>
            </a:ln>
          </p:spPr>
          <p:txBody>
            <a:bodyPr lIns="91427" tIns="45713" rIns="91427" bIns="45713"/>
            <a:lstStyle/>
            <a:p>
              <a:endParaRPr lang="zh-CN" altLang="zh-CN">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160" name="Freeform 42"/>
            <p:cNvSpPr>
              <a:spLocks noChangeArrowheads="1"/>
            </p:cNvSpPr>
            <p:nvPr/>
          </p:nvSpPr>
          <p:spPr bwMode="auto">
            <a:xfrm>
              <a:off x="0" y="211401"/>
              <a:ext cx="178886" cy="289099"/>
            </a:xfrm>
            <a:custGeom>
              <a:avLst/>
              <a:gdLst>
                <a:gd name="T0" fmla="*/ 2147483647 w 342"/>
                <a:gd name="T1" fmla="*/ 2147483647 h 553"/>
                <a:gd name="T2" fmla="*/ 2147483647 w 342"/>
                <a:gd name="T3" fmla="*/ 2147483647 h 553"/>
                <a:gd name="T4" fmla="*/ 2147483647 w 342"/>
                <a:gd name="T5" fmla="*/ 2147483647 h 553"/>
                <a:gd name="T6" fmla="*/ 2147483647 w 342"/>
                <a:gd name="T7" fmla="*/ 1428822296 h 553"/>
                <a:gd name="T8" fmla="*/ 2147483647 w 342"/>
                <a:gd name="T9" fmla="*/ 2147483647 h 553"/>
                <a:gd name="T10" fmla="*/ 2147483647 w 342"/>
                <a:gd name="T11" fmla="*/ 2147483647 h 553"/>
                <a:gd name="T12" fmla="*/ 2147483647 w 342"/>
                <a:gd name="T13" fmla="*/ 2147483647 h 553"/>
                <a:gd name="T14" fmla="*/ 2147483647 w 342"/>
                <a:gd name="T15" fmla="*/ 2147483647 h 553"/>
                <a:gd name="T16" fmla="*/ 2147483647 w 342"/>
                <a:gd name="T17" fmla="*/ 2147483647 h 553"/>
                <a:gd name="T18" fmla="*/ 2147483647 w 342"/>
                <a:gd name="T19" fmla="*/ 2147483647 h 553"/>
                <a:gd name="T20" fmla="*/ 2147483647 w 342"/>
                <a:gd name="T21" fmla="*/ 2147483647 h 553"/>
                <a:gd name="T22" fmla="*/ 2147483647 w 342"/>
                <a:gd name="T23" fmla="*/ 2147483647 h 553"/>
                <a:gd name="T24" fmla="*/ 2147483647 w 342"/>
                <a:gd name="T25" fmla="*/ 2147483647 h 553"/>
                <a:gd name="T26" fmla="*/ 2147483647 w 342"/>
                <a:gd name="T27" fmla="*/ 2147483647 h 553"/>
                <a:gd name="T28" fmla="*/ 2147483647 w 342"/>
                <a:gd name="T29" fmla="*/ 2147483647 h 553"/>
                <a:gd name="T30" fmla="*/ 2147483647 w 342"/>
                <a:gd name="T31" fmla="*/ 2147483647 h 553"/>
                <a:gd name="T32" fmla="*/ 2147483647 w 342"/>
                <a:gd name="T33" fmla="*/ 2147483647 h 5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2"/>
                <a:gd name="T52" fmla="*/ 0 h 553"/>
                <a:gd name="T53" fmla="*/ 342 w 342"/>
                <a:gd name="T54" fmla="*/ 553 h 55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2" h="553">
                  <a:moveTo>
                    <a:pt x="306" y="296"/>
                  </a:moveTo>
                  <a:cubicBezTo>
                    <a:pt x="196" y="225"/>
                    <a:pt x="196" y="225"/>
                    <a:pt x="196" y="225"/>
                  </a:cubicBezTo>
                  <a:cubicBezTo>
                    <a:pt x="225" y="169"/>
                    <a:pt x="248" y="111"/>
                    <a:pt x="277" y="56"/>
                  </a:cubicBezTo>
                  <a:cubicBezTo>
                    <a:pt x="287" y="40"/>
                    <a:pt x="279" y="17"/>
                    <a:pt x="263" y="10"/>
                  </a:cubicBezTo>
                  <a:cubicBezTo>
                    <a:pt x="246" y="0"/>
                    <a:pt x="233" y="12"/>
                    <a:pt x="223" y="29"/>
                  </a:cubicBezTo>
                  <a:cubicBezTo>
                    <a:pt x="187" y="102"/>
                    <a:pt x="141" y="188"/>
                    <a:pt x="102" y="261"/>
                  </a:cubicBezTo>
                  <a:cubicBezTo>
                    <a:pt x="100" y="244"/>
                    <a:pt x="85" y="186"/>
                    <a:pt x="85" y="186"/>
                  </a:cubicBezTo>
                  <a:cubicBezTo>
                    <a:pt x="81" y="165"/>
                    <a:pt x="45" y="133"/>
                    <a:pt x="20" y="135"/>
                  </a:cubicBezTo>
                  <a:cubicBezTo>
                    <a:pt x="0" y="135"/>
                    <a:pt x="16" y="173"/>
                    <a:pt x="20" y="196"/>
                  </a:cubicBezTo>
                  <a:cubicBezTo>
                    <a:pt x="33" y="277"/>
                    <a:pt x="37" y="354"/>
                    <a:pt x="50" y="434"/>
                  </a:cubicBezTo>
                  <a:cubicBezTo>
                    <a:pt x="50" y="448"/>
                    <a:pt x="52" y="459"/>
                    <a:pt x="56" y="471"/>
                  </a:cubicBezTo>
                  <a:cubicBezTo>
                    <a:pt x="58" y="477"/>
                    <a:pt x="62" y="484"/>
                    <a:pt x="64" y="488"/>
                  </a:cubicBezTo>
                  <a:cubicBezTo>
                    <a:pt x="75" y="503"/>
                    <a:pt x="89" y="519"/>
                    <a:pt x="106" y="528"/>
                  </a:cubicBezTo>
                  <a:cubicBezTo>
                    <a:pt x="156" y="553"/>
                    <a:pt x="216" y="536"/>
                    <a:pt x="244" y="490"/>
                  </a:cubicBezTo>
                  <a:cubicBezTo>
                    <a:pt x="244" y="490"/>
                    <a:pt x="246" y="488"/>
                    <a:pt x="246" y="486"/>
                  </a:cubicBezTo>
                  <a:cubicBezTo>
                    <a:pt x="335" y="357"/>
                    <a:pt x="335" y="357"/>
                    <a:pt x="335" y="357"/>
                  </a:cubicBezTo>
                  <a:cubicBezTo>
                    <a:pt x="342" y="340"/>
                    <a:pt x="323" y="306"/>
                    <a:pt x="306" y="296"/>
                  </a:cubicBezTo>
                  <a:close/>
                </a:path>
              </a:pathLst>
            </a:custGeom>
            <a:solidFill>
              <a:srgbClr val="FFFFFF"/>
            </a:solidFill>
            <a:ln w="9525">
              <a:noFill/>
              <a:miter lim="800000"/>
            </a:ln>
          </p:spPr>
          <p:txBody>
            <a:bodyPr lIns="91427" tIns="45713" rIns="91427" bIns="45713"/>
            <a:lstStyle/>
            <a:p>
              <a:endParaRPr lang="zh-CN" altLang="zh-CN">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grpSp>
      <p:pic>
        <p:nvPicPr>
          <p:cNvPr id="4142" name="Picture 91"/>
          <p:cNvPicPr>
            <a:picLocks noChangeAspect="1" noChangeArrowheads="1"/>
          </p:cNvPicPr>
          <p:nvPr/>
        </p:nvPicPr>
        <p:blipFill>
          <a:blip r:embed="rId1" cstate="print"/>
          <a:srcRect/>
          <a:stretch>
            <a:fillRect/>
          </a:stretch>
        </p:blipFill>
        <p:spPr bwMode="auto">
          <a:xfrm>
            <a:off x="4840288" y="493713"/>
            <a:ext cx="557212" cy="558800"/>
          </a:xfrm>
          <a:prstGeom prst="rect">
            <a:avLst/>
          </a:prstGeom>
          <a:noFill/>
          <a:ln w="9525">
            <a:noFill/>
            <a:miter lim="800000"/>
            <a:headEnd/>
            <a:tailEnd/>
          </a:ln>
        </p:spPr>
      </p:pic>
      <p:sp>
        <p:nvSpPr>
          <p:cNvPr id="4143" name="文本框 164"/>
          <p:cNvSpPr>
            <a:spLocks noChangeArrowheads="1"/>
          </p:cNvSpPr>
          <p:nvPr/>
        </p:nvSpPr>
        <p:spPr bwMode="auto">
          <a:xfrm>
            <a:off x="5526088" y="485775"/>
            <a:ext cx="893762" cy="517525"/>
          </a:xfrm>
          <a:prstGeom prst="rect">
            <a:avLst/>
          </a:prstGeom>
          <a:noFill/>
          <a:ln w="9525">
            <a:noFill/>
            <a:miter lim="800000"/>
          </a:ln>
        </p:spPr>
        <p:txBody>
          <a:bodyPr wrap="none">
            <a:spAutoFit/>
          </a:bodyPr>
          <a:lstStyle/>
          <a:p>
            <a:r>
              <a:rPr lang="zh-CN" altLang="en-US" sz="2800" b="1" dirty="0">
                <a:solidFill>
                  <a:schemeClr val="bg1"/>
                </a:solidFill>
                <a:latin typeface="Impact" panose="020B0806030902050204" pitchFamily="34" charset="0"/>
                <a:ea typeface="微软雅黑" panose="020B0503020204020204" pitchFamily="34" charset="-122"/>
                <a:sym typeface="Impact" panose="020B0806030902050204" pitchFamily="34" charset="0"/>
              </a:rPr>
              <a:t>成立</a:t>
            </a:r>
            <a:endParaRPr lang="zh-CN" altLang="en-US" sz="2800" b="1" dirty="0">
              <a:solidFill>
                <a:schemeClr val="bg1"/>
              </a:solidFill>
              <a:latin typeface="Impact" panose="020B0806030902050204" pitchFamily="34" charset="0"/>
              <a:ea typeface="微软雅黑" panose="020B0503020204020204" pitchFamily="34" charset="-122"/>
              <a:sym typeface="Impact" panose="020B0806030902050204" pitchFamily="34" charset="0"/>
            </a:endParaRPr>
          </a:p>
        </p:txBody>
      </p:sp>
      <p:grpSp>
        <p:nvGrpSpPr>
          <p:cNvPr id="4144" name="组合 48"/>
          <p:cNvGrpSpPr/>
          <p:nvPr/>
        </p:nvGrpSpPr>
        <p:grpSpPr bwMode="auto">
          <a:xfrm>
            <a:off x="4760913" y="2044700"/>
            <a:ext cx="604837" cy="573088"/>
            <a:chOff x="0" y="0"/>
            <a:chExt cx="1401763" cy="1316037"/>
          </a:xfrm>
        </p:grpSpPr>
        <p:sp>
          <p:nvSpPr>
            <p:cNvPr id="4156" name="Freeform 10"/>
            <p:cNvSpPr>
              <a:spLocks noEditPoints="1" noChangeArrowheads="1"/>
            </p:cNvSpPr>
            <p:nvPr/>
          </p:nvSpPr>
          <p:spPr bwMode="auto">
            <a:xfrm>
              <a:off x="0" y="519112"/>
              <a:ext cx="796925" cy="796925"/>
            </a:xfrm>
            <a:custGeom>
              <a:avLst/>
              <a:gdLst>
                <a:gd name="T0" fmla="*/ 2147483647 w 212"/>
                <a:gd name="T1" fmla="*/ 2147483647 h 212"/>
                <a:gd name="T2" fmla="*/ 2147483647 w 212"/>
                <a:gd name="T3" fmla="*/ 2147483647 h 212"/>
                <a:gd name="T4" fmla="*/ 2147483647 w 212"/>
                <a:gd name="T5" fmla="*/ 2147483647 h 212"/>
                <a:gd name="T6" fmla="*/ 2147483647 w 212"/>
                <a:gd name="T7" fmla="*/ 2147483647 h 212"/>
                <a:gd name="T8" fmla="*/ 2147483647 w 212"/>
                <a:gd name="T9" fmla="*/ 2147483647 h 212"/>
                <a:gd name="T10" fmla="*/ 2147483647 w 212"/>
                <a:gd name="T11" fmla="*/ 2147483647 h 212"/>
                <a:gd name="T12" fmla="*/ 2147483647 w 212"/>
                <a:gd name="T13" fmla="*/ 2147483647 h 212"/>
                <a:gd name="T14" fmla="*/ 2147483647 w 212"/>
                <a:gd name="T15" fmla="*/ 2147483647 h 212"/>
                <a:gd name="T16" fmla="*/ 2147483647 w 212"/>
                <a:gd name="T17" fmla="*/ 2147483647 h 212"/>
                <a:gd name="T18" fmla="*/ 2147483647 w 212"/>
                <a:gd name="T19" fmla="*/ 2147483647 h 212"/>
                <a:gd name="T20" fmla="*/ 2147483647 w 212"/>
                <a:gd name="T21" fmla="*/ 2147483647 h 212"/>
                <a:gd name="T22" fmla="*/ 2147483647 w 212"/>
                <a:gd name="T23" fmla="*/ 2147483647 h 212"/>
                <a:gd name="T24" fmla="*/ 2147483647 w 212"/>
                <a:gd name="T25" fmla="*/ 0 h 212"/>
                <a:gd name="T26" fmla="*/ 2147483647 w 212"/>
                <a:gd name="T27" fmla="*/ 2147483647 h 212"/>
                <a:gd name="T28" fmla="*/ 2147483647 w 212"/>
                <a:gd name="T29" fmla="*/ 2147483647 h 212"/>
                <a:gd name="T30" fmla="*/ 2147483647 w 212"/>
                <a:gd name="T31" fmla="*/ 2147483647 h 212"/>
                <a:gd name="T32" fmla="*/ 2147483647 w 212"/>
                <a:gd name="T33" fmla="*/ 2147483647 h 212"/>
                <a:gd name="T34" fmla="*/ 2147483647 w 212"/>
                <a:gd name="T35" fmla="*/ 2147483647 h 212"/>
                <a:gd name="T36" fmla="*/ 2147483647 w 212"/>
                <a:gd name="T37" fmla="*/ 2147483647 h 212"/>
                <a:gd name="T38" fmla="*/ 2147483647 w 212"/>
                <a:gd name="T39" fmla="*/ 2147483647 h 212"/>
                <a:gd name="T40" fmla="*/ 2147483647 w 212"/>
                <a:gd name="T41" fmla="*/ 2147483647 h 212"/>
                <a:gd name="T42" fmla="*/ 2147483647 w 212"/>
                <a:gd name="T43" fmla="*/ 2147483647 h 212"/>
                <a:gd name="T44" fmla="*/ 2147483647 w 212"/>
                <a:gd name="T45" fmla="*/ 2147483647 h 212"/>
                <a:gd name="T46" fmla="*/ 2147483647 w 212"/>
                <a:gd name="T47" fmla="*/ 2147483647 h 212"/>
                <a:gd name="T48" fmla="*/ 2147483647 w 212"/>
                <a:gd name="T49" fmla="*/ 2147483647 h 212"/>
                <a:gd name="T50" fmla="*/ 2147483647 w 212"/>
                <a:gd name="T51" fmla="*/ 2147483647 h 212"/>
                <a:gd name="T52" fmla="*/ 2147483647 w 212"/>
                <a:gd name="T53" fmla="*/ 2147483647 h 212"/>
                <a:gd name="T54" fmla="*/ 2147483647 w 212"/>
                <a:gd name="T55" fmla="*/ 2147483647 h 212"/>
                <a:gd name="T56" fmla="*/ 2147483647 w 212"/>
                <a:gd name="T57" fmla="*/ 2147483647 h 212"/>
                <a:gd name="T58" fmla="*/ 2147483647 w 212"/>
                <a:gd name="T59" fmla="*/ 2147483647 h 212"/>
                <a:gd name="T60" fmla="*/ 2147483647 w 212"/>
                <a:gd name="T61" fmla="*/ 2147483647 h 212"/>
                <a:gd name="T62" fmla="*/ 2147483647 w 212"/>
                <a:gd name="T63" fmla="*/ 2147483647 h 212"/>
                <a:gd name="T64" fmla="*/ 2147483647 w 212"/>
                <a:gd name="T65" fmla="*/ 2147483647 h 212"/>
                <a:gd name="T66" fmla="*/ 2147483647 w 212"/>
                <a:gd name="T67" fmla="*/ 2147483647 h 212"/>
                <a:gd name="T68" fmla="*/ 2147483647 w 212"/>
                <a:gd name="T69" fmla="*/ 2147483647 h 212"/>
                <a:gd name="T70" fmla="*/ 2147483647 w 212"/>
                <a:gd name="T71" fmla="*/ 2147483647 h 212"/>
                <a:gd name="T72" fmla="*/ 2147483647 w 212"/>
                <a:gd name="T73" fmla="*/ 2147483647 h 212"/>
                <a:gd name="T74" fmla="*/ 2147483647 w 212"/>
                <a:gd name="T75" fmla="*/ 2147483647 h 212"/>
                <a:gd name="T76" fmla="*/ 2147483647 w 212"/>
                <a:gd name="T77" fmla="*/ 2147483647 h 212"/>
                <a:gd name="T78" fmla="*/ 2147483647 w 212"/>
                <a:gd name="T79" fmla="*/ 2147483647 h 212"/>
                <a:gd name="T80" fmla="*/ 2147483647 w 212"/>
                <a:gd name="T81" fmla="*/ 2147483647 h 212"/>
                <a:gd name="T82" fmla="*/ 2147483647 w 212"/>
                <a:gd name="T83" fmla="*/ 2147483647 h 212"/>
                <a:gd name="T84" fmla="*/ 2147483647 w 212"/>
                <a:gd name="T85" fmla="*/ 2147483647 h 212"/>
                <a:gd name="T86" fmla="*/ 2147483647 w 212"/>
                <a:gd name="T87" fmla="*/ 2147483647 h 212"/>
                <a:gd name="T88" fmla="*/ 2147483647 w 212"/>
                <a:gd name="T89" fmla="*/ 2147483647 h 212"/>
                <a:gd name="T90" fmla="*/ 2147483647 w 212"/>
                <a:gd name="T91" fmla="*/ 2147483647 h 212"/>
                <a:gd name="T92" fmla="*/ 2147483647 w 212"/>
                <a:gd name="T93" fmla="*/ 2147483647 h 212"/>
                <a:gd name="T94" fmla="*/ 2147483647 w 212"/>
                <a:gd name="T95" fmla="*/ 2147483647 h 212"/>
                <a:gd name="T96" fmla="*/ 2147483647 w 212"/>
                <a:gd name="T97" fmla="*/ 2147483647 h 212"/>
                <a:gd name="T98" fmla="*/ 2147483647 w 212"/>
                <a:gd name="T99" fmla="*/ 2147483647 h 212"/>
                <a:gd name="T100" fmla="*/ 2147483647 w 212"/>
                <a:gd name="T101" fmla="*/ 2147483647 h 212"/>
                <a:gd name="T102" fmla="*/ 2147483647 w 212"/>
                <a:gd name="T103" fmla="*/ 2147483647 h 212"/>
                <a:gd name="T104" fmla="*/ 2147483647 w 212"/>
                <a:gd name="T105" fmla="*/ 2147483647 h 212"/>
                <a:gd name="T106" fmla="*/ 2147483647 w 212"/>
                <a:gd name="T107" fmla="*/ 2147483647 h 212"/>
                <a:gd name="T108" fmla="*/ 2147483647 w 212"/>
                <a:gd name="T109" fmla="*/ 2147483647 h 212"/>
                <a:gd name="T110" fmla="*/ 2147483647 w 212"/>
                <a:gd name="T111" fmla="*/ 2147483647 h 212"/>
                <a:gd name="T112" fmla="*/ 2147483647 w 212"/>
                <a:gd name="T113" fmla="*/ 2147483647 h 212"/>
                <a:gd name="T114" fmla="*/ 2147483647 w 212"/>
                <a:gd name="T115" fmla="*/ 2147483647 h 21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12"/>
                <a:gd name="T175" fmla="*/ 0 h 212"/>
                <a:gd name="T176" fmla="*/ 212 w 212"/>
                <a:gd name="T177" fmla="*/ 212 h 21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12" h="212">
                  <a:moveTo>
                    <a:pt x="190" y="93"/>
                  </a:moveTo>
                  <a:cubicBezTo>
                    <a:pt x="190" y="89"/>
                    <a:pt x="189" y="86"/>
                    <a:pt x="188" y="82"/>
                  </a:cubicBezTo>
                  <a:cubicBezTo>
                    <a:pt x="205" y="67"/>
                    <a:pt x="205" y="67"/>
                    <a:pt x="205" y="67"/>
                  </a:cubicBezTo>
                  <a:cubicBezTo>
                    <a:pt x="202" y="60"/>
                    <a:pt x="199" y="54"/>
                    <a:pt x="195" y="48"/>
                  </a:cubicBezTo>
                  <a:cubicBezTo>
                    <a:pt x="173" y="53"/>
                    <a:pt x="173" y="53"/>
                    <a:pt x="173" y="53"/>
                  </a:cubicBezTo>
                  <a:cubicBezTo>
                    <a:pt x="170" y="50"/>
                    <a:pt x="168" y="47"/>
                    <a:pt x="165" y="44"/>
                  </a:cubicBezTo>
                  <a:cubicBezTo>
                    <a:pt x="172" y="23"/>
                    <a:pt x="172" y="23"/>
                    <a:pt x="172" y="23"/>
                  </a:cubicBezTo>
                  <a:cubicBezTo>
                    <a:pt x="169" y="21"/>
                    <a:pt x="166" y="19"/>
                    <a:pt x="163" y="17"/>
                  </a:cubicBezTo>
                  <a:cubicBezTo>
                    <a:pt x="160" y="15"/>
                    <a:pt x="157" y="13"/>
                    <a:pt x="154" y="12"/>
                  </a:cubicBezTo>
                  <a:cubicBezTo>
                    <a:pt x="138" y="27"/>
                    <a:pt x="138" y="27"/>
                    <a:pt x="138" y="27"/>
                  </a:cubicBezTo>
                  <a:cubicBezTo>
                    <a:pt x="134" y="26"/>
                    <a:pt x="130" y="24"/>
                    <a:pt x="127" y="23"/>
                  </a:cubicBezTo>
                  <a:cubicBezTo>
                    <a:pt x="122" y="1"/>
                    <a:pt x="122" y="1"/>
                    <a:pt x="122" y="1"/>
                  </a:cubicBezTo>
                  <a:cubicBezTo>
                    <a:pt x="115" y="0"/>
                    <a:pt x="108" y="0"/>
                    <a:pt x="101" y="0"/>
                  </a:cubicBezTo>
                  <a:cubicBezTo>
                    <a:pt x="94" y="22"/>
                    <a:pt x="94" y="22"/>
                    <a:pt x="94" y="22"/>
                  </a:cubicBezTo>
                  <a:cubicBezTo>
                    <a:pt x="90" y="23"/>
                    <a:pt x="87" y="23"/>
                    <a:pt x="83" y="24"/>
                  </a:cubicBezTo>
                  <a:cubicBezTo>
                    <a:pt x="68" y="8"/>
                    <a:pt x="68" y="8"/>
                    <a:pt x="68" y="8"/>
                  </a:cubicBezTo>
                  <a:cubicBezTo>
                    <a:pt x="61" y="10"/>
                    <a:pt x="55" y="13"/>
                    <a:pt x="49" y="17"/>
                  </a:cubicBezTo>
                  <a:cubicBezTo>
                    <a:pt x="54" y="39"/>
                    <a:pt x="54" y="39"/>
                    <a:pt x="54" y="39"/>
                  </a:cubicBezTo>
                  <a:cubicBezTo>
                    <a:pt x="51" y="42"/>
                    <a:pt x="48" y="44"/>
                    <a:pt x="45" y="47"/>
                  </a:cubicBezTo>
                  <a:cubicBezTo>
                    <a:pt x="24" y="40"/>
                    <a:pt x="24" y="40"/>
                    <a:pt x="24" y="40"/>
                  </a:cubicBezTo>
                  <a:cubicBezTo>
                    <a:pt x="22" y="43"/>
                    <a:pt x="19" y="46"/>
                    <a:pt x="17" y="49"/>
                  </a:cubicBezTo>
                  <a:cubicBezTo>
                    <a:pt x="15" y="52"/>
                    <a:pt x="14" y="55"/>
                    <a:pt x="12" y="58"/>
                  </a:cubicBezTo>
                  <a:cubicBezTo>
                    <a:pt x="28" y="75"/>
                    <a:pt x="28" y="75"/>
                    <a:pt x="28" y="75"/>
                  </a:cubicBezTo>
                  <a:cubicBezTo>
                    <a:pt x="27" y="78"/>
                    <a:pt x="25" y="82"/>
                    <a:pt x="24" y="86"/>
                  </a:cubicBezTo>
                  <a:cubicBezTo>
                    <a:pt x="2" y="90"/>
                    <a:pt x="2" y="90"/>
                    <a:pt x="2" y="90"/>
                  </a:cubicBezTo>
                  <a:cubicBezTo>
                    <a:pt x="1" y="97"/>
                    <a:pt x="0" y="104"/>
                    <a:pt x="1" y="111"/>
                  </a:cubicBezTo>
                  <a:cubicBezTo>
                    <a:pt x="23" y="118"/>
                    <a:pt x="23" y="118"/>
                    <a:pt x="23" y="118"/>
                  </a:cubicBezTo>
                  <a:cubicBezTo>
                    <a:pt x="24" y="122"/>
                    <a:pt x="24" y="126"/>
                    <a:pt x="25" y="129"/>
                  </a:cubicBezTo>
                  <a:cubicBezTo>
                    <a:pt x="8" y="145"/>
                    <a:pt x="8" y="145"/>
                    <a:pt x="8" y="145"/>
                  </a:cubicBezTo>
                  <a:cubicBezTo>
                    <a:pt x="11" y="151"/>
                    <a:pt x="14" y="158"/>
                    <a:pt x="18" y="164"/>
                  </a:cubicBezTo>
                  <a:cubicBezTo>
                    <a:pt x="40" y="158"/>
                    <a:pt x="40" y="158"/>
                    <a:pt x="40" y="158"/>
                  </a:cubicBezTo>
                  <a:cubicBezTo>
                    <a:pt x="43" y="161"/>
                    <a:pt x="45" y="164"/>
                    <a:pt x="48" y="167"/>
                  </a:cubicBezTo>
                  <a:cubicBezTo>
                    <a:pt x="41" y="189"/>
                    <a:pt x="41" y="189"/>
                    <a:pt x="41" y="189"/>
                  </a:cubicBezTo>
                  <a:cubicBezTo>
                    <a:pt x="44" y="191"/>
                    <a:pt x="46" y="193"/>
                    <a:pt x="49" y="195"/>
                  </a:cubicBezTo>
                  <a:cubicBezTo>
                    <a:pt x="52" y="197"/>
                    <a:pt x="56" y="199"/>
                    <a:pt x="59" y="200"/>
                  </a:cubicBezTo>
                  <a:cubicBezTo>
                    <a:pt x="76" y="184"/>
                    <a:pt x="76" y="184"/>
                    <a:pt x="76" y="184"/>
                  </a:cubicBezTo>
                  <a:cubicBezTo>
                    <a:pt x="79" y="186"/>
                    <a:pt x="83" y="187"/>
                    <a:pt x="87" y="188"/>
                  </a:cubicBezTo>
                  <a:cubicBezTo>
                    <a:pt x="91" y="210"/>
                    <a:pt x="91" y="210"/>
                    <a:pt x="91" y="210"/>
                  </a:cubicBezTo>
                  <a:cubicBezTo>
                    <a:pt x="98" y="212"/>
                    <a:pt x="105" y="212"/>
                    <a:pt x="112" y="211"/>
                  </a:cubicBezTo>
                  <a:cubicBezTo>
                    <a:pt x="119" y="189"/>
                    <a:pt x="119" y="189"/>
                    <a:pt x="119" y="189"/>
                  </a:cubicBezTo>
                  <a:cubicBezTo>
                    <a:pt x="123" y="189"/>
                    <a:pt x="127" y="188"/>
                    <a:pt x="130" y="187"/>
                  </a:cubicBezTo>
                  <a:cubicBezTo>
                    <a:pt x="146" y="204"/>
                    <a:pt x="146" y="204"/>
                    <a:pt x="146" y="204"/>
                  </a:cubicBezTo>
                  <a:cubicBezTo>
                    <a:pt x="152" y="201"/>
                    <a:pt x="159" y="198"/>
                    <a:pt x="165" y="194"/>
                  </a:cubicBezTo>
                  <a:cubicBezTo>
                    <a:pt x="159" y="172"/>
                    <a:pt x="159" y="172"/>
                    <a:pt x="159" y="172"/>
                  </a:cubicBezTo>
                  <a:cubicBezTo>
                    <a:pt x="162" y="169"/>
                    <a:pt x="165" y="167"/>
                    <a:pt x="168" y="164"/>
                  </a:cubicBezTo>
                  <a:cubicBezTo>
                    <a:pt x="189" y="171"/>
                    <a:pt x="189" y="171"/>
                    <a:pt x="189" y="171"/>
                  </a:cubicBezTo>
                  <a:cubicBezTo>
                    <a:pt x="191" y="169"/>
                    <a:pt x="193" y="166"/>
                    <a:pt x="195" y="163"/>
                  </a:cubicBezTo>
                  <a:cubicBezTo>
                    <a:pt x="197" y="160"/>
                    <a:pt x="199" y="156"/>
                    <a:pt x="201" y="153"/>
                  </a:cubicBezTo>
                  <a:cubicBezTo>
                    <a:pt x="185" y="137"/>
                    <a:pt x="185" y="137"/>
                    <a:pt x="185" y="137"/>
                  </a:cubicBezTo>
                  <a:cubicBezTo>
                    <a:pt x="187" y="133"/>
                    <a:pt x="188" y="129"/>
                    <a:pt x="189" y="126"/>
                  </a:cubicBezTo>
                  <a:cubicBezTo>
                    <a:pt x="211" y="121"/>
                    <a:pt x="211" y="121"/>
                    <a:pt x="211" y="121"/>
                  </a:cubicBezTo>
                  <a:cubicBezTo>
                    <a:pt x="212" y="114"/>
                    <a:pt x="212" y="107"/>
                    <a:pt x="212" y="100"/>
                  </a:cubicBezTo>
                  <a:lnTo>
                    <a:pt x="190" y="93"/>
                  </a:lnTo>
                  <a:close/>
                  <a:moveTo>
                    <a:pt x="163" y="142"/>
                  </a:moveTo>
                  <a:cubicBezTo>
                    <a:pt x="143" y="174"/>
                    <a:pt x="101" y="183"/>
                    <a:pt x="70" y="163"/>
                  </a:cubicBezTo>
                  <a:cubicBezTo>
                    <a:pt x="38" y="143"/>
                    <a:pt x="29" y="101"/>
                    <a:pt x="49" y="70"/>
                  </a:cubicBezTo>
                  <a:cubicBezTo>
                    <a:pt x="70" y="38"/>
                    <a:pt x="111" y="29"/>
                    <a:pt x="143" y="49"/>
                  </a:cubicBezTo>
                  <a:cubicBezTo>
                    <a:pt x="174" y="69"/>
                    <a:pt x="183" y="111"/>
                    <a:pt x="163" y="142"/>
                  </a:cubicBezTo>
                  <a:close/>
                </a:path>
              </a:pathLst>
            </a:custGeom>
            <a:solidFill>
              <a:srgbClr val="FFFFFF"/>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157" name="Freeform 11"/>
            <p:cNvSpPr>
              <a:spLocks noEditPoints="1" noChangeArrowheads="1"/>
            </p:cNvSpPr>
            <p:nvPr/>
          </p:nvSpPr>
          <p:spPr bwMode="auto">
            <a:xfrm>
              <a:off x="741363" y="444500"/>
              <a:ext cx="660400" cy="660400"/>
            </a:xfrm>
            <a:custGeom>
              <a:avLst/>
              <a:gdLst>
                <a:gd name="T0" fmla="*/ 2147483647 w 176"/>
                <a:gd name="T1" fmla="*/ 2147483647 h 176"/>
                <a:gd name="T2" fmla="*/ 2147483647 w 176"/>
                <a:gd name="T3" fmla="*/ 2147483647 h 176"/>
                <a:gd name="T4" fmla="*/ 2147483647 w 176"/>
                <a:gd name="T5" fmla="*/ 2147483647 h 176"/>
                <a:gd name="T6" fmla="*/ 2147483647 w 176"/>
                <a:gd name="T7" fmla="*/ 2147483647 h 176"/>
                <a:gd name="T8" fmla="*/ 2147483647 w 176"/>
                <a:gd name="T9" fmla="*/ 2147483647 h 176"/>
                <a:gd name="T10" fmla="*/ 2147483647 w 176"/>
                <a:gd name="T11" fmla="*/ 2147483647 h 176"/>
                <a:gd name="T12" fmla="*/ 2147483647 w 176"/>
                <a:gd name="T13" fmla="*/ 2147483647 h 176"/>
                <a:gd name="T14" fmla="*/ 2147483647 w 176"/>
                <a:gd name="T15" fmla="*/ 2147483647 h 176"/>
                <a:gd name="T16" fmla="*/ 2147483647 w 176"/>
                <a:gd name="T17" fmla="*/ 2147483647 h 176"/>
                <a:gd name="T18" fmla="*/ 2147483647 w 176"/>
                <a:gd name="T19" fmla="*/ 2147483647 h 176"/>
                <a:gd name="T20" fmla="*/ 2147483647 w 176"/>
                <a:gd name="T21" fmla="*/ 0 h 176"/>
                <a:gd name="T22" fmla="*/ 2147483647 w 176"/>
                <a:gd name="T23" fmla="*/ 2147483647 h 176"/>
                <a:gd name="T24" fmla="*/ 2147483647 w 176"/>
                <a:gd name="T25" fmla="*/ 2147483647 h 176"/>
                <a:gd name="T26" fmla="*/ 2147483647 w 176"/>
                <a:gd name="T27" fmla="*/ 2147483647 h 176"/>
                <a:gd name="T28" fmla="*/ 2147483647 w 176"/>
                <a:gd name="T29" fmla="*/ 2147483647 h 176"/>
                <a:gd name="T30" fmla="*/ 2147483647 w 176"/>
                <a:gd name="T31" fmla="*/ 2147483647 h 176"/>
                <a:gd name="T32" fmla="*/ 2147483647 w 176"/>
                <a:gd name="T33" fmla="*/ 2147483647 h 176"/>
                <a:gd name="T34" fmla="*/ 2147483647 w 176"/>
                <a:gd name="T35" fmla="*/ 2147483647 h 176"/>
                <a:gd name="T36" fmla="*/ 2147483647 w 176"/>
                <a:gd name="T37" fmla="*/ 2147483647 h 176"/>
                <a:gd name="T38" fmla="*/ 0 w 176"/>
                <a:gd name="T39" fmla="*/ 2147483647 h 176"/>
                <a:gd name="T40" fmla="*/ 2147483647 w 176"/>
                <a:gd name="T41" fmla="*/ 2147483647 h 176"/>
                <a:gd name="T42" fmla="*/ 2147483647 w 176"/>
                <a:gd name="T43" fmla="*/ 2147483647 h 176"/>
                <a:gd name="T44" fmla="*/ 2147483647 w 176"/>
                <a:gd name="T45" fmla="*/ 2147483647 h 176"/>
                <a:gd name="T46" fmla="*/ 2147483647 w 176"/>
                <a:gd name="T47" fmla="*/ 2147483647 h 176"/>
                <a:gd name="T48" fmla="*/ 2147483647 w 176"/>
                <a:gd name="T49" fmla="*/ 2147483647 h 176"/>
                <a:gd name="T50" fmla="*/ 2147483647 w 176"/>
                <a:gd name="T51" fmla="*/ 2147483647 h 176"/>
                <a:gd name="T52" fmla="*/ 2147483647 w 176"/>
                <a:gd name="T53" fmla="*/ 2147483647 h 176"/>
                <a:gd name="T54" fmla="*/ 2147483647 w 176"/>
                <a:gd name="T55" fmla="*/ 2147483647 h 176"/>
                <a:gd name="T56" fmla="*/ 2147483647 w 176"/>
                <a:gd name="T57" fmla="*/ 2147483647 h 176"/>
                <a:gd name="T58" fmla="*/ 2147483647 w 176"/>
                <a:gd name="T59" fmla="*/ 2147483647 h 176"/>
                <a:gd name="T60" fmla="*/ 2147483647 w 176"/>
                <a:gd name="T61" fmla="*/ 2147483647 h 176"/>
                <a:gd name="T62" fmla="*/ 2147483647 w 176"/>
                <a:gd name="T63" fmla="*/ 2147483647 h 176"/>
                <a:gd name="T64" fmla="*/ 2147483647 w 176"/>
                <a:gd name="T65" fmla="*/ 2147483647 h 176"/>
                <a:gd name="T66" fmla="*/ 2147483647 w 176"/>
                <a:gd name="T67" fmla="*/ 2147483647 h 176"/>
                <a:gd name="T68" fmla="*/ 2147483647 w 176"/>
                <a:gd name="T69" fmla="*/ 2147483647 h 176"/>
                <a:gd name="T70" fmla="*/ 2147483647 w 176"/>
                <a:gd name="T71" fmla="*/ 2147483647 h 176"/>
                <a:gd name="T72" fmla="*/ 2147483647 w 176"/>
                <a:gd name="T73" fmla="*/ 2147483647 h 176"/>
                <a:gd name="T74" fmla="*/ 2147483647 w 176"/>
                <a:gd name="T75" fmla="*/ 2147483647 h 176"/>
                <a:gd name="T76" fmla="*/ 2147483647 w 176"/>
                <a:gd name="T77" fmla="*/ 2147483647 h 176"/>
                <a:gd name="T78" fmla="*/ 2147483647 w 176"/>
                <a:gd name="T79" fmla="*/ 2147483647 h 176"/>
                <a:gd name="T80" fmla="*/ 2147483647 w 176"/>
                <a:gd name="T81" fmla="*/ 2147483647 h 176"/>
                <a:gd name="T82" fmla="*/ 2147483647 w 176"/>
                <a:gd name="T83" fmla="*/ 2147483647 h 17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76"/>
                <a:gd name="T127" fmla="*/ 0 h 176"/>
                <a:gd name="T128" fmla="*/ 176 w 176"/>
                <a:gd name="T129" fmla="*/ 176 h 17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76" h="176">
                  <a:moveTo>
                    <a:pt x="156" y="88"/>
                  </a:moveTo>
                  <a:cubicBezTo>
                    <a:pt x="176" y="75"/>
                    <a:pt x="176" y="75"/>
                    <a:pt x="176" y="75"/>
                  </a:cubicBezTo>
                  <a:cubicBezTo>
                    <a:pt x="175" y="69"/>
                    <a:pt x="174" y="64"/>
                    <a:pt x="172" y="58"/>
                  </a:cubicBezTo>
                  <a:cubicBezTo>
                    <a:pt x="147" y="55"/>
                    <a:pt x="147" y="55"/>
                    <a:pt x="147" y="55"/>
                  </a:cubicBezTo>
                  <a:cubicBezTo>
                    <a:pt x="145" y="51"/>
                    <a:pt x="142" y="47"/>
                    <a:pt x="138" y="43"/>
                  </a:cubicBezTo>
                  <a:cubicBezTo>
                    <a:pt x="144" y="20"/>
                    <a:pt x="144" y="20"/>
                    <a:pt x="144" y="20"/>
                  </a:cubicBezTo>
                  <a:cubicBezTo>
                    <a:pt x="141" y="18"/>
                    <a:pt x="139" y="16"/>
                    <a:pt x="136" y="14"/>
                  </a:cubicBezTo>
                  <a:cubicBezTo>
                    <a:pt x="134" y="12"/>
                    <a:pt x="131" y="11"/>
                    <a:pt x="128" y="10"/>
                  </a:cubicBezTo>
                  <a:cubicBezTo>
                    <a:pt x="109" y="24"/>
                    <a:pt x="109" y="24"/>
                    <a:pt x="109" y="24"/>
                  </a:cubicBezTo>
                  <a:cubicBezTo>
                    <a:pt x="104" y="23"/>
                    <a:pt x="99" y="22"/>
                    <a:pt x="94" y="21"/>
                  </a:cubicBezTo>
                  <a:cubicBezTo>
                    <a:pt x="81" y="0"/>
                    <a:pt x="81" y="0"/>
                    <a:pt x="81" y="0"/>
                  </a:cubicBezTo>
                  <a:cubicBezTo>
                    <a:pt x="76" y="1"/>
                    <a:pt x="70" y="2"/>
                    <a:pt x="64" y="4"/>
                  </a:cubicBezTo>
                  <a:cubicBezTo>
                    <a:pt x="61" y="27"/>
                    <a:pt x="61" y="27"/>
                    <a:pt x="61" y="27"/>
                  </a:cubicBezTo>
                  <a:cubicBezTo>
                    <a:pt x="55" y="29"/>
                    <a:pt x="50" y="33"/>
                    <a:pt x="45" y="37"/>
                  </a:cubicBezTo>
                  <a:cubicBezTo>
                    <a:pt x="21" y="31"/>
                    <a:pt x="21" y="31"/>
                    <a:pt x="21" y="31"/>
                  </a:cubicBezTo>
                  <a:cubicBezTo>
                    <a:pt x="18" y="34"/>
                    <a:pt x="16" y="38"/>
                    <a:pt x="14" y="41"/>
                  </a:cubicBezTo>
                  <a:cubicBezTo>
                    <a:pt x="13" y="42"/>
                    <a:pt x="13" y="43"/>
                    <a:pt x="12" y="44"/>
                  </a:cubicBezTo>
                  <a:cubicBezTo>
                    <a:pt x="26" y="62"/>
                    <a:pt x="26" y="62"/>
                    <a:pt x="26" y="62"/>
                  </a:cubicBezTo>
                  <a:cubicBezTo>
                    <a:pt x="23" y="70"/>
                    <a:pt x="22" y="77"/>
                    <a:pt x="21" y="85"/>
                  </a:cubicBezTo>
                  <a:cubicBezTo>
                    <a:pt x="0" y="98"/>
                    <a:pt x="0" y="98"/>
                    <a:pt x="0" y="98"/>
                  </a:cubicBezTo>
                  <a:cubicBezTo>
                    <a:pt x="1" y="103"/>
                    <a:pt x="1" y="107"/>
                    <a:pt x="3" y="111"/>
                  </a:cubicBezTo>
                  <a:cubicBezTo>
                    <a:pt x="26" y="114"/>
                    <a:pt x="26" y="114"/>
                    <a:pt x="26" y="114"/>
                  </a:cubicBezTo>
                  <a:cubicBezTo>
                    <a:pt x="29" y="122"/>
                    <a:pt x="34" y="130"/>
                    <a:pt x="41" y="137"/>
                  </a:cubicBezTo>
                  <a:cubicBezTo>
                    <a:pt x="36" y="160"/>
                    <a:pt x="36" y="160"/>
                    <a:pt x="36" y="160"/>
                  </a:cubicBezTo>
                  <a:cubicBezTo>
                    <a:pt x="37" y="161"/>
                    <a:pt x="39" y="163"/>
                    <a:pt x="41" y="164"/>
                  </a:cubicBezTo>
                  <a:cubicBezTo>
                    <a:pt x="42" y="165"/>
                    <a:pt x="44" y="166"/>
                    <a:pt x="46" y="167"/>
                  </a:cubicBezTo>
                  <a:cubicBezTo>
                    <a:pt x="65" y="152"/>
                    <a:pt x="65" y="152"/>
                    <a:pt x="65" y="152"/>
                  </a:cubicBezTo>
                  <a:cubicBezTo>
                    <a:pt x="74" y="155"/>
                    <a:pt x="83" y="157"/>
                    <a:pt x="92" y="156"/>
                  </a:cubicBezTo>
                  <a:cubicBezTo>
                    <a:pt x="104" y="176"/>
                    <a:pt x="104" y="176"/>
                    <a:pt x="104" y="176"/>
                  </a:cubicBezTo>
                  <a:cubicBezTo>
                    <a:pt x="109" y="175"/>
                    <a:pt x="113" y="174"/>
                    <a:pt x="117" y="173"/>
                  </a:cubicBezTo>
                  <a:cubicBezTo>
                    <a:pt x="120" y="149"/>
                    <a:pt x="120" y="149"/>
                    <a:pt x="120" y="149"/>
                  </a:cubicBezTo>
                  <a:cubicBezTo>
                    <a:pt x="127" y="145"/>
                    <a:pt x="133" y="140"/>
                    <a:pt x="139" y="134"/>
                  </a:cubicBezTo>
                  <a:cubicBezTo>
                    <a:pt x="162" y="139"/>
                    <a:pt x="162" y="139"/>
                    <a:pt x="162" y="139"/>
                  </a:cubicBezTo>
                  <a:cubicBezTo>
                    <a:pt x="162" y="138"/>
                    <a:pt x="163" y="138"/>
                    <a:pt x="163" y="137"/>
                  </a:cubicBezTo>
                  <a:cubicBezTo>
                    <a:pt x="165" y="133"/>
                    <a:pt x="167" y="130"/>
                    <a:pt x="169" y="126"/>
                  </a:cubicBezTo>
                  <a:cubicBezTo>
                    <a:pt x="154" y="106"/>
                    <a:pt x="154" y="106"/>
                    <a:pt x="154" y="106"/>
                  </a:cubicBezTo>
                  <a:cubicBezTo>
                    <a:pt x="156" y="100"/>
                    <a:pt x="156" y="94"/>
                    <a:pt x="156" y="88"/>
                  </a:cubicBezTo>
                  <a:close/>
                  <a:moveTo>
                    <a:pt x="131" y="116"/>
                  </a:moveTo>
                  <a:cubicBezTo>
                    <a:pt x="116" y="140"/>
                    <a:pt x="85" y="146"/>
                    <a:pt x="61" y="131"/>
                  </a:cubicBezTo>
                  <a:cubicBezTo>
                    <a:pt x="38" y="116"/>
                    <a:pt x="31" y="85"/>
                    <a:pt x="46" y="61"/>
                  </a:cubicBezTo>
                  <a:cubicBezTo>
                    <a:pt x="61" y="38"/>
                    <a:pt x="92" y="31"/>
                    <a:pt x="116" y="46"/>
                  </a:cubicBezTo>
                  <a:cubicBezTo>
                    <a:pt x="140" y="61"/>
                    <a:pt x="146" y="92"/>
                    <a:pt x="131" y="116"/>
                  </a:cubicBezTo>
                  <a:close/>
                </a:path>
              </a:pathLst>
            </a:custGeom>
            <a:solidFill>
              <a:srgbClr val="FFFFFF"/>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158" name="Freeform 12"/>
            <p:cNvSpPr>
              <a:spLocks noEditPoints="1" noChangeArrowheads="1"/>
            </p:cNvSpPr>
            <p:nvPr/>
          </p:nvSpPr>
          <p:spPr bwMode="auto">
            <a:xfrm>
              <a:off x="711200" y="0"/>
              <a:ext cx="492125" cy="504825"/>
            </a:xfrm>
            <a:custGeom>
              <a:avLst/>
              <a:gdLst>
                <a:gd name="T0" fmla="*/ 2147483647 w 131"/>
                <a:gd name="T1" fmla="*/ 2147483647 h 134"/>
                <a:gd name="T2" fmla="*/ 2147483647 w 131"/>
                <a:gd name="T3" fmla="*/ 2147483647 h 134"/>
                <a:gd name="T4" fmla="*/ 2147483647 w 131"/>
                <a:gd name="T5" fmla="*/ 2147483647 h 134"/>
                <a:gd name="T6" fmla="*/ 2147483647 w 131"/>
                <a:gd name="T7" fmla="*/ 2147483647 h 134"/>
                <a:gd name="T8" fmla="*/ 2147483647 w 131"/>
                <a:gd name="T9" fmla="*/ 2147483647 h 134"/>
                <a:gd name="T10" fmla="*/ 2147483647 w 131"/>
                <a:gd name="T11" fmla="*/ 2147483647 h 134"/>
                <a:gd name="T12" fmla="*/ 2147483647 w 131"/>
                <a:gd name="T13" fmla="*/ 2147483647 h 134"/>
                <a:gd name="T14" fmla="*/ 2147483647 w 131"/>
                <a:gd name="T15" fmla="*/ 2147483647 h 134"/>
                <a:gd name="T16" fmla="*/ 2147483647 w 131"/>
                <a:gd name="T17" fmla="*/ 2147483647 h 134"/>
                <a:gd name="T18" fmla="*/ 2147483647 w 131"/>
                <a:gd name="T19" fmla="*/ 2147483647 h 134"/>
                <a:gd name="T20" fmla="*/ 2147483647 w 131"/>
                <a:gd name="T21" fmla="*/ 2147483647 h 134"/>
                <a:gd name="T22" fmla="*/ 2147483647 w 131"/>
                <a:gd name="T23" fmla="*/ 2147483647 h 134"/>
                <a:gd name="T24" fmla="*/ 2147483647 w 131"/>
                <a:gd name="T25" fmla="*/ 2147483647 h 134"/>
                <a:gd name="T26" fmla="*/ 2147483647 w 131"/>
                <a:gd name="T27" fmla="*/ 2147483647 h 134"/>
                <a:gd name="T28" fmla="*/ 2147483647 w 131"/>
                <a:gd name="T29" fmla="*/ 2147483647 h 134"/>
                <a:gd name="T30" fmla="*/ 2147483647 w 131"/>
                <a:gd name="T31" fmla="*/ 2147483647 h 134"/>
                <a:gd name="T32" fmla="*/ 2147483647 w 131"/>
                <a:gd name="T33" fmla="*/ 2147483647 h 134"/>
                <a:gd name="T34" fmla="*/ 2147483647 w 131"/>
                <a:gd name="T35" fmla="*/ 2147483647 h 134"/>
                <a:gd name="T36" fmla="*/ 2147483647 w 131"/>
                <a:gd name="T37" fmla="*/ 2147483647 h 134"/>
                <a:gd name="T38" fmla="*/ 2147483647 w 131"/>
                <a:gd name="T39" fmla="*/ 2147483647 h 134"/>
                <a:gd name="T40" fmla="*/ 2147483647 w 131"/>
                <a:gd name="T41" fmla="*/ 2147483647 h 134"/>
                <a:gd name="T42" fmla="*/ 2147483647 w 131"/>
                <a:gd name="T43" fmla="*/ 2147483647 h 134"/>
                <a:gd name="T44" fmla="*/ 2147483647 w 131"/>
                <a:gd name="T45" fmla="*/ 2147483647 h 134"/>
                <a:gd name="T46" fmla="*/ 2147483647 w 131"/>
                <a:gd name="T47" fmla="*/ 0 h 134"/>
                <a:gd name="T48" fmla="*/ 2147483647 w 131"/>
                <a:gd name="T49" fmla="*/ 2147483647 h 134"/>
                <a:gd name="T50" fmla="*/ 2147483647 w 131"/>
                <a:gd name="T51" fmla="*/ 2147483647 h 134"/>
                <a:gd name="T52" fmla="*/ 2147483647 w 131"/>
                <a:gd name="T53" fmla="*/ 2147483647 h 134"/>
                <a:gd name="T54" fmla="*/ 2147483647 w 131"/>
                <a:gd name="T55" fmla="*/ 2147483647 h 134"/>
                <a:gd name="T56" fmla="*/ 0 w 131"/>
                <a:gd name="T57" fmla="*/ 2147483647 h 134"/>
                <a:gd name="T58" fmla="*/ 2147483647 w 131"/>
                <a:gd name="T59" fmla="*/ 2147483647 h 134"/>
                <a:gd name="T60" fmla="*/ 2147483647 w 131"/>
                <a:gd name="T61" fmla="*/ 2147483647 h 134"/>
                <a:gd name="T62" fmla="*/ 2147483647 w 131"/>
                <a:gd name="T63" fmla="*/ 2147483647 h 134"/>
                <a:gd name="T64" fmla="*/ 2147483647 w 131"/>
                <a:gd name="T65" fmla="*/ 2147483647 h 134"/>
                <a:gd name="T66" fmla="*/ 2147483647 w 131"/>
                <a:gd name="T67" fmla="*/ 2147483647 h 134"/>
                <a:gd name="T68" fmla="*/ 2147483647 w 131"/>
                <a:gd name="T69" fmla="*/ 2147483647 h 134"/>
                <a:gd name="T70" fmla="*/ 2147483647 w 131"/>
                <a:gd name="T71" fmla="*/ 2147483647 h 13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1"/>
                <a:gd name="T109" fmla="*/ 0 h 134"/>
                <a:gd name="T110" fmla="*/ 131 w 131"/>
                <a:gd name="T111" fmla="*/ 134 h 13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1" h="134">
                  <a:moveTo>
                    <a:pt x="14" y="79"/>
                  </a:moveTo>
                  <a:cubicBezTo>
                    <a:pt x="2" y="94"/>
                    <a:pt x="2" y="94"/>
                    <a:pt x="2" y="94"/>
                  </a:cubicBezTo>
                  <a:cubicBezTo>
                    <a:pt x="3" y="97"/>
                    <a:pt x="5" y="101"/>
                    <a:pt x="7" y="104"/>
                  </a:cubicBezTo>
                  <a:cubicBezTo>
                    <a:pt x="27" y="102"/>
                    <a:pt x="27" y="102"/>
                    <a:pt x="27" y="102"/>
                  </a:cubicBezTo>
                  <a:cubicBezTo>
                    <a:pt x="29" y="104"/>
                    <a:pt x="31" y="106"/>
                    <a:pt x="34" y="108"/>
                  </a:cubicBezTo>
                  <a:cubicBezTo>
                    <a:pt x="37" y="110"/>
                    <a:pt x="39" y="111"/>
                    <a:pt x="42" y="113"/>
                  </a:cubicBezTo>
                  <a:cubicBezTo>
                    <a:pt x="46" y="132"/>
                    <a:pt x="46" y="132"/>
                    <a:pt x="46" y="132"/>
                  </a:cubicBezTo>
                  <a:cubicBezTo>
                    <a:pt x="50" y="133"/>
                    <a:pt x="54" y="134"/>
                    <a:pt x="58" y="134"/>
                  </a:cubicBezTo>
                  <a:cubicBezTo>
                    <a:pt x="68" y="117"/>
                    <a:pt x="68" y="117"/>
                    <a:pt x="68" y="117"/>
                  </a:cubicBezTo>
                  <a:cubicBezTo>
                    <a:pt x="75" y="117"/>
                    <a:pt x="81" y="115"/>
                    <a:pt x="87" y="112"/>
                  </a:cubicBezTo>
                  <a:cubicBezTo>
                    <a:pt x="104" y="121"/>
                    <a:pt x="104" y="121"/>
                    <a:pt x="104" y="121"/>
                  </a:cubicBezTo>
                  <a:cubicBezTo>
                    <a:pt x="108" y="118"/>
                    <a:pt x="111" y="116"/>
                    <a:pt x="113" y="113"/>
                  </a:cubicBezTo>
                  <a:cubicBezTo>
                    <a:pt x="107" y="94"/>
                    <a:pt x="107" y="94"/>
                    <a:pt x="107" y="94"/>
                  </a:cubicBezTo>
                  <a:cubicBezTo>
                    <a:pt x="110" y="88"/>
                    <a:pt x="112" y="82"/>
                    <a:pt x="113" y="76"/>
                  </a:cubicBezTo>
                  <a:cubicBezTo>
                    <a:pt x="131" y="68"/>
                    <a:pt x="131" y="68"/>
                    <a:pt x="131" y="68"/>
                  </a:cubicBezTo>
                  <a:cubicBezTo>
                    <a:pt x="131" y="64"/>
                    <a:pt x="131" y="59"/>
                    <a:pt x="130" y="55"/>
                  </a:cubicBezTo>
                  <a:cubicBezTo>
                    <a:pt x="111" y="48"/>
                    <a:pt x="111" y="48"/>
                    <a:pt x="111" y="48"/>
                  </a:cubicBezTo>
                  <a:cubicBezTo>
                    <a:pt x="109" y="44"/>
                    <a:pt x="107" y="40"/>
                    <a:pt x="104" y="36"/>
                  </a:cubicBezTo>
                  <a:cubicBezTo>
                    <a:pt x="109" y="17"/>
                    <a:pt x="109" y="17"/>
                    <a:pt x="109" y="17"/>
                  </a:cubicBezTo>
                  <a:cubicBezTo>
                    <a:pt x="107" y="15"/>
                    <a:pt x="105" y="13"/>
                    <a:pt x="103" y="12"/>
                  </a:cubicBezTo>
                  <a:cubicBezTo>
                    <a:pt x="101" y="11"/>
                    <a:pt x="99" y="9"/>
                    <a:pt x="97" y="8"/>
                  </a:cubicBezTo>
                  <a:cubicBezTo>
                    <a:pt x="80" y="19"/>
                    <a:pt x="80" y="19"/>
                    <a:pt x="80" y="19"/>
                  </a:cubicBezTo>
                  <a:cubicBezTo>
                    <a:pt x="76" y="17"/>
                    <a:pt x="71" y="16"/>
                    <a:pt x="66" y="16"/>
                  </a:cubicBezTo>
                  <a:cubicBezTo>
                    <a:pt x="54" y="0"/>
                    <a:pt x="54" y="0"/>
                    <a:pt x="54" y="0"/>
                  </a:cubicBezTo>
                  <a:cubicBezTo>
                    <a:pt x="50" y="1"/>
                    <a:pt x="45" y="2"/>
                    <a:pt x="41" y="3"/>
                  </a:cubicBezTo>
                  <a:cubicBezTo>
                    <a:pt x="39" y="23"/>
                    <a:pt x="39" y="23"/>
                    <a:pt x="39" y="23"/>
                  </a:cubicBezTo>
                  <a:cubicBezTo>
                    <a:pt x="33" y="26"/>
                    <a:pt x="29" y="30"/>
                    <a:pt x="25" y="34"/>
                  </a:cubicBezTo>
                  <a:cubicBezTo>
                    <a:pt x="4" y="34"/>
                    <a:pt x="4" y="34"/>
                    <a:pt x="4" y="34"/>
                  </a:cubicBezTo>
                  <a:cubicBezTo>
                    <a:pt x="2" y="38"/>
                    <a:pt x="1" y="41"/>
                    <a:pt x="0" y="45"/>
                  </a:cubicBezTo>
                  <a:cubicBezTo>
                    <a:pt x="14" y="59"/>
                    <a:pt x="14" y="59"/>
                    <a:pt x="14" y="59"/>
                  </a:cubicBezTo>
                  <a:cubicBezTo>
                    <a:pt x="13" y="65"/>
                    <a:pt x="13" y="72"/>
                    <a:pt x="14" y="79"/>
                  </a:cubicBezTo>
                  <a:close/>
                  <a:moveTo>
                    <a:pt x="32" y="45"/>
                  </a:moveTo>
                  <a:cubicBezTo>
                    <a:pt x="45" y="28"/>
                    <a:pt x="69" y="24"/>
                    <a:pt x="86" y="36"/>
                  </a:cubicBezTo>
                  <a:cubicBezTo>
                    <a:pt x="103" y="49"/>
                    <a:pt x="106" y="72"/>
                    <a:pt x="94" y="89"/>
                  </a:cubicBezTo>
                  <a:cubicBezTo>
                    <a:pt x="82" y="106"/>
                    <a:pt x="58" y="110"/>
                    <a:pt x="41" y="98"/>
                  </a:cubicBezTo>
                  <a:cubicBezTo>
                    <a:pt x="24" y="86"/>
                    <a:pt x="20" y="62"/>
                    <a:pt x="32" y="45"/>
                  </a:cubicBezTo>
                  <a:close/>
                </a:path>
              </a:pathLst>
            </a:custGeom>
            <a:solidFill>
              <a:srgbClr val="FFFFFF"/>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grpSp>
      <p:sp>
        <p:nvSpPr>
          <p:cNvPr id="4145" name="文本框 164"/>
          <p:cNvSpPr>
            <a:spLocks noChangeArrowheads="1"/>
          </p:cNvSpPr>
          <p:nvPr/>
        </p:nvSpPr>
        <p:spPr bwMode="auto">
          <a:xfrm>
            <a:off x="5530850" y="2032000"/>
            <a:ext cx="893763" cy="519113"/>
          </a:xfrm>
          <a:prstGeom prst="rect">
            <a:avLst/>
          </a:prstGeom>
          <a:noFill/>
          <a:ln w="9525">
            <a:noFill/>
            <a:miter lim="800000"/>
          </a:ln>
        </p:spPr>
        <p:txBody>
          <a:bodyPr wrap="none">
            <a:spAutoFit/>
          </a:bodyPr>
          <a:lstStyle/>
          <a:p>
            <a:r>
              <a:rPr lang="zh-CN" altLang="en-US" sz="2800" b="1">
                <a:solidFill>
                  <a:schemeClr val="bg1"/>
                </a:solidFill>
                <a:latin typeface="Impact" panose="020B0806030902050204" pitchFamily="34" charset="0"/>
                <a:ea typeface="微软雅黑" panose="020B0503020204020204" pitchFamily="34" charset="-122"/>
                <a:sym typeface="Impact" panose="020B0806030902050204" pitchFamily="34" charset="0"/>
              </a:rPr>
              <a:t>领域</a:t>
            </a:r>
            <a:endParaRPr lang="zh-CN" altLang="en-US"/>
          </a:p>
        </p:txBody>
      </p:sp>
      <p:sp>
        <p:nvSpPr>
          <p:cNvPr id="4146" name="矩形 3"/>
          <p:cNvSpPr>
            <a:spLocks noChangeArrowheads="1"/>
          </p:cNvSpPr>
          <p:nvPr/>
        </p:nvSpPr>
        <p:spPr bwMode="auto">
          <a:xfrm>
            <a:off x="1612900" y="1423988"/>
            <a:ext cx="1787525" cy="500062"/>
          </a:xfrm>
          <a:prstGeom prst="rect">
            <a:avLst/>
          </a:prstGeom>
          <a:noFill/>
          <a:ln w="9525">
            <a:noFill/>
            <a:miter lim="800000"/>
          </a:ln>
        </p:spPr>
        <p:txBody>
          <a:bodyPr>
            <a:spAutoFit/>
          </a:bodyPr>
          <a:lstStyle/>
          <a:p>
            <a:pPr>
              <a:lnSpc>
                <a:spcPct val="112000"/>
              </a:lnSpc>
            </a:pPr>
            <a:r>
              <a:rPr lang="zh-CN" altLang="en-US" sz="2400" b="1" i="1">
                <a:solidFill>
                  <a:srgbClr val="1D8DE5"/>
                </a:solidFill>
                <a:latin typeface="微软雅黑" panose="020B0503020204020204" pitchFamily="34" charset="-122"/>
                <a:ea typeface="微软雅黑" panose="020B0503020204020204" pitchFamily="34" charset="-122"/>
                <a:sym typeface="微软雅黑" panose="020B0503020204020204" pitchFamily="34" charset="-122"/>
              </a:rPr>
              <a:t>集团介绍</a:t>
            </a:r>
            <a:endParaRPr lang="zh-CN" altLang="en-US"/>
          </a:p>
        </p:txBody>
      </p:sp>
      <p:sp>
        <p:nvSpPr>
          <p:cNvPr id="4147" name="文本框 164"/>
          <p:cNvSpPr>
            <a:spLocks noChangeArrowheads="1"/>
          </p:cNvSpPr>
          <p:nvPr/>
        </p:nvSpPr>
        <p:spPr bwMode="auto">
          <a:xfrm>
            <a:off x="5530850" y="3597275"/>
            <a:ext cx="893763" cy="517525"/>
          </a:xfrm>
          <a:prstGeom prst="rect">
            <a:avLst/>
          </a:prstGeom>
          <a:noFill/>
          <a:ln w="9525">
            <a:noFill/>
            <a:miter lim="800000"/>
          </a:ln>
        </p:spPr>
        <p:txBody>
          <a:bodyPr wrap="none">
            <a:spAutoFit/>
          </a:bodyPr>
          <a:lstStyle/>
          <a:p>
            <a:r>
              <a:rPr lang="zh-CN" altLang="en-US" sz="2800" b="1">
                <a:solidFill>
                  <a:schemeClr val="bg1"/>
                </a:solidFill>
                <a:latin typeface="Impact" panose="020B0806030902050204" pitchFamily="34" charset="0"/>
                <a:ea typeface="微软雅黑" panose="020B0503020204020204" pitchFamily="34" charset="-122"/>
                <a:sym typeface="Impact" panose="020B0806030902050204" pitchFamily="34" charset="0"/>
              </a:rPr>
              <a:t>基地</a:t>
            </a:r>
            <a:endParaRPr lang="zh-CN" altLang="en-US"/>
          </a:p>
        </p:txBody>
      </p:sp>
      <p:sp>
        <p:nvSpPr>
          <p:cNvPr id="4148" name="文本框 164"/>
          <p:cNvSpPr>
            <a:spLocks noChangeArrowheads="1"/>
          </p:cNvSpPr>
          <p:nvPr/>
        </p:nvSpPr>
        <p:spPr bwMode="auto">
          <a:xfrm>
            <a:off x="5530850" y="5413375"/>
            <a:ext cx="893763" cy="519113"/>
          </a:xfrm>
          <a:prstGeom prst="rect">
            <a:avLst/>
          </a:prstGeom>
          <a:noFill/>
          <a:ln w="9525">
            <a:noFill/>
            <a:miter lim="800000"/>
          </a:ln>
        </p:spPr>
        <p:txBody>
          <a:bodyPr wrap="none">
            <a:spAutoFit/>
          </a:bodyPr>
          <a:lstStyle/>
          <a:p>
            <a:r>
              <a:rPr lang="zh-CN" altLang="en-US" sz="2800" b="1">
                <a:solidFill>
                  <a:schemeClr val="bg1"/>
                </a:solidFill>
                <a:latin typeface="Impact" panose="020B0806030902050204" pitchFamily="34" charset="0"/>
                <a:ea typeface="微软雅黑" panose="020B0503020204020204" pitchFamily="34" charset="-122"/>
                <a:sym typeface="Impact" panose="020B0806030902050204" pitchFamily="34" charset="0"/>
              </a:rPr>
              <a:t>优势</a:t>
            </a:r>
            <a:endParaRPr lang="zh-CN" altLang="en-US"/>
          </a:p>
        </p:txBody>
      </p:sp>
      <p:pic>
        <p:nvPicPr>
          <p:cNvPr id="4150" name="图片 72" descr="图片1.png"/>
          <p:cNvPicPr>
            <a:picLocks noChangeAspect="1"/>
          </p:cNvPicPr>
          <p:nvPr/>
        </p:nvPicPr>
        <p:blipFill>
          <a:blip r:embed="rId2" cstate="print"/>
          <a:srcRect/>
          <a:stretch>
            <a:fillRect/>
          </a:stretch>
        </p:blipFill>
        <p:spPr bwMode="auto">
          <a:xfrm>
            <a:off x="396875" y="354013"/>
            <a:ext cx="576263" cy="369887"/>
          </a:xfrm>
          <a:prstGeom prst="rect">
            <a:avLst/>
          </a:prstGeom>
          <a:noFill/>
          <a:ln w="9525">
            <a:noFill/>
            <a:miter lim="800000"/>
            <a:headEnd/>
            <a:tailEnd/>
          </a:ln>
        </p:spPr>
      </p:pic>
      <p:pic>
        <p:nvPicPr>
          <p:cNvPr id="4151" name="图片 73" descr="图片3.png"/>
          <p:cNvPicPr>
            <a:picLocks noChangeAspect="1"/>
          </p:cNvPicPr>
          <p:nvPr/>
        </p:nvPicPr>
        <p:blipFill>
          <a:blip r:embed="rId3" cstate="print"/>
          <a:srcRect/>
          <a:stretch>
            <a:fillRect/>
          </a:stretch>
        </p:blipFill>
        <p:spPr bwMode="auto">
          <a:xfrm>
            <a:off x="358775" y="765175"/>
            <a:ext cx="660400" cy="168275"/>
          </a:xfrm>
          <a:prstGeom prst="rect">
            <a:avLst/>
          </a:prstGeom>
          <a:noFill/>
          <a:ln w="9525">
            <a:noFill/>
            <a:miter lim="800000"/>
            <a:headEnd/>
            <a:tailEnd/>
          </a:ln>
        </p:spPr>
      </p:pic>
      <p:sp>
        <p:nvSpPr>
          <p:cNvPr id="4154" name="矩形 1"/>
          <p:cNvSpPr>
            <a:spLocks noChangeArrowheads="1"/>
          </p:cNvSpPr>
          <p:nvPr/>
        </p:nvSpPr>
        <p:spPr bwMode="auto">
          <a:xfrm>
            <a:off x="1238250" y="0"/>
            <a:ext cx="139700" cy="1922463"/>
          </a:xfrm>
          <a:prstGeom prst="rect">
            <a:avLst/>
          </a:prstGeom>
          <a:solidFill>
            <a:srgbClr val="D8D8D8"/>
          </a:solidFill>
          <a:ln w="9525">
            <a:noFill/>
            <a:miter lim="800000"/>
          </a:ln>
        </p:spPr>
        <p:txBody>
          <a:bodyPr anchor="ctr"/>
          <a:lstStyle/>
          <a:p>
            <a:pPr algn="ctr"/>
            <a:endParaRPr lang="zh-CN" altLang="zh-CN">
              <a:solidFill>
                <a:srgbClr val="FFFFFF"/>
              </a:solidFill>
            </a:endParaRPr>
          </a:p>
        </p:txBody>
      </p:sp>
      <p:sp>
        <p:nvSpPr>
          <p:cNvPr id="4155" name="矩形 2"/>
          <p:cNvSpPr>
            <a:spLocks noChangeArrowheads="1"/>
          </p:cNvSpPr>
          <p:nvPr/>
        </p:nvSpPr>
        <p:spPr bwMode="auto">
          <a:xfrm>
            <a:off x="1450975" y="1317625"/>
            <a:ext cx="161925" cy="604838"/>
          </a:xfrm>
          <a:prstGeom prst="rect">
            <a:avLst/>
          </a:prstGeom>
          <a:solidFill>
            <a:srgbClr val="1D8DE5"/>
          </a:solidFill>
          <a:ln w="9525">
            <a:noFill/>
            <a:miter lim="800000"/>
          </a:ln>
        </p:spPr>
        <p:txBody>
          <a:bodyPr anchor="ctr"/>
          <a:lstStyle/>
          <a:p>
            <a:pPr algn="ctr"/>
            <a:endParaRPr lang="zh-CN" altLang="zh-CN"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49" name="矩形 1"/>
          <p:cNvSpPr>
            <a:spLocks noChangeArrowheads="1"/>
          </p:cNvSpPr>
          <p:nvPr/>
        </p:nvSpPr>
        <p:spPr bwMode="auto">
          <a:xfrm>
            <a:off x="1044575" y="484188"/>
            <a:ext cx="614363" cy="377825"/>
          </a:xfrm>
          <a:prstGeom prst="rect">
            <a:avLst/>
          </a:prstGeom>
          <a:solidFill>
            <a:srgbClr val="1D8DE5"/>
          </a:solidFill>
          <a:ln w="9525">
            <a:noFill/>
            <a:miter lim="800000"/>
          </a:ln>
        </p:spPr>
        <p:txBody>
          <a:bodyPr anchor="ctr"/>
          <a:lstStyle/>
          <a:p>
            <a:pPr algn="ctr"/>
            <a:endParaRPr lang="zh-CN" altLang="zh-CN">
              <a:solidFill>
                <a:srgbClr val="FFFFFF"/>
              </a:solidFill>
            </a:endParaRPr>
          </a:p>
        </p:txBody>
      </p:sp>
      <p:sp>
        <p:nvSpPr>
          <p:cNvPr id="4152" name="矩形 2"/>
          <p:cNvSpPr>
            <a:spLocks noChangeArrowheads="1"/>
          </p:cNvSpPr>
          <p:nvPr/>
        </p:nvSpPr>
        <p:spPr bwMode="auto">
          <a:xfrm>
            <a:off x="1441450" y="487363"/>
            <a:ext cx="1863725" cy="376237"/>
          </a:xfrm>
          <a:prstGeom prst="rect">
            <a:avLst/>
          </a:prstGeom>
          <a:solidFill>
            <a:srgbClr val="595959"/>
          </a:solidFill>
          <a:ln w="9525">
            <a:noFill/>
            <a:miter lim="800000"/>
          </a:ln>
        </p:spPr>
        <p:txBody>
          <a:bodyPr anchor="ctr"/>
          <a:lstStyle/>
          <a:p>
            <a:pPr algn="ctr"/>
            <a:endParaRPr lang="zh-CN" altLang="zh-CN">
              <a:solidFill>
                <a:srgbClr val="FFFFFF"/>
              </a:solidFill>
            </a:endParaRPr>
          </a:p>
        </p:txBody>
      </p:sp>
      <p:sp>
        <p:nvSpPr>
          <p:cNvPr id="4153" name="文本框 90"/>
          <p:cNvSpPr>
            <a:spLocks noChangeArrowheads="1"/>
          </p:cNvSpPr>
          <p:nvPr/>
        </p:nvSpPr>
        <p:spPr bwMode="auto">
          <a:xfrm>
            <a:off x="1484313" y="501650"/>
            <a:ext cx="1216025" cy="400050"/>
          </a:xfrm>
          <a:prstGeom prst="rect">
            <a:avLst/>
          </a:prstGeom>
          <a:noFill/>
          <a:ln w="9525">
            <a:noFill/>
            <a:miter lim="800000"/>
          </a:ln>
        </p:spPr>
        <p:txBody>
          <a:bodyPr wrap="none">
            <a:spAutoFit/>
          </a:bodyPr>
          <a:lstStyle/>
          <a:p>
            <a:r>
              <a:rPr lang="zh-CN" altLang="en-US" sz="2000" b="1">
                <a:solidFill>
                  <a:schemeClr val="bg1"/>
                </a:solidFill>
              </a:rPr>
              <a:t>骆氏集团</a:t>
            </a:r>
            <a:endParaRPr lang="zh-CN" altLang="en-US" sz="2000" b="1">
              <a:solidFill>
                <a:schemeClr val="bg1"/>
              </a:solidFill>
            </a:endParaRP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6502400" y="341845"/>
            <a:ext cx="4481690" cy="2198155"/>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5" name="矩形 14"/>
          <p:cNvSpPr/>
          <p:nvPr/>
        </p:nvSpPr>
        <p:spPr>
          <a:xfrm>
            <a:off x="6462887" y="3081866"/>
            <a:ext cx="4577645" cy="2906889"/>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4" name="矩形 13"/>
          <p:cNvSpPr/>
          <p:nvPr/>
        </p:nvSpPr>
        <p:spPr>
          <a:xfrm>
            <a:off x="711200" y="2503666"/>
            <a:ext cx="4413956" cy="2948867"/>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 name="矩形 1"/>
          <p:cNvSpPr>
            <a:spLocks noChangeArrowheads="1"/>
          </p:cNvSpPr>
          <p:nvPr/>
        </p:nvSpPr>
        <p:spPr bwMode="auto">
          <a:xfrm>
            <a:off x="1044575" y="484188"/>
            <a:ext cx="614363" cy="377825"/>
          </a:xfrm>
          <a:prstGeom prst="rect">
            <a:avLst/>
          </a:prstGeom>
          <a:solidFill>
            <a:srgbClr val="1D8DE5"/>
          </a:solidFill>
          <a:ln w="9525">
            <a:noFill/>
            <a:miter lim="800000"/>
          </a:ln>
        </p:spPr>
        <p:txBody>
          <a:bodyPr anchor="ctr"/>
          <a:lstStyle/>
          <a:p>
            <a:pPr algn="ctr"/>
            <a:endParaRPr lang="zh-CN" altLang="zh-CN">
              <a:solidFill>
                <a:srgbClr val="FFFFFF"/>
              </a:solidFill>
            </a:endParaRPr>
          </a:p>
        </p:txBody>
      </p:sp>
      <p:pic>
        <p:nvPicPr>
          <p:cNvPr id="5" name="图片 34" descr="图片1.png"/>
          <p:cNvPicPr>
            <a:picLocks noChangeAspect="1"/>
          </p:cNvPicPr>
          <p:nvPr/>
        </p:nvPicPr>
        <p:blipFill>
          <a:blip r:embed="rId1" cstate="print"/>
          <a:srcRect/>
          <a:stretch>
            <a:fillRect/>
          </a:stretch>
        </p:blipFill>
        <p:spPr bwMode="auto">
          <a:xfrm>
            <a:off x="396875" y="354013"/>
            <a:ext cx="576263" cy="369887"/>
          </a:xfrm>
          <a:prstGeom prst="rect">
            <a:avLst/>
          </a:prstGeom>
          <a:noFill/>
          <a:ln w="9525">
            <a:noFill/>
            <a:miter lim="800000"/>
            <a:headEnd/>
            <a:tailEnd/>
          </a:ln>
        </p:spPr>
      </p:pic>
      <p:sp>
        <p:nvSpPr>
          <p:cNvPr id="6" name="矩形 2"/>
          <p:cNvSpPr>
            <a:spLocks noChangeArrowheads="1"/>
          </p:cNvSpPr>
          <p:nvPr/>
        </p:nvSpPr>
        <p:spPr bwMode="auto">
          <a:xfrm>
            <a:off x="1666875" y="487363"/>
            <a:ext cx="2216150" cy="376237"/>
          </a:xfrm>
          <a:prstGeom prst="rect">
            <a:avLst/>
          </a:prstGeom>
          <a:solidFill>
            <a:srgbClr val="595959"/>
          </a:solidFill>
          <a:ln w="9525">
            <a:noFill/>
            <a:miter lim="800000"/>
          </a:ln>
        </p:spPr>
        <p:txBody>
          <a:bodyPr anchor="ctr"/>
          <a:lstStyle/>
          <a:p>
            <a:pPr algn="ctr"/>
            <a:endParaRPr lang="zh-CN" altLang="zh-CN">
              <a:solidFill>
                <a:srgbClr val="FFFFFF"/>
              </a:solidFill>
            </a:endParaRPr>
          </a:p>
        </p:txBody>
      </p:sp>
      <p:sp>
        <p:nvSpPr>
          <p:cNvPr id="7" name="文本框 90"/>
          <p:cNvSpPr>
            <a:spLocks noChangeArrowheads="1"/>
          </p:cNvSpPr>
          <p:nvPr/>
        </p:nvSpPr>
        <p:spPr bwMode="auto">
          <a:xfrm>
            <a:off x="1757363" y="466725"/>
            <a:ext cx="1216025" cy="400050"/>
          </a:xfrm>
          <a:prstGeom prst="rect">
            <a:avLst/>
          </a:prstGeom>
          <a:noFill/>
          <a:ln w="9525">
            <a:noFill/>
            <a:miter lim="800000"/>
          </a:ln>
        </p:spPr>
        <p:txBody>
          <a:bodyPr wrap="none">
            <a:spAutoFit/>
          </a:bodyPr>
          <a:lstStyle/>
          <a:p>
            <a:r>
              <a:rPr lang="zh-CN" altLang="en-US" sz="2000" b="1">
                <a:solidFill>
                  <a:schemeClr val="bg1"/>
                </a:solidFill>
              </a:rPr>
              <a:t>骆氏股份</a:t>
            </a:r>
            <a:endParaRPr lang="zh-CN" altLang="en-US" sz="2000" b="1">
              <a:solidFill>
                <a:schemeClr val="bg1"/>
              </a:solidFill>
            </a:endParaRPr>
          </a:p>
        </p:txBody>
      </p:sp>
      <p:sp>
        <p:nvSpPr>
          <p:cNvPr id="8" name="矩形 2"/>
          <p:cNvSpPr>
            <a:spLocks noChangeArrowheads="1"/>
          </p:cNvSpPr>
          <p:nvPr/>
        </p:nvSpPr>
        <p:spPr bwMode="auto">
          <a:xfrm>
            <a:off x="1394530" y="1419225"/>
            <a:ext cx="161925" cy="604838"/>
          </a:xfrm>
          <a:prstGeom prst="rect">
            <a:avLst/>
          </a:prstGeom>
          <a:solidFill>
            <a:srgbClr val="1D8DE5"/>
          </a:solidFill>
          <a:ln w="9525">
            <a:noFill/>
            <a:miter lim="800000"/>
          </a:ln>
        </p:spPr>
        <p:txBody>
          <a:bodyPr anchor="ctr"/>
          <a:lstStyle/>
          <a:p>
            <a:pPr algn="ctr"/>
            <a:endParaRPr lang="zh-CN" altLang="zh-CN"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矩形 3"/>
          <p:cNvSpPr>
            <a:spLocks noChangeArrowheads="1"/>
          </p:cNvSpPr>
          <p:nvPr/>
        </p:nvSpPr>
        <p:spPr bwMode="auto">
          <a:xfrm>
            <a:off x="1590322" y="1457854"/>
            <a:ext cx="2887663" cy="475195"/>
          </a:xfrm>
          <a:prstGeom prst="rect">
            <a:avLst/>
          </a:prstGeom>
          <a:noFill/>
          <a:ln w="9525">
            <a:noFill/>
            <a:miter lim="800000"/>
          </a:ln>
        </p:spPr>
        <p:txBody>
          <a:bodyPr>
            <a:spAutoFit/>
          </a:bodyPr>
          <a:lstStyle/>
          <a:p>
            <a:pPr>
              <a:lnSpc>
                <a:spcPct val="112000"/>
              </a:lnSpc>
            </a:pPr>
            <a:r>
              <a:rPr lang="zh-CN" altLang="en-US" sz="2400" b="1" i="1" dirty="0" smtClean="0">
                <a:solidFill>
                  <a:srgbClr val="1D8DE5"/>
                </a:solidFill>
                <a:latin typeface="微软雅黑" panose="020B0503020204020204" pitchFamily="34" charset="-122"/>
                <a:ea typeface="微软雅黑" panose="020B0503020204020204" pitchFamily="34" charset="-122"/>
                <a:sym typeface="微软雅黑" panose="020B0503020204020204" pitchFamily="34" charset="-122"/>
              </a:rPr>
              <a:t>创建学习型企业</a:t>
            </a:r>
            <a:endParaRPr lang="zh-CN" altLang="en-US" dirty="0"/>
          </a:p>
        </p:txBody>
      </p:sp>
      <p:pic>
        <p:nvPicPr>
          <p:cNvPr id="10" name="Picture 6"/>
          <p:cNvPicPr>
            <a:picLocks noChangeAspect="1" noChangeArrowheads="1"/>
          </p:cNvPicPr>
          <p:nvPr/>
        </p:nvPicPr>
        <p:blipFill>
          <a:blip r:embed="rId2" cstate="print"/>
          <a:srcRect/>
          <a:stretch>
            <a:fillRect/>
          </a:stretch>
        </p:blipFill>
        <p:spPr bwMode="auto">
          <a:xfrm>
            <a:off x="6570066" y="395111"/>
            <a:ext cx="4318066" cy="2088116"/>
          </a:xfrm>
          <a:prstGeom prst="rect">
            <a:avLst/>
          </a:prstGeom>
          <a:ln>
            <a:noFill/>
          </a:ln>
          <a:effectLst>
            <a:outerShdw blurRad="50800" dist="38100" algn="l" rotWithShape="0">
              <a:prstClr val="black">
                <a:alpha val="40000"/>
              </a:prstClr>
            </a:outerShdw>
          </a:effectLst>
        </p:spPr>
      </p:pic>
      <p:sp>
        <p:nvSpPr>
          <p:cNvPr id="11" name="TextBox 10"/>
          <p:cNvSpPr txBox="1"/>
          <p:nvPr/>
        </p:nvSpPr>
        <p:spPr>
          <a:xfrm>
            <a:off x="7930443" y="2623365"/>
            <a:ext cx="2031325" cy="369332"/>
          </a:xfrm>
          <a:prstGeom prst="rect">
            <a:avLst/>
          </a:prstGeom>
          <a:noFill/>
        </p:spPr>
        <p:txBody>
          <a:bodyPr wrap="none" rtlCol="0">
            <a:spAutoFit/>
          </a:bodyPr>
          <a:lstStyle/>
          <a:p>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新进大学生座谈会</a:t>
            </a:r>
            <a:endParaRPr lang="zh-CN" altLang="en-US" i="1" dirty="0">
              <a:latin typeface="微软雅黑" panose="020B0503020204020204" pitchFamily="34" charset="-122"/>
              <a:ea typeface="微软雅黑" panose="020B0503020204020204" pitchFamily="34" charset="-122"/>
            </a:endParaRPr>
          </a:p>
        </p:txBody>
      </p:sp>
      <p:pic>
        <p:nvPicPr>
          <p:cNvPr id="1026" name="Picture 2" descr="E:\2017年\文化墙\8企业文化\11团队建设\2015.11如何与客户沟通演讲比赛.JPG"/>
          <p:cNvPicPr>
            <a:picLocks noChangeAspect="1" noChangeArrowheads="1"/>
          </p:cNvPicPr>
          <p:nvPr/>
        </p:nvPicPr>
        <p:blipFill>
          <a:blip r:embed="rId3" cstate="print"/>
          <a:srcRect/>
          <a:stretch>
            <a:fillRect/>
          </a:stretch>
        </p:blipFill>
        <p:spPr bwMode="auto">
          <a:xfrm>
            <a:off x="776003" y="2573867"/>
            <a:ext cx="4246031" cy="2830688"/>
          </a:xfrm>
          <a:prstGeom prst="rect">
            <a:avLst/>
          </a:prstGeom>
          <a:noFill/>
          <a:effectLst>
            <a:outerShdw blurRad="50800" dist="38100" algn="l" rotWithShape="0">
              <a:prstClr val="black">
                <a:alpha val="40000"/>
              </a:prstClr>
            </a:outerShdw>
          </a:effectLst>
        </p:spPr>
      </p:pic>
      <p:sp>
        <p:nvSpPr>
          <p:cNvPr id="12" name="TextBox 11"/>
          <p:cNvSpPr txBox="1"/>
          <p:nvPr/>
        </p:nvSpPr>
        <p:spPr>
          <a:xfrm>
            <a:off x="2190043" y="5576712"/>
            <a:ext cx="1107996" cy="369332"/>
          </a:xfrm>
          <a:prstGeom prst="rect">
            <a:avLst/>
          </a:prstGeom>
          <a:noFill/>
        </p:spPr>
        <p:txBody>
          <a:bodyPr wrap="none" rtlCol="0">
            <a:spAutoFit/>
          </a:bodyPr>
          <a:lstStyle/>
          <a:p>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演讲比赛</a:t>
            </a:r>
            <a:endParaRPr lang="zh-CN" altLang="en-US" i="1" dirty="0">
              <a:latin typeface="微软雅黑" panose="020B0503020204020204" pitchFamily="34" charset="-122"/>
              <a:ea typeface="微软雅黑" panose="020B0503020204020204" pitchFamily="34" charset="-122"/>
            </a:endParaRPr>
          </a:p>
        </p:txBody>
      </p:sp>
      <p:pic>
        <p:nvPicPr>
          <p:cNvPr id="1027" name="Picture 3" descr="E:\2017年\文化墙\8企业文化\11团队建设\优秀表彰\学习团队、学习个人、安全工作先进个人.JPG"/>
          <p:cNvPicPr>
            <a:picLocks noChangeAspect="1" noChangeArrowheads="1"/>
          </p:cNvPicPr>
          <p:nvPr/>
        </p:nvPicPr>
        <p:blipFill>
          <a:blip r:embed="rId4" cstate="print"/>
          <a:srcRect b="5968"/>
          <a:stretch>
            <a:fillRect/>
          </a:stretch>
        </p:blipFill>
        <p:spPr bwMode="auto">
          <a:xfrm>
            <a:off x="6510825" y="3138311"/>
            <a:ext cx="4416820" cy="2768813"/>
          </a:xfrm>
          <a:prstGeom prst="rect">
            <a:avLst/>
          </a:prstGeom>
          <a:noFill/>
          <a:effectLst>
            <a:outerShdw blurRad="50800" dist="38100" algn="l" rotWithShape="0">
              <a:prstClr val="black">
                <a:alpha val="40000"/>
              </a:prstClr>
            </a:outerShdw>
          </a:effectLst>
        </p:spPr>
      </p:pic>
      <p:sp>
        <p:nvSpPr>
          <p:cNvPr id="13" name="TextBox 12"/>
          <p:cNvSpPr txBox="1"/>
          <p:nvPr/>
        </p:nvSpPr>
        <p:spPr>
          <a:xfrm>
            <a:off x="7845343" y="6052148"/>
            <a:ext cx="2723823" cy="369332"/>
          </a:xfrm>
          <a:prstGeom prst="rect">
            <a:avLst/>
          </a:prstGeom>
          <a:noFill/>
        </p:spPr>
        <p:txBody>
          <a:bodyPr wrap="none" rtlCol="0">
            <a:spAutoFit/>
          </a:bodyPr>
          <a:lstStyle/>
          <a:p>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优秀学习团队、个人表彰</a:t>
            </a:r>
            <a:endParaRPr lang="zh-CN" altLang="en-US" i="1"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1"/>
          <p:cNvSpPr>
            <a:spLocks noChangeArrowheads="1"/>
          </p:cNvSpPr>
          <p:nvPr/>
        </p:nvSpPr>
        <p:spPr bwMode="auto">
          <a:xfrm>
            <a:off x="1044575" y="484188"/>
            <a:ext cx="614363" cy="377825"/>
          </a:xfrm>
          <a:prstGeom prst="rect">
            <a:avLst/>
          </a:prstGeom>
          <a:solidFill>
            <a:srgbClr val="1D8DE5"/>
          </a:solidFill>
          <a:ln w="9525">
            <a:noFill/>
            <a:miter lim="800000"/>
          </a:ln>
        </p:spPr>
        <p:txBody>
          <a:bodyPr anchor="ctr"/>
          <a:lstStyle/>
          <a:p>
            <a:pPr algn="ctr"/>
            <a:endParaRPr lang="zh-CN" altLang="zh-CN">
              <a:solidFill>
                <a:srgbClr val="FFFFFF"/>
              </a:solidFill>
            </a:endParaRPr>
          </a:p>
        </p:txBody>
      </p:sp>
      <p:pic>
        <p:nvPicPr>
          <p:cNvPr id="6" name="图片 34" descr="图片1.png"/>
          <p:cNvPicPr>
            <a:picLocks noChangeAspect="1"/>
          </p:cNvPicPr>
          <p:nvPr/>
        </p:nvPicPr>
        <p:blipFill>
          <a:blip r:embed="rId1" cstate="print"/>
          <a:srcRect/>
          <a:stretch>
            <a:fillRect/>
          </a:stretch>
        </p:blipFill>
        <p:spPr bwMode="auto">
          <a:xfrm>
            <a:off x="396875" y="354013"/>
            <a:ext cx="576263" cy="369887"/>
          </a:xfrm>
          <a:prstGeom prst="rect">
            <a:avLst/>
          </a:prstGeom>
          <a:noFill/>
          <a:ln w="9525">
            <a:noFill/>
            <a:miter lim="800000"/>
            <a:headEnd/>
            <a:tailEnd/>
          </a:ln>
        </p:spPr>
      </p:pic>
      <p:sp>
        <p:nvSpPr>
          <p:cNvPr id="7" name="矩形 2"/>
          <p:cNvSpPr>
            <a:spLocks noChangeArrowheads="1"/>
          </p:cNvSpPr>
          <p:nvPr/>
        </p:nvSpPr>
        <p:spPr bwMode="auto">
          <a:xfrm>
            <a:off x="1666875" y="487363"/>
            <a:ext cx="2216150" cy="376237"/>
          </a:xfrm>
          <a:prstGeom prst="rect">
            <a:avLst/>
          </a:prstGeom>
          <a:solidFill>
            <a:srgbClr val="595959"/>
          </a:solidFill>
          <a:ln w="9525">
            <a:noFill/>
            <a:miter lim="800000"/>
          </a:ln>
        </p:spPr>
        <p:txBody>
          <a:bodyPr anchor="ctr"/>
          <a:lstStyle/>
          <a:p>
            <a:pPr algn="ctr"/>
            <a:endParaRPr lang="zh-CN" altLang="zh-CN">
              <a:solidFill>
                <a:srgbClr val="FFFFFF"/>
              </a:solidFill>
            </a:endParaRPr>
          </a:p>
        </p:txBody>
      </p:sp>
      <p:sp>
        <p:nvSpPr>
          <p:cNvPr id="8" name="文本框 90"/>
          <p:cNvSpPr>
            <a:spLocks noChangeArrowheads="1"/>
          </p:cNvSpPr>
          <p:nvPr/>
        </p:nvSpPr>
        <p:spPr bwMode="auto">
          <a:xfrm>
            <a:off x="1757363" y="466725"/>
            <a:ext cx="1216025" cy="400050"/>
          </a:xfrm>
          <a:prstGeom prst="rect">
            <a:avLst/>
          </a:prstGeom>
          <a:noFill/>
          <a:ln w="9525">
            <a:noFill/>
            <a:miter lim="800000"/>
          </a:ln>
        </p:spPr>
        <p:txBody>
          <a:bodyPr wrap="none">
            <a:spAutoFit/>
          </a:bodyPr>
          <a:lstStyle/>
          <a:p>
            <a:r>
              <a:rPr lang="zh-CN" altLang="en-US" sz="2000" b="1">
                <a:solidFill>
                  <a:schemeClr val="bg1"/>
                </a:solidFill>
              </a:rPr>
              <a:t>骆氏股份</a:t>
            </a:r>
            <a:endParaRPr lang="zh-CN" altLang="en-US" sz="2000" b="1">
              <a:solidFill>
                <a:schemeClr val="bg1"/>
              </a:solidFill>
            </a:endParaRPr>
          </a:p>
        </p:txBody>
      </p:sp>
      <p:sp>
        <p:nvSpPr>
          <p:cNvPr id="9" name="矩形 2"/>
          <p:cNvSpPr>
            <a:spLocks noChangeArrowheads="1"/>
          </p:cNvSpPr>
          <p:nvPr/>
        </p:nvSpPr>
        <p:spPr bwMode="auto">
          <a:xfrm>
            <a:off x="1450975" y="1317625"/>
            <a:ext cx="161925" cy="604838"/>
          </a:xfrm>
          <a:prstGeom prst="rect">
            <a:avLst/>
          </a:prstGeom>
          <a:solidFill>
            <a:srgbClr val="1D8DE5"/>
          </a:solidFill>
          <a:ln w="9525">
            <a:noFill/>
            <a:miter lim="800000"/>
          </a:ln>
        </p:spPr>
        <p:txBody>
          <a:bodyPr anchor="ctr"/>
          <a:lstStyle/>
          <a:p>
            <a:pPr algn="ctr"/>
            <a:endParaRPr lang="zh-CN" altLang="zh-CN"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矩形 3"/>
          <p:cNvSpPr>
            <a:spLocks noChangeArrowheads="1"/>
          </p:cNvSpPr>
          <p:nvPr/>
        </p:nvSpPr>
        <p:spPr bwMode="auto">
          <a:xfrm>
            <a:off x="1646767" y="1423988"/>
            <a:ext cx="2887663" cy="475195"/>
          </a:xfrm>
          <a:prstGeom prst="rect">
            <a:avLst/>
          </a:prstGeom>
          <a:noFill/>
          <a:ln w="9525">
            <a:noFill/>
            <a:miter lim="800000"/>
          </a:ln>
        </p:spPr>
        <p:txBody>
          <a:bodyPr>
            <a:spAutoFit/>
          </a:bodyPr>
          <a:lstStyle/>
          <a:p>
            <a:pPr>
              <a:lnSpc>
                <a:spcPct val="112000"/>
              </a:lnSpc>
            </a:pPr>
            <a:r>
              <a:rPr lang="zh-CN" altLang="en-US" sz="2400" b="1" i="1" dirty="0" smtClean="0">
                <a:solidFill>
                  <a:srgbClr val="1D8DE5"/>
                </a:solidFill>
                <a:latin typeface="微软雅黑" panose="020B0503020204020204" pitchFamily="34" charset="-122"/>
                <a:ea typeface="微软雅黑" panose="020B0503020204020204" pitchFamily="34" charset="-122"/>
                <a:sym typeface="微软雅黑" panose="020B0503020204020204" pitchFamily="34" charset="-122"/>
              </a:rPr>
              <a:t>团队活动</a:t>
            </a:r>
            <a:endParaRPr lang="zh-CN" altLang="en-US" dirty="0"/>
          </a:p>
        </p:txBody>
      </p:sp>
      <p:sp>
        <p:nvSpPr>
          <p:cNvPr id="13" name="Freeform 60"/>
          <p:cNvSpPr>
            <a:spLocks noChangeArrowheads="1"/>
          </p:cNvSpPr>
          <p:nvPr/>
        </p:nvSpPr>
        <p:spPr bwMode="auto">
          <a:xfrm>
            <a:off x="1482630" y="3184817"/>
            <a:ext cx="555625" cy="596900"/>
          </a:xfrm>
          <a:custGeom>
            <a:avLst/>
            <a:gdLst>
              <a:gd name="T0" fmla="*/ 2147483647 w 437"/>
              <a:gd name="T1" fmla="*/ 2147483647 h 470"/>
              <a:gd name="T2" fmla="*/ 2147483647 w 437"/>
              <a:gd name="T3" fmla="*/ 2147483647 h 470"/>
              <a:gd name="T4" fmla="*/ 2147483647 w 437"/>
              <a:gd name="T5" fmla="*/ 2147483647 h 470"/>
              <a:gd name="T6" fmla="*/ 2147483647 w 437"/>
              <a:gd name="T7" fmla="*/ 2147483647 h 470"/>
              <a:gd name="T8" fmla="*/ 2147483647 w 437"/>
              <a:gd name="T9" fmla="*/ 2147483647 h 470"/>
              <a:gd name="T10" fmla="*/ 2147483647 w 437"/>
              <a:gd name="T11" fmla="*/ 2147483647 h 470"/>
              <a:gd name="T12" fmla="*/ 2147483647 w 437"/>
              <a:gd name="T13" fmla="*/ 2147483647 h 470"/>
              <a:gd name="T14" fmla="*/ 2147483647 w 437"/>
              <a:gd name="T15" fmla="*/ 2147483647 h 470"/>
              <a:gd name="T16" fmla="*/ 2147483647 w 437"/>
              <a:gd name="T17" fmla="*/ 2147483647 h 470"/>
              <a:gd name="T18" fmla="*/ 2147483647 w 437"/>
              <a:gd name="T19" fmla="*/ 2147483647 h 470"/>
              <a:gd name="T20" fmla="*/ 2147483647 w 437"/>
              <a:gd name="T21" fmla="*/ 2147483647 h 470"/>
              <a:gd name="T22" fmla="*/ 2147483647 w 437"/>
              <a:gd name="T23" fmla="*/ 2147483647 h 470"/>
              <a:gd name="T24" fmla="*/ 2147483647 w 437"/>
              <a:gd name="T25" fmla="*/ 2147483647 h 470"/>
              <a:gd name="T26" fmla="*/ 2147483647 w 437"/>
              <a:gd name="T27" fmla="*/ 2147483647 h 470"/>
              <a:gd name="T28" fmla="*/ 2147483647 w 437"/>
              <a:gd name="T29" fmla="*/ 2147483647 h 470"/>
              <a:gd name="T30" fmla="*/ 2147483647 w 437"/>
              <a:gd name="T31" fmla="*/ 2147483647 h 470"/>
              <a:gd name="T32" fmla="*/ 2147483647 w 437"/>
              <a:gd name="T33" fmla="*/ 2147483647 h 470"/>
              <a:gd name="T34" fmla="*/ 2147483647 w 437"/>
              <a:gd name="T35" fmla="*/ 2147483647 h 470"/>
              <a:gd name="T36" fmla="*/ 2147483647 w 437"/>
              <a:gd name="T37" fmla="*/ 2147483647 h 470"/>
              <a:gd name="T38" fmla="*/ 2147483647 w 437"/>
              <a:gd name="T39" fmla="*/ 2147483647 h 470"/>
              <a:gd name="T40" fmla="*/ 2147483647 w 437"/>
              <a:gd name="T41" fmla="*/ 2147483647 h 470"/>
              <a:gd name="T42" fmla="*/ 2147483647 w 437"/>
              <a:gd name="T43" fmla="*/ 2147483647 h 470"/>
              <a:gd name="T44" fmla="*/ 0 w 437"/>
              <a:gd name="T45" fmla="*/ 2147483647 h 470"/>
              <a:gd name="T46" fmla="*/ 0 w 437"/>
              <a:gd name="T47" fmla="*/ 2147483647 h 470"/>
              <a:gd name="T48" fmla="*/ 2147483647 w 437"/>
              <a:gd name="T49" fmla="*/ 2147483647 h 470"/>
              <a:gd name="T50" fmla="*/ 2147483647 w 437"/>
              <a:gd name="T51" fmla="*/ 2147483647 h 470"/>
              <a:gd name="T52" fmla="*/ 2147483647 w 437"/>
              <a:gd name="T53" fmla="*/ 2147483647 h 47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37"/>
              <a:gd name="T82" fmla="*/ 0 h 470"/>
              <a:gd name="T83" fmla="*/ 437 w 437"/>
              <a:gd name="T84" fmla="*/ 470 h 47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37" h="470">
                <a:moveTo>
                  <a:pt x="415" y="364"/>
                </a:moveTo>
                <a:cubicBezTo>
                  <a:pt x="415" y="364"/>
                  <a:pt x="422" y="351"/>
                  <a:pt x="388" y="335"/>
                </a:cubicBezTo>
                <a:cubicBezTo>
                  <a:pt x="307" y="291"/>
                  <a:pt x="307" y="291"/>
                  <a:pt x="307" y="291"/>
                </a:cubicBezTo>
                <a:cubicBezTo>
                  <a:pt x="273" y="257"/>
                  <a:pt x="273" y="257"/>
                  <a:pt x="273" y="257"/>
                </a:cubicBezTo>
                <a:cubicBezTo>
                  <a:pt x="256" y="248"/>
                  <a:pt x="246" y="251"/>
                  <a:pt x="262" y="240"/>
                </a:cubicBezTo>
                <a:cubicBezTo>
                  <a:pt x="274" y="230"/>
                  <a:pt x="282" y="216"/>
                  <a:pt x="288" y="199"/>
                </a:cubicBezTo>
                <a:cubicBezTo>
                  <a:pt x="289" y="198"/>
                  <a:pt x="292" y="194"/>
                  <a:pt x="294" y="185"/>
                </a:cubicBezTo>
                <a:cubicBezTo>
                  <a:pt x="294" y="185"/>
                  <a:pt x="325" y="148"/>
                  <a:pt x="298" y="147"/>
                </a:cubicBezTo>
                <a:cubicBezTo>
                  <a:pt x="298" y="147"/>
                  <a:pt x="326" y="96"/>
                  <a:pt x="285" y="57"/>
                </a:cubicBezTo>
                <a:cubicBezTo>
                  <a:pt x="285" y="57"/>
                  <a:pt x="283" y="55"/>
                  <a:pt x="280" y="52"/>
                </a:cubicBezTo>
                <a:cubicBezTo>
                  <a:pt x="271" y="42"/>
                  <a:pt x="262" y="37"/>
                  <a:pt x="262" y="37"/>
                </a:cubicBezTo>
                <a:cubicBezTo>
                  <a:pt x="203" y="0"/>
                  <a:pt x="155" y="50"/>
                  <a:pt x="155" y="50"/>
                </a:cubicBezTo>
                <a:cubicBezTo>
                  <a:pt x="113" y="88"/>
                  <a:pt x="140" y="140"/>
                  <a:pt x="140" y="140"/>
                </a:cubicBezTo>
                <a:cubicBezTo>
                  <a:pt x="112" y="140"/>
                  <a:pt x="142" y="179"/>
                  <a:pt x="142" y="179"/>
                </a:cubicBezTo>
                <a:cubicBezTo>
                  <a:pt x="146" y="197"/>
                  <a:pt x="150" y="195"/>
                  <a:pt x="150" y="195"/>
                </a:cubicBezTo>
                <a:cubicBezTo>
                  <a:pt x="152" y="195"/>
                  <a:pt x="152" y="198"/>
                  <a:pt x="153" y="202"/>
                </a:cubicBezTo>
                <a:cubicBezTo>
                  <a:pt x="154" y="201"/>
                  <a:pt x="154" y="201"/>
                  <a:pt x="155" y="201"/>
                </a:cubicBezTo>
                <a:cubicBezTo>
                  <a:pt x="160" y="216"/>
                  <a:pt x="168" y="229"/>
                  <a:pt x="178" y="239"/>
                </a:cubicBezTo>
                <a:cubicBezTo>
                  <a:pt x="187" y="251"/>
                  <a:pt x="163" y="251"/>
                  <a:pt x="159" y="256"/>
                </a:cubicBezTo>
                <a:cubicBezTo>
                  <a:pt x="157" y="259"/>
                  <a:pt x="129" y="291"/>
                  <a:pt x="129" y="291"/>
                </a:cubicBezTo>
                <a:cubicBezTo>
                  <a:pt x="48" y="335"/>
                  <a:pt x="48" y="335"/>
                  <a:pt x="48" y="335"/>
                </a:cubicBezTo>
                <a:cubicBezTo>
                  <a:pt x="15" y="351"/>
                  <a:pt x="21" y="364"/>
                  <a:pt x="21" y="364"/>
                </a:cubicBezTo>
                <a:cubicBezTo>
                  <a:pt x="0" y="451"/>
                  <a:pt x="0" y="451"/>
                  <a:pt x="0" y="451"/>
                </a:cubicBezTo>
                <a:cubicBezTo>
                  <a:pt x="0" y="470"/>
                  <a:pt x="0" y="470"/>
                  <a:pt x="0" y="470"/>
                </a:cubicBezTo>
                <a:cubicBezTo>
                  <a:pt x="437" y="470"/>
                  <a:pt x="437" y="470"/>
                  <a:pt x="437" y="470"/>
                </a:cubicBezTo>
                <a:cubicBezTo>
                  <a:pt x="437" y="451"/>
                  <a:pt x="437" y="451"/>
                  <a:pt x="437" y="451"/>
                </a:cubicBezTo>
                <a:lnTo>
                  <a:pt x="415" y="364"/>
                </a:lnTo>
                <a:close/>
              </a:path>
            </a:pathLst>
          </a:custGeom>
          <a:solidFill>
            <a:srgbClr val="3B4449"/>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4" name="圆角矩形 87"/>
          <p:cNvSpPr>
            <a:spLocks noChangeArrowheads="1"/>
          </p:cNvSpPr>
          <p:nvPr/>
        </p:nvSpPr>
        <p:spPr bwMode="auto">
          <a:xfrm>
            <a:off x="2150967" y="3343567"/>
            <a:ext cx="1201738" cy="438150"/>
          </a:xfrm>
          <a:prstGeom prst="roundRect">
            <a:avLst>
              <a:gd name="adj" fmla="val 9935"/>
            </a:avLst>
          </a:prstGeom>
          <a:solidFill>
            <a:srgbClr val="ED4137"/>
          </a:solidFill>
          <a:ln w="9525">
            <a:noFill/>
            <a:round/>
          </a:ln>
        </p:spPr>
        <p:txBody>
          <a:bodyPr lIns="0" tIns="0" rIns="0" bIns="0" anchor="ctr"/>
          <a:lstStyle/>
          <a:p>
            <a:pPr algn="ctr"/>
            <a:r>
              <a:rPr lang="zh-CN" altLang="en-US" dirty="0">
                <a:solidFill>
                  <a:srgbClr val="FFFFFF"/>
                </a:solidFill>
                <a:latin typeface="微软雅黑" panose="020B0503020204020204" pitchFamily="34" charset="-122"/>
                <a:ea typeface="微软雅黑" panose="020B0503020204020204" pitchFamily="34" charset="-122"/>
                <a:sym typeface="Arial Unicode MS" panose="020B0604020202020204" pitchFamily="34" charset="-122"/>
              </a:rPr>
              <a:t>简要说明</a:t>
            </a:r>
            <a:endParaRPr lang="zh-CN" altLang="en-US" dirty="0">
              <a:solidFill>
                <a:srgbClr val="FFFFFF"/>
              </a:solidFill>
              <a:latin typeface="微软雅黑" panose="020B0503020204020204" pitchFamily="34" charset="-122"/>
              <a:ea typeface="微软雅黑" panose="020B0503020204020204" pitchFamily="34" charset="-122"/>
              <a:sym typeface="Arial Unicode MS" panose="020B0604020202020204" pitchFamily="34" charset="-122"/>
            </a:endParaRPr>
          </a:p>
        </p:txBody>
      </p:sp>
      <p:sp>
        <p:nvSpPr>
          <p:cNvPr id="15" name="文本框 86"/>
          <p:cNvSpPr>
            <a:spLocks noChangeArrowheads="1"/>
          </p:cNvSpPr>
          <p:nvPr/>
        </p:nvSpPr>
        <p:spPr bwMode="auto">
          <a:xfrm>
            <a:off x="891031" y="4255271"/>
            <a:ext cx="3714835" cy="1089529"/>
          </a:xfrm>
          <a:prstGeom prst="rect">
            <a:avLst/>
          </a:prstGeom>
          <a:noFill/>
          <a:ln w="9525">
            <a:noFill/>
            <a:miter lim="800000"/>
          </a:ln>
        </p:spPr>
        <p:txBody>
          <a:bodyPr wrap="square">
            <a:spAutoFit/>
          </a:bodyPr>
          <a:lstStyle/>
          <a:p>
            <a:pPr marL="285750" indent="-285750">
              <a:lnSpc>
                <a:spcPct val="120000"/>
              </a:lnSpc>
              <a:buFont typeface="Wingdings" panose="05000000000000000000" pitchFamily="2" charset="2"/>
              <a:buChar char="n"/>
            </a:pP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计划活动次数</a:t>
            </a:r>
            <a:r>
              <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15</a:t>
            </a: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次</a:t>
            </a:r>
            <a:r>
              <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年</a:t>
            </a:r>
            <a:endPar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buFont typeface="Wingdings" panose="05000000000000000000" pitchFamily="2" charset="2"/>
              <a:buChar char="n"/>
            </a:pP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包括拓展训练、户外郊游、羽毛球比赛、篮球赛、拔河比赛等。</a:t>
            </a:r>
            <a:endPar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文本框 86"/>
          <p:cNvSpPr>
            <a:spLocks noChangeArrowheads="1"/>
          </p:cNvSpPr>
          <p:nvPr/>
        </p:nvSpPr>
        <p:spPr bwMode="auto">
          <a:xfrm>
            <a:off x="5772607" y="4302598"/>
            <a:ext cx="3834237" cy="1089529"/>
          </a:xfrm>
          <a:prstGeom prst="rect">
            <a:avLst/>
          </a:prstGeom>
          <a:noFill/>
          <a:ln w="9525">
            <a:noFill/>
            <a:miter lim="800000"/>
          </a:ln>
        </p:spPr>
        <p:txBody>
          <a:bodyPr wrap="square">
            <a:spAutoFit/>
          </a:bodyPr>
          <a:lstStyle/>
          <a:p>
            <a:pPr marL="285750" indent="-285750">
              <a:lnSpc>
                <a:spcPct val="120000"/>
              </a:lnSpc>
              <a:buFont typeface="Wingdings" panose="05000000000000000000" pitchFamily="2" charset="2"/>
              <a:buChar char="n"/>
            </a:pP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固定活动</a:t>
            </a:r>
            <a:endPar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pP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★员工庆生（每月）</a:t>
            </a:r>
            <a:endPar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pP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★影视活动（每周）</a:t>
            </a:r>
            <a:endPar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0" name="图片 19" descr="DSC_0322.JPG"/>
          <p:cNvPicPr>
            <a:picLocks noChangeAspect="1"/>
          </p:cNvPicPr>
          <p:nvPr/>
        </p:nvPicPr>
        <p:blipFill>
          <a:blip r:embed="rId2" cstate="print"/>
          <a:stretch>
            <a:fillRect/>
          </a:stretch>
        </p:blipFill>
        <p:spPr>
          <a:xfrm>
            <a:off x="4604460" y="1241778"/>
            <a:ext cx="3410653" cy="2273769"/>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22" name="图片 21" descr="DSC_0346.JPG"/>
          <p:cNvPicPr>
            <a:picLocks noChangeAspect="1"/>
          </p:cNvPicPr>
          <p:nvPr/>
        </p:nvPicPr>
        <p:blipFill>
          <a:blip r:embed="rId3" cstate="print"/>
          <a:srcRect l="5885" t="28230" r="16639" b="31276"/>
          <a:stretch>
            <a:fillRect/>
          </a:stretch>
        </p:blipFill>
        <p:spPr>
          <a:xfrm>
            <a:off x="8548351" y="1309511"/>
            <a:ext cx="3417871" cy="2009422"/>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3" name="图片 22" descr="DSC_0485.JPG"/>
          <p:cNvPicPr>
            <a:picLocks noChangeAspect="1"/>
          </p:cNvPicPr>
          <p:nvPr/>
        </p:nvPicPr>
        <p:blipFill>
          <a:blip r:embed="rId4" cstate="print"/>
          <a:stretch>
            <a:fillRect/>
          </a:stretch>
        </p:blipFill>
        <p:spPr>
          <a:xfrm>
            <a:off x="9306278" y="4097867"/>
            <a:ext cx="2404533" cy="1603021"/>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p:cNvSpPr>
            <a:spLocks noChangeArrowheads="1"/>
          </p:cNvSpPr>
          <p:nvPr/>
        </p:nvSpPr>
        <p:spPr bwMode="auto">
          <a:xfrm>
            <a:off x="1044575" y="484188"/>
            <a:ext cx="614363" cy="377825"/>
          </a:xfrm>
          <a:prstGeom prst="rect">
            <a:avLst/>
          </a:prstGeom>
          <a:solidFill>
            <a:srgbClr val="1D8DE5"/>
          </a:solidFill>
          <a:ln w="9525">
            <a:noFill/>
            <a:miter lim="800000"/>
          </a:ln>
        </p:spPr>
        <p:txBody>
          <a:bodyPr anchor="ctr"/>
          <a:lstStyle/>
          <a:p>
            <a:pPr algn="ctr"/>
            <a:endParaRPr lang="zh-CN" altLang="zh-CN">
              <a:solidFill>
                <a:srgbClr val="FFFFFF"/>
              </a:solidFill>
            </a:endParaRPr>
          </a:p>
        </p:txBody>
      </p:sp>
      <p:pic>
        <p:nvPicPr>
          <p:cNvPr id="5" name="图片 34" descr="图片1.png"/>
          <p:cNvPicPr>
            <a:picLocks noChangeAspect="1"/>
          </p:cNvPicPr>
          <p:nvPr/>
        </p:nvPicPr>
        <p:blipFill>
          <a:blip r:embed="rId1" cstate="print"/>
          <a:srcRect/>
          <a:stretch>
            <a:fillRect/>
          </a:stretch>
        </p:blipFill>
        <p:spPr bwMode="auto">
          <a:xfrm>
            <a:off x="396875" y="354013"/>
            <a:ext cx="576263" cy="369887"/>
          </a:xfrm>
          <a:prstGeom prst="rect">
            <a:avLst/>
          </a:prstGeom>
          <a:noFill/>
          <a:ln w="9525">
            <a:noFill/>
            <a:miter lim="800000"/>
            <a:headEnd/>
            <a:tailEnd/>
          </a:ln>
        </p:spPr>
      </p:pic>
      <p:sp>
        <p:nvSpPr>
          <p:cNvPr id="6" name="矩形 2"/>
          <p:cNvSpPr>
            <a:spLocks noChangeArrowheads="1"/>
          </p:cNvSpPr>
          <p:nvPr/>
        </p:nvSpPr>
        <p:spPr bwMode="auto">
          <a:xfrm>
            <a:off x="1666875" y="487363"/>
            <a:ext cx="2216150" cy="376237"/>
          </a:xfrm>
          <a:prstGeom prst="rect">
            <a:avLst/>
          </a:prstGeom>
          <a:solidFill>
            <a:srgbClr val="595959"/>
          </a:solidFill>
          <a:ln w="9525">
            <a:noFill/>
            <a:miter lim="800000"/>
          </a:ln>
        </p:spPr>
        <p:txBody>
          <a:bodyPr anchor="ctr"/>
          <a:lstStyle/>
          <a:p>
            <a:pPr algn="ctr"/>
            <a:endParaRPr lang="zh-CN" altLang="zh-CN">
              <a:solidFill>
                <a:srgbClr val="FFFFFF"/>
              </a:solidFill>
            </a:endParaRPr>
          </a:p>
        </p:txBody>
      </p:sp>
      <p:sp>
        <p:nvSpPr>
          <p:cNvPr id="7" name="文本框 90"/>
          <p:cNvSpPr>
            <a:spLocks noChangeArrowheads="1"/>
          </p:cNvSpPr>
          <p:nvPr/>
        </p:nvSpPr>
        <p:spPr bwMode="auto">
          <a:xfrm>
            <a:off x="1757363" y="466725"/>
            <a:ext cx="1216025" cy="400050"/>
          </a:xfrm>
          <a:prstGeom prst="rect">
            <a:avLst/>
          </a:prstGeom>
          <a:noFill/>
          <a:ln w="9525">
            <a:noFill/>
            <a:miter lim="800000"/>
          </a:ln>
        </p:spPr>
        <p:txBody>
          <a:bodyPr wrap="none">
            <a:spAutoFit/>
          </a:bodyPr>
          <a:lstStyle/>
          <a:p>
            <a:r>
              <a:rPr lang="zh-CN" altLang="en-US" sz="2000" b="1">
                <a:solidFill>
                  <a:schemeClr val="bg1"/>
                </a:solidFill>
              </a:rPr>
              <a:t>骆氏股份</a:t>
            </a:r>
            <a:endParaRPr lang="zh-CN" altLang="en-US" sz="2000" b="1">
              <a:solidFill>
                <a:schemeClr val="bg1"/>
              </a:solidFill>
            </a:endParaRPr>
          </a:p>
        </p:txBody>
      </p:sp>
      <p:sp>
        <p:nvSpPr>
          <p:cNvPr id="8" name="矩形 2"/>
          <p:cNvSpPr>
            <a:spLocks noChangeArrowheads="1"/>
          </p:cNvSpPr>
          <p:nvPr/>
        </p:nvSpPr>
        <p:spPr bwMode="auto">
          <a:xfrm>
            <a:off x="1394530" y="1419225"/>
            <a:ext cx="161925" cy="604838"/>
          </a:xfrm>
          <a:prstGeom prst="rect">
            <a:avLst/>
          </a:prstGeom>
          <a:solidFill>
            <a:srgbClr val="1D8DE5"/>
          </a:solidFill>
          <a:ln w="9525">
            <a:noFill/>
            <a:miter lim="800000"/>
          </a:ln>
        </p:spPr>
        <p:txBody>
          <a:bodyPr anchor="ctr"/>
          <a:lstStyle/>
          <a:p>
            <a:pPr algn="ctr"/>
            <a:endParaRPr lang="zh-CN" altLang="zh-CN"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矩形 3"/>
          <p:cNvSpPr>
            <a:spLocks noChangeArrowheads="1"/>
          </p:cNvSpPr>
          <p:nvPr/>
        </p:nvSpPr>
        <p:spPr bwMode="auto">
          <a:xfrm>
            <a:off x="1590322" y="1525588"/>
            <a:ext cx="2887663" cy="475836"/>
          </a:xfrm>
          <a:prstGeom prst="rect">
            <a:avLst/>
          </a:prstGeom>
          <a:noFill/>
          <a:ln w="9525">
            <a:noFill/>
            <a:miter lim="800000"/>
          </a:ln>
        </p:spPr>
        <p:txBody>
          <a:bodyPr>
            <a:spAutoFit/>
          </a:bodyPr>
          <a:lstStyle/>
          <a:p>
            <a:pPr>
              <a:lnSpc>
                <a:spcPct val="112000"/>
              </a:lnSpc>
            </a:pPr>
            <a:r>
              <a:rPr lang="zh-CN" altLang="en-US" sz="2400" b="1" i="1" dirty="0" smtClean="0">
                <a:solidFill>
                  <a:srgbClr val="1D8DE5"/>
                </a:solidFill>
                <a:latin typeface="微软雅黑" panose="020B0503020204020204" pitchFamily="34" charset="-122"/>
                <a:ea typeface="微软雅黑" panose="020B0503020204020204" pitchFamily="34" charset="-122"/>
                <a:sym typeface="微软雅黑" panose="020B0503020204020204" pitchFamily="34" charset="-122"/>
              </a:rPr>
              <a:t>团队活动</a:t>
            </a:r>
            <a:endParaRPr lang="en-US" altLang="zh-CN" sz="2400" b="1" i="1" dirty="0" smtClean="0">
              <a:solidFill>
                <a:srgbClr val="1D8DE5"/>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0" name="图片 9" descr="IMG_4233.JPG"/>
          <p:cNvPicPr>
            <a:picLocks noChangeAspect="1"/>
          </p:cNvPicPr>
          <p:nvPr/>
        </p:nvPicPr>
        <p:blipFill>
          <a:blip r:embed="rId2" cstate="print"/>
          <a:srcRect t="18272" b="13745"/>
          <a:stretch>
            <a:fillRect/>
          </a:stretch>
        </p:blipFill>
        <p:spPr>
          <a:xfrm>
            <a:off x="933562" y="2698048"/>
            <a:ext cx="4693773" cy="2393245"/>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2269066" y="5283205"/>
            <a:ext cx="1885245" cy="369332"/>
          </a:xfrm>
          <a:prstGeom prst="rect">
            <a:avLst/>
          </a:prstGeom>
          <a:noFill/>
        </p:spPr>
        <p:txBody>
          <a:bodyPr wrap="square" rtlCol="0">
            <a:spAutoFit/>
          </a:bodyPr>
          <a:lstStyle/>
          <a:p>
            <a:r>
              <a:rPr lang="zh-CN" altLang="en-US" dirty="0" smtClean="0">
                <a:latin typeface="微软雅黑" panose="020B0503020204020204" pitchFamily="34" charset="-122"/>
                <a:ea typeface="微软雅黑" panose="020B0503020204020204" pitchFamily="34" charset="-122"/>
              </a:rPr>
              <a:t>户外拓展活动</a:t>
            </a:r>
            <a:endParaRPr lang="zh-CN" altLang="en-US" dirty="0">
              <a:latin typeface="微软雅黑" panose="020B0503020204020204" pitchFamily="34" charset="-122"/>
              <a:ea typeface="微软雅黑" panose="020B0503020204020204" pitchFamily="34" charset="-122"/>
            </a:endParaRPr>
          </a:p>
        </p:txBody>
      </p:sp>
      <p:pic>
        <p:nvPicPr>
          <p:cNvPr id="12" name="Picture 2"/>
          <p:cNvPicPr>
            <a:picLocks noChangeAspect="1" noChangeArrowheads="1"/>
          </p:cNvPicPr>
          <p:nvPr/>
        </p:nvPicPr>
        <p:blipFill>
          <a:blip r:embed="rId3"/>
          <a:srcRect/>
          <a:stretch>
            <a:fillRect/>
          </a:stretch>
        </p:blipFill>
        <p:spPr bwMode="auto">
          <a:xfrm>
            <a:off x="6468533" y="3376415"/>
            <a:ext cx="4809067" cy="2571729"/>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8088488" y="6045207"/>
            <a:ext cx="1885245" cy="369332"/>
          </a:xfrm>
          <a:prstGeom prst="rect">
            <a:avLst/>
          </a:prstGeom>
          <a:noFill/>
        </p:spPr>
        <p:txBody>
          <a:bodyPr wrap="square" rtlCol="0">
            <a:spAutoFit/>
          </a:bodyPr>
          <a:lstStyle/>
          <a:p>
            <a:pPr algn="ctr"/>
            <a:r>
              <a:rPr lang="zh-CN" altLang="en-US" dirty="0" smtClean="0">
                <a:latin typeface="微软雅黑" panose="020B0503020204020204" pitchFamily="34" charset="-122"/>
                <a:ea typeface="微软雅黑" panose="020B0503020204020204" pitchFamily="34" charset="-122"/>
              </a:rPr>
              <a:t>篮球比赛</a:t>
            </a:r>
            <a:endParaRPr lang="zh-CN" altLang="en-US" dirty="0">
              <a:latin typeface="微软雅黑" panose="020B0503020204020204" pitchFamily="34" charset="-122"/>
              <a:ea typeface="微软雅黑" panose="020B0503020204020204" pitchFamily="34" charset="-122"/>
            </a:endParaRPr>
          </a:p>
        </p:txBody>
      </p:sp>
      <p:pic>
        <p:nvPicPr>
          <p:cNvPr id="16" name="Picture 2" descr="E:\公司照片\2013.10.23第三届乒乓球比赛集锦, 照片\照片 001.jpg"/>
          <p:cNvPicPr>
            <a:picLocks noChangeAspect="1" noChangeArrowheads="1"/>
          </p:cNvPicPr>
          <p:nvPr/>
        </p:nvPicPr>
        <p:blipFill>
          <a:blip r:embed="rId4" cstate="print"/>
          <a:srcRect/>
          <a:stretch>
            <a:fillRect/>
          </a:stretch>
        </p:blipFill>
        <p:spPr>
          <a:xfrm>
            <a:off x="6962332" y="169335"/>
            <a:ext cx="3976342" cy="2523448"/>
          </a:xfrm>
          <a:prstGeom prst="ellipse">
            <a:avLst/>
          </a:prstGeom>
          <a:noFill/>
        </p:spPr>
      </p:pic>
      <p:sp>
        <p:nvSpPr>
          <p:cNvPr id="17" name="TextBox 16"/>
          <p:cNvSpPr txBox="1"/>
          <p:nvPr/>
        </p:nvSpPr>
        <p:spPr>
          <a:xfrm>
            <a:off x="8116710" y="2743207"/>
            <a:ext cx="1885245" cy="369332"/>
          </a:xfrm>
          <a:prstGeom prst="rect">
            <a:avLst/>
          </a:prstGeom>
          <a:noFill/>
        </p:spPr>
        <p:txBody>
          <a:bodyPr wrap="square" rtlCol="0">
            <a:spAutoFit/>
          </a:bodyPr>
          <a:lstStyle/>
          <a:p>
            <a:pPr algn="ctr"/>
            <a:r>
              <a:rPr lang="zh-CN" altLang="en-US" dirty="0" smtClean="0">
                <a:latin typeface="微软雅黑" panose="020B0503020204020204" pitchFamily="34" charset="-122"/>
                <a:ea typeface="微软雅黑" panose="020B0503020204020204" pitchFamily="34" charset="-122"/>
              </a:rPr>
              <a:t>乒乓球比赛</a:t>
            </a:r>
            <a:endParaRPr lang="zh-CN" altLang="en-US"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图片 2"/>
          <p:cNvPicPr>
            <a:picLocks noChangeAspect="1" noChangeArrowheads="1"/>
          </p:cNvPicPr>
          <p:nvPr/>
        </p:nvPicPr>
        <p:blipFill>
          <a:blip r:embed="rId1" cstate="print"/>
          <a:srcRect/>
          <a:stretch>
            <a:fillRect/>
          </a:stretch>
        </p:blipFill>
        <p:spPr bwMode="auto">
          <a:xfrm>
            <a:off x="-47625" y="-28575"/>
            <a:ext cx="12184063" cy="6858000"/>
          </a:xfrm>
          <a:prstGeom prst="rect">
            <a:avLst/>
          </a:prstGeom>
          <a:noFill/>
          <a:ln w="9525">
            <a:noFill/>
            <a:miter lim="800000"/>
            <a:headEnd/>
            <a:tailEnd/>
          </a:ln>
        </p:spPr>
      </p:pic>
      <p:grpSp>
        <p:nvGrpSpPr>
          <p:cNvPr id="34819" name="组合 3"/>
          <p:cNvGrpSpPr/>
          <p:nvPr/>
        </p:nvGrpSpPr>
        <p:grpSpPr bwMode="auto">
          <a:xfrm>
            <a:off x="3651250" y="1681163"/>
            <a:ext cx="484188" cy="484187"/>
            <a:chOff x="0" y="0"/>
            <a:chExt cx="483478" cy="483480"/>
          </a:xfrm>
        </p:grpSpPr>
        <p:sp>
          <p:nvSpPr>
            <p:cNvPr id="34834" name="Oval 494"/>
            <p:cNvSpPr>
              <a:spLocks noChangeArrowheads="1"/>
            </p:cNvSpPr>
            <p:nvPr/>
          </p:nvSpPr>
          <p:spPr bwMode="auto">
            <a:xfrm>
              <a:off x="0" y="0"/>
              <a:ext cx="313043" cy="313043"/>
            </a:xfrm>
            <a:prstGeom prst="ellipse">
              <a:avLst/>
            </a:prstGeom>
            <a:noFill/>
            <a:ln w="6350">
              <a:solidFill>
                <a:srgbClr val="C0C0C0"/>
              </a:solidFill>
              <a:round/>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4835" name="Line 495"/>
            <p:cNvSpPr>
              <a:spLocks noChangeShapeType="1"/>
            </p:cNvSpPr>
            <p:nvPr/>
          </p:nvSpPr>
          <p:spPr bwMode="auto">
            <a:xfrm>
              <a:off x="264348" y="264348"/>
              <a:ext cx="48696" cy="48696"/>
            </a:xfrm>
            <a:prstGeom prst="line">
              <a:avLst/>
            </a:prstGeom>
            <a:noFill/>
            <a:ln w="6350">
              <a:solidFill>
                <a:srgbClr val="C0C0C0"/>
              </a:solidFill>
              <a:round/>
            </a:ln>
          </p:spPr>
          <p:txBody>
            <a:bodyPr/>
            <a:lstStyle/>
            <a:p>
              <a:endParaRPr lang="zh-CN" altLang="en-US"/>
            </a:p>
          </p:txBody>
        </p:sp>
        <p:sp>
          <p:nvSpPr>
            <p:cNvPr id="34836" name="Freeform 496"/>
            <p:cNvSpPr>
              <a:spLocks noChangeArrowheads="1"/>
            </p:cNvSpPr>
            <p:nvPr/>
          </p:nvSpPr>
          <p:spPr bwMode="auto">
            <a:xfrm>
              <a:off x="288695" y="288697"/>
              <a:ext cx="194783" cy="194783"/>
            </a:xfrm>
            <a:custGeom>
              <a:avLst/>
              <a:gdLst>
                <a:gd name="T0" fmla="*/ 0 w 56"/>
                <a:gd name="T1" fmla="*/ 2147483647 h 56"/>
                <a:gd name="T2" fmla="*/ 2147483647 w 56"/>
                <a:gd name="T3" fmla="*/ 0 h 56"/>
                <a:gd name="T4" fmla="*/ 2147483647 w 56"/>
                <a:gd name="T5" fmla="*/ 2147483647 h 56"/>
                <a:gd name="T6" fmla="*/ 2147483647 w 56"/>
                <a:gd name="T7" fmla="*/ 2147483647 h 56"/>
                <a:gd name="T8" fmla="*/ 0 w 56"/>
                <a:gd name="T9" fmla="*/ 2147483647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0" y="13"/>
                  </a:moveTo>
                  <a:lnTo>
                    <a:pt x="13" y="0"/>
                  </a:lnTo>
                  <a:lnTo>
                    <a:pt x="56" y="42"/>
                  </a:lnTo>
                  <a:lnTo>
                    <a:pt x="42" y="56"/>
                  </a:lnTo>
                  <a:lnTo>
                    <a:pt x="0" y="13"/>
                  </a:lnTo>
                  <a:close/>
                </a:path>
              </a:pathLst>
            </a:custGeom>
            <a:noFill/>
            <a:ln w="6350">
              <a:solidFill>
                <a:srgbClr val="C0C0C0"/>
              </a:solid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grpSp>
      <p:sp>
        <p:nvSpPr>
          <p:cNvPr id="34822" name="Text Box 54">
            <a:hlinkClick r:id="rId2"/>
          </p:cNvPr>
          <p:cNvSpPr>
            <a:spLocks noChangeArrowheads="1"/>
          </p:cNvSpPr>
          <p:nvPr/>
        </p:nvSpPr>
        <p:spPr bwMode="auto">
          <a:xfrm>
            <a:off x="5666457" y="6291201"/>
            <a:ext cx="5835445" cy="568325"/>
          </a:xfrm>
          <a:prstGeom prst="rect">
            <a:avLst/>
          </a:prstGeom>
          <a:noFill/>
          <a:ln w="9525">
            <a:noFill/>
            <a:miter lim="800000"/>
          </a:ln>
        </p:spPr>
        <p:txBody>
          <a:bodyPr lIns="91417" tIns="45708" rIns="91417" bIns="45708" anchor="ctr"/>
          <a:lstStyle/>
          <a:p>
            <a:pPr algn="r"/>
            <a:r>
              <a:rPr lang="zh-CN" altLang="en-US" sz="24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Arial Unicode MS" panose="020B0604020202020204" pitchFamily="34" charset="-122"/>
              </a:rPr>
              <a:t>  </a:t>
            </a:r>
            <a:r>
              <a:rPr lang="zh-CN" altLang="en-US" sz="2400" dirty="0">
                <a:latin typeface="Arial Unicode MS" panose="020B0604020202020204" pitchFamily="34" charset="-122"/>
                <a:ea typeface="Arial Unicode MS" panose="020B0604020202020204" pitchFamily="34" charset="-122"/>
                <a:cs typeface="Arial Unicode MS" panose="020B0604020202020204" pitchFamily="34" charset="-122"/>
                <a:sym typeface="Arial Unicode MS" panose="020B0604020202020204" pitchFamily="34" charset="-122"/>
              </a:rPr>
              <a:t>http:</a:t>
            </a:r>
            <a:r>
              <a:rPr lang="zh-CN" altLang="en-US" sz="2400" dirty="0" smtClean="0">
                <a:latin typeface="Arial Unicode MS" panose="020B0604020202020204" pitchFamily="34" charset="-122"/>
                <a:ea typeface="Arial Unicode MS" panose="020B0604020202020204" pitchFamily="34" charset="-122"/>
                <a:cs typeface="Arial Unicode MS" panose="020B0604020202020204" pitchFamily="34" charset="-122"/>
                <a:sym typeface="Arial Unicode MS" panose="020B0604020202020204" pitchFamily="34" charset="-122"/>
              </a:rPr>
              <a:t>//</a:t>
            </a:r>
            <a:r>
              <a:rPr lang="en-US" altLang="zh-CN" sz="2400" dirty="0" smtClean="0">
                <a:latin typeface="Arial Unicode MS" panose="020B0604020202020204" pitchFamily="34" charset="-122"/>
                <a:ea typeface="Arial Unicode MS" panose="020B0604020202020204" pitchFamily="34" charset="-122"/>
                <a:cs typeface="Arial Unicode MS" panose="020B0604020202020204" pitchFamily="34" charset="-122"/>
                <a:sym typeface="Arial Unicode MS" panose="020B0604020202020204" pitchFamily="34" charset="-122"/>
              </a:rPr>
              <a:t>www.luoshi.com</a:t>
            </a:r>
            <a:endParaRPr lang="zh-CN" altLang="en-US" sz="2400" dirty="0">
              <a:latin typeface="Arial Unicode MS" panose="020B0604020202020204" pitchFamily="34" charset="-122"/>
              <a:ea typeface="Arial Unicode MS" panose="020B0604020202020204" pitchFamily="34" charset="-122"/>
              <a:cs typeface="Arial Unicode MS" panose="020B0604020202020204" pitchFamily="34" charset="-122"/>
              <a:sym typeface="Arial Unicode MS" panose="020B0604020202020204" pitchFamily="34" charset="-122"/>
            </a:endParaRPr>
          </a:p>
        </p:txBody>
      </p:sp>
      <p:pic>
        <p:nvPicPr>
          <p:cNvPr id="21" name="图片 11" descr="图片1.png"/>
          <p:cNvPicPr>
            <a:picLocks noChangeAspect="1"/>
          </p:cNvPicPr>
          <p:nvPr/>
        </p:nvPicPr>
        <p:blipFill>
          <a:blip r:embed="rId3" cstate="print"/>
          <a:srcRect/>
          <a:stretch>
            <a:fillRect/>
          </a:stretch>
        </p:blipFill>
        <p:spPr bwMode="auto">
          <a:xfrm>
            <a:off x="9148500" y="2401204"/>
            <a:ext cx="1534975" cy="984585"/>
          </a:xfrm>
          <a:prstGeom prst="rect">
            <a:avLst/>
          </a:prstGeom>
          <a:noFill/>
          <a:ln w="9525">
            <a:noFill/>
            <a:miter lim="800000"/>
            <a:headEnd/>
            <a:tailEnd/>
          </a:ln>
        </p:spPr>
      </p:pic>
      <p:pic>
        <p:nvPicPr>
          <p:cNvPr id="22" name="图片 12" descr="图片2.png"/>
          <p:cNvPicPr>
            <a:picLocks noChangeAspect="1"/>
          </p:cNvPicPr>
          <p:nvPr/>
        </p:nvPicPr>
        <p:blipFill>
          <a:blip r:embed="rId4" cstate="print"/>
          <a:srcRect/>
          <a:stretch>
            <a:fillRect/>
          </a:stretch>
        </p:blipFill>
        <p:spPr bwMode="auto">
          <a:xfrm>
            <a:off x="9019091" y="3386963"/>
            <a:ext cx="1763691" cy="978469"/>
          </a:xfrm>
          <a:prstGeom prst="rect">
            <a:avLst/>
          </a:prstGeom>
          <a:noFill/>
          <a:ln w="9525">
            <a:noFill/>
            <a:miter lim="800000"/>
            <a:headEnd/>
            <a:tailEnd/>
          </a:ln>
        </p:spPr>
      </p:pic>
      <p:sp>
        <p:nvSpPr>
          <p:cNvPr id="26" name="矩形 25"/>
          <p:cNvSpPr/>
          <p:nvPr/>
        </p:nvSpPr>
        <p:spPr>
          <a:xfrm>
            <a:off x="2151809" y="2923089"/>
            <a:ext cx="1845004" cy="923330"/>
          </a:xfrm>
          <a:prstGeom prst="rect">
            <a:avLst/>
          </a:prstGeom>
          <a:noFill/>
        </p:spPr>
        <p:txBody>
          <a:bodyPr wrap="square" lIns="91440" tIns="45720" rIns="91440" bIns="45720">
            <a:spAutoFit/>
          </a:bodyPr>
          <a:lstStyle/>
          <a:p>
            <a:pPr algn="ctr"/>
            <a:r>
              <a:rPr lang="zh-CN" altLang="en-US" sz="5400" b="1" i="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谢谢</a:t>
            </a:r>
            <a:endParaRPr lang="zh-CN" altLang="en-US" sz="54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endParaRPr>
          </a:p>
        </p:txBody>
      </p:sp>
    </p:spTree>
  </p:cSld>
  <p:clrMapOvr>
    <a:masterClrMapping/>
  </p:clrMapOvr>
  <p:transition spd="med">
    <p:cover dir="l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矩形 1"/>
          <p:cNvSpPr>
            <a:spLocks noChangeArrowheads="1"/>
          </p:cNvSpPr>
          <p:nvPr/>
        </p:nvSpPr>
        <p:spPr bwMode="auto">
          <a:xfrm>
            <a:off x="1249363" y="0"/>
            <a:ext cx="139700" cy="1922463"/>
          </a:xfrm>
          <a:prstGeom prst="rect">
            <a:avLst/>
          </a:prstGeom>
          <a:solidFill>
            <a:srgbClr val="D8D8D8"/>
          </a:solidFill>
          <a:ln w="9525">
            <a:noFill/>
            <a:miter lim="800000"/>
          </a:ln>
        </p:spPr>
        <p:txBody>
          <a:bodyPr anchor="ctr"/>
          <a:lstStyle/>
          <a:p>
            <a:pPr algn="ctr"/>
            <a:endParaRPr lang="zh-CN" altLang="zh-CN">
              <a:solidFill>
                <a:srgbClr val="FFFFFF"/>
              </a:solidFill>
            </a:endParaRPr>
          </a:p>
        </p:txBody>
      </p:sp>
      <p:sp>
        <p:nvSpPr>
          <p:cNvPr id="7172" name="矩形 2"/>
          <p:cNvSpPr>
            <a:spLocks noChangeArrowheads="1"/>
          </p:cNvSpPr>
          <p:nvPr/>
        </p:nvSpPr>
        <p:spPr bwMode="auto">
          <a:xfrm>
            <a:off x="1450975" y="1317625"/>
            <a:ext cx="161925" cy="604838"/>
          </a:xfrm>
          <a:prstGeom prst="rect">
            <a:avLst/>
          </a:prstGeom>
          <a:solidFill>
            <a:srgbClr val="1D8DE5"/>
          </a:solidFill>
          <a:ln w="9525">
            <a:noFill/>
            <a:miter lim="800000"/>
          </a:ln>
        </p:spPr>
        <p:txBody>
          <a:bodyPr anchor="ctr"/>
          <a:lstStyle/>
          <a:p>
            <a:pPr algn="ctr"/>
            <a:endParaRPr lang="zh-CN" altLang="zh-CN"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173" name="矩形 1"/>
          <p:cNvSpPr>
            <a:spLocks noChangeArrowheads="1"/>
          </p:cNvSpPr>
          <p:nvPr/>
        </p:nvSpPr>
        <p:spPr bwMode="auto">
          <a:xfrm>
            <a:off x="1044575" y="484188"/>
            <a:ext cx="614363" cy="377825"/>
          </a:xfrm>
          <a:prstGeom prst="rect">
            <a:avLst/>
          </a:prstGeom>
          <a:solidFill>
            <a:srgbClr val="1D8DE5"/>
          </a:solidFill>
          <a:ln w="9525">
            <a:noFill/>
            <a:miter lim="800000"/>
          </a:ln>
        </p:spPr>
        <p:txBody>
          <a:bodyPr anchor="ctr"/>
          <a:lstStyle/>
          <a:p>
            <a:pPr algn="ctr"/>
            <a:endParaRPr lang="zh-CN" altLang="zh-CN">
              <a:solidFill>
                <a:srgbClr val="FFFFFF"/>
              </a:solidFill>
            </a:endParaRPr>
          </a:p>
        </p:txBody>
      </p:sp>
      <p:pic>
        <p:nvPicPr>
          <p:cNvPr id="7174" name="图片 9" descr="图片1.png"/>
          <p:cNvPicPr>
            <a:picLocks noChangeAspect="1"/>
          </p:cNvPicPr>
          <p:nvPr/>
        </p:nvPicPr>
        <p:blipFill>
          <a:blip r:embed="rId1" cstate="print"/>
          <a:srcRect/>
          <a:stretch>
            <a:fillRect/>
          </a:stretch>
        </p:blipFill>
        <p:spPr bwMode="auto">
          <a:xfrm>
            <a:off x="396875" y="354013"/>
            <a:ext cx="576263" cy="369887"/>
          </a:xfrm>
          <a:prstGeom prst="rect">
            <a:avLst/>
          </a:prstGeom>
          <a:noFill/>
          <a:ln w="9525">
            <a:noFill/>
            <a:miter lim="800000"/>
            <a:headEnd/>
            <a:tailEnd/>
          </a:ln>
        </p:spPr>
      </p:pic>
      <p:pic>
        <p:nvPicPr>
          <p:cNvPr id="7175" name="图片 10" descr="图片3.png"/>
          <p:cNvPicPr>
            <a:picLocks noChangeAspect="1"/>
          </p:cNvPicPr>
          <p:nvPr/>
        </p:nvPicPr>
        <p:blipFill>
          <a:blip r:embed="rId2" cstate="print"/>
          <a:srcRect/>
          <a:stretch>
            <a:fillRect/>
          </a:stretch>
        </p:blipFill>
        <p:spPr bwMode="auto">
          <a:xfrm>
            <a:off x="358775" y="765175"/>
            <a:ext cx="660400" cy="168275"/>
          </a:xfrm>
          <a:prstGeom prst="rect">
            <a:avLst/>
          </a:prstGeom>
          <a:noFill/>
          <a:ln w="9525">
            <a:noFill/>
            <a:miter lim="800000"/>
            <a:headEnd/>
            <a:tailEnd/>
          </a:ln>
        </p:spPr>
      </p:pic>
      <p:sp>
        <p:nvSpPr>
          <p:cNvPr id="7176" name="矩形 2"/>
          <p:cNvSpPr>
            <a:spLocks noChangeArrowheads="1"/>
          </p:cNvSpPr>
          <p:nvPr/>
        </p:nvSpPr>
        <p:spPr bwMode="auto">
          <a:xfrm>
            <a:off x="1441450" y="487363"/>
            <a:ext cx="1863725" cy="376237"/>
          </a:xfrm>
          <a:prstGeom prst="rect">
            <a:avLst/>
          </a:prstGeom>
          <a:solidFill>
            <a:srgbClr val="595959"/>
          </a:solidFill>
          <a:ln w="9525">
            <a:noFill/>
            <a:miter lim="800000"/>
          </a:ln>
        </p:spPr>
        <p:txBody>
          <a:bodyPr anchor="ctr"/>
          <a:lstStyle/>
          <a:p>
            <a:pPr algn="ctr"/>
            <a:endParaRPr lang="zh-CN" altLang="zh-CN">
              <a:solidFill>
                <a:srgbClr val="FFFFFF"/>
              </a:solidFill>
            </a:endParaRPr>
          </a:p>
        </p:txBody>
      </p:sp>
      <p:sp>
        <p:nvSpPr>
          <p:cNvPr id="7177" name="文本框 90"/>
          <p:cNvSpPr>
            <a:spLocks noChangeArrowheads="1"/>
          </p:cNvSpPr>
          <p:nvPr/>
        </p:nvSpPr>
        <p:spPr bwMode="auto">
          <a:xfrm>
            <a:off x="1484313" y="501650"/>
            <a:ext cx="1216025" cy="400050"/>
          </a:xfrm>
          <a:prstGeom prst="rect">
            <a:avLst/>
          </a:prstGeom>
          <a:noFill/>
          <a:ln w="9525">
            <a:noFill/>
            <a:miter lim="800000"/>
          </a:ln>
        </p:spPr>
        <p:txBody>
          <a:bodyPr wrap="none">
            <a:spAutoFit/>
          </a:bodyPr>
          <a:lstStyle/>
          <a:p>
            <a:r>
              <a:rPr lang="zh-CN" altLang="en-US" sz="2000" b="1">
                <a:solidFill>
                  <a:schemeClr val="bg1"/>
                </a:solidFill>
              </a:rPr>
              <a:t>骆氏集团</a:t>
            </a:r>
            <a:endParaRPr lang="zh-CN" altLang="en-US" sz="2000" b="1">
              <a:solidFill>
                <a:schemeClr val="bg1"/>
              </a:solidFill>
            </a:endParaRPr>
          </a:p>
        </p:txBody>
      </p:sp>
      <p:sp>
        <p:nvSpPr>
          <p:cNvPr id="7178" name="矩形 3"/>
          <p:cNvSpPr>
            <a:spLocks noChangeArrowheads="1"/>
          </p:cNvSpPr>
          <p:nvPr/>
        </p:nvSpPr>
        <p:spPr bwMode="auto">
          <a:xfrm>
            <a:off x="1612900" y="1423988"/>
            <a:ext cx="1787525" cy="475195"/>
          </a:xfrm>
          <a:prstGeom prst="rect">
            <a:avLst/>
          </a:prstGeom>
          <a:noFill/>
          <a:ln w="9525">
            <a:noFill/>
            <a:miter lim="800000"/>
          </a:ln>
        </p:spPr>
        <p:txBody>
          <a:bodyPr>
            <a:spAutoFit/>
          </a:bodyPr>
          <a:lstStyle/>
          <a:p>
            <a:pPr>
              <a:lnSpc>
                <a:spcPct val="112000"/>
              </a:lnSpc>
            </a:pPr>
            <a:r>
              <a:rPr lang="zh-CN" altLang="en-US" sz="2400" b="1" i="1" dirty="0" smtClean="0">
                <a:solidFill>
                  <a:srgbClr val="1D8DE5"/>
                </a:solidFill>
                <a:latin typeface="微软雅黑" panose="020B0503020204020204" pitchFamily="34" charset="-122"/>
                <a:ea typeface="微软雅黑" panose="020B0503020204020204" pitchFamily="34" charset="-122"/>
                <a:sym typeface="微软雅黑" panose="020B0503020204020204" pitchFamily="34" charset="-122"/>
              </a:rPr>
              <a:t>发展历程</a:t>
            </a:r>
            <a:endParaRPr lang="zh-CN" altLang="en-US" dirty="0"/>
          </a:p>
        </p:txBody>
      </p:sp>
      <p:sp>
        <p:nvSpPr>
          <p:cNvPr id="12" name="文本框 86"/>
          <p:cNvSpPr>
            <a:spLocks noChangeArrowheads="1"/>
          </p:cNvSpPr>
          <p:nvPr/>
        </p:nvSpPr>
        <p:spPr bwMode="auto">
          <a:xfrm>
            <a:off x="981979" y="3811859"/>
            <a:ext cx="2380645" cy="396583"/>
          </a:xfrm>
          <a:prstGeom prst="rect">
            <a:avLst/>
          </a:prstGeom>
          <a:noFill/>
          <a:ln w="9525">
            <a:noFill/>
            <a:miter lim="800000"/>
          </a:ln>
        </p:spPr>
        <p:txBody>
          <a:bodyPr wrap="square">
            <a:spAutoFit/>
          </a:bodyPr>
          <a:lstStyle/>
          <a:p>
            <a:pPr marL="285750" indent="-285750">
              <a:lnSpc>
                <a:spcPct val="120000"/>
              </a:lnSpc>
            </a:pPr>
            <a:endParaRPr lang="zh-CN" altLang="en-US"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93" name="组合 92"/>
          <p:cNvGrpSpPr/>
          <p:nvPr/>
        </p:nvGrpSpPr>
        <p:grpSpPr>
          <a:xfrm>
            <a:off x="2511429" y="378181"/>
            <a:ext cx="7930784" cy="6333062"/>
            <a:chOff x="3787073" y="146756"/>
            <a:chExt cx="7930784" cy="6333062"/>
          </a:xfrm>
        </p:grpSpPr>
        <p:sp>
          <p:nvSpPr>
            <p:cNvPr id="50" name="任意多边形 49"/>
            <p:cNvSpPr/>
            <p:nvPr/>
          </p:nvSpPr>
          <p:spPr>
            <a:xfrm>
              <a:off x="4673601" y="1930400"/>
              <a:ext cx="2302932" cy="891823"/>
            </a:xfrm>
            <a:custGeom>
              <a:avLst/>
              <a:gdLst>
                <a:gd name="connsiteX0" fmla="*/ 0 w 4203700"/>
                <a:gd name="connsiteY0" fmla="*/ 939800 h 939800"/>
                <a:gd name="connsiteX1" fmla="*/ 2540000 w 4203700"/>
                <a:gd name="connsiteY1" fmla="*/ 558800 h 939800"/>
                <a:gd name="connsiteX2" fmla="*/ 4203700 w 4203700"/>
                <a:gd name="connsiteY2" fmla="*/ 0 h 939800"/>
                <a:gd name="connsiteX0-1" fmla="*/ 0 w 4203700"/>
                <a:gd name="connsiteY0-2" fmla="*/ 939800 h 939800"/>
                <a:gd name="connsiteX1-3" fmla="*/ 2374900 w 4203700"/>
                <a:gd name="connsiteY1-4" fmla="*/ 711200 h 939800"/>
                <a:gd name="connsiteX2-5" fmla="*/ 4203700 w 4203700"/>
                <a:gd name="connsiteY2-6" fmla="*/ 0 h 939800"/>
                <a:gd name="connsiteX0-7" fmla="*/ 0 w 4203700"/>
                <a:gd name="connsiteY0-8" fmla="*/ 939800 h 939800"/>
                <a:gd name="connsiteX1-9" fmla="*/ 2387600 w 4203700"/>
                <a:gd name="connsiteY1-10" fmla="*/ 622300 h 939800"/>
                <a:gd name="connsiteX2-11" fmla="*/ 4203700 w 4203700"/>
                <a:gd name="connsiteY2-12" fmla="*/ 0 h 939800"/>
              </a:gdLst>
              <a:ahLst/>
              <a:cxnLst>
                <a:cxn ang="0">
                  <a:pos x="connsiteX0-1" y="connsiteY0-2"/>
                </a:cxn>
                <a:cxn ang="0">
                  <a:pos x="connsiteX1-3" y="connsiteY1-4"/>
                </a:cxn>
                <a:cxn ang="0">
                  <a:pos x="connsiteX2-5" y="connsiteY2-6"/>
                </a:cxn>
              </a:cxnLst>
              <a:rect l="l" t="t" r="r" b="b"/>
              <a:pathLst>
                <a:path w="4203700" h="939800">
                  <a:moveTo>
                    <a:pt x="0" y="939800"/>
                  </a:moveTo>
                  <a:cubicBezTo>
                    <a:pt x="919691" y="827616"/>
                    <a:pt x="1686983" y="778933"/>
                    <a:pt x="2387600" y="622300"/>
                  </a:cubicBezTo>
                  <a:cubicBezTo>
                    <a:pt x="3088217" y="465667"/>
                    <a:pt x="3722158" y="201083"/>
                    <a:pt x="4203700" y="0"/>
                  </a:cubicBezTo>
                </a:path>
              </a:pathLst>
            </a:custGeom>
            <a:noFill/>
            <a:ln w="12700" cmpd="sng">
              <a:solidFill>
                <a:srgbClr val="005A9E"/>
              </a:solidFill>
            </a:ln>
          </p:spPr>
          <p:style>
            <a:lnRef idx="2">
              <a:schemeClr val="accent1">
                <a:shade val="50000"/>
              </a:schemeClr>
            </a:lnRef>
            <a:fillRef idx="1">
              <a:schemeClr val="accent1"/>
            </a:fillRef>
            <a:effectRef idx="0">
              <a:schemeClr val="accent1"/>
            </a:effectRef>
            <a:fontRef idx="minor">
              <a:schemeClr val="lt1"/>
            </a:fontRef>
          </p:style>
          <p:txBody>
            <a:bodyPr lIns="86404" tIns="43202" rIns="86404" bIns="43202" anchor="ctr"/>
            <a:lstStyle/>
            <a:p>
              <a:pPr algn="ctr">
                <a:defRPr/>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nvSpPr>
          <p:spPr>
            <a:xfrm>
              <a:off x="4055433" y="801511"/>
              <a:ext cx="2097012" cy="2167466"/>
            </a:xfrm>
            <a:custGeom>
              <a:avLst/>
              <a:gdLst>
                <a:gd name="connsiteX0" fmla="*/ 0 w 3225800"/>
                <a:gd name="connsiteY0" fmla="*/ 1816100 h 1816100"/>
                <a:gd name="connsiteX1" fmla="*/ 1727200 w 3225800"/>
                <a:gd name="connsiteY1" fmla="*/ 1270000 h 1816100"/>
                <a:gd name="connsiteX2" fmla="*/ 3225800 w 3225800"/>
                <a:gd name="connsiteY2" fmla="*/ 0 h 1816100"/>
                <a:gd name="connsiteX0-1" fmla="*/ 0 w 3263900"/>
                <a:gd name="connsiteY0-2" fmla="*/ 1778000 h 1778000"/>
                <a:gd name="connsiteX1-3" fmla="*/ 1765300 w 3263900"/>
                <a:gd name="connsiteY1-4" fmla="*/ 1270000 h 1778000"/>
                <a:gd name="connsiteX2-5" fmla="*/ 3263900 w 3263900"/>
                <a:gd name="connsiteY2-6" fmla="*/ 0 h 1778000"/>
                <a:gd name="connsiteX0-7" fmla="*/ 0 w 3263900"/>
                <a:gd name="connsiteY0-8" fmla="*/ 1778000 h 1778000"/>
                <a:gd name="connsiteX1-9" fmla="*/ 2235200 w 3263900"/>
                <a:gd name="connsiteY1-10" fmla="*/ 1041400 h 1778000"/>
                <a:gd name="connsiteX2-11" fmla="*/ 3263900 w 3263900"/>
                <a:gd name="connsiteY2-12" fmla="*/ 0 h 1778000"/>
                <a:gd name="connsiteX0-13" fmla="*/ 0 w 3263900"/>
                <a:gd name="connsiteY0-14" fmla="*/ 1778000 h 1778000"/>
                <a:gd name="connsiteX1-15" fmla="*/ 2235200 w 3263900"/>
                <a:gd name="connsiteY1-16" fmla="*/ 1041400 h 1778000"/>
                <a:gd name="connsiteX2-17" fmla="*/ 3263900 w 3263900"/>
                <a:gd name="connsiteY2-18" fmla="*/ 0 h 1778000"/>
                <a:gd name="connsiteX0-19" fmla="*/ 0 w 3263900"/>
                <a:gd name="connsiteY0-20" fmla="*/ 1778000 h 1778000"/>
                <a:gd name="connsiteX1-21" fmla="*/ 2044700 w 3263900"/>
                <a:gd name="connsiteY1-22" fmla="*/ 1130300 h 1778000"/>
                <a:gd name="connsiteX2-23" fmla="*/ 3263900 w 3263900"/>
                <a:gd name="connsiteY2-24" fmla="*/ 0 h 1778000"/>
                <a:gd name="connsiteX0-25" fmla="*/ 0 w 3263900"/>
                <a:gd name="connsiteY0-26" fmla="*/ 1778000 h 1778000"/>
                <a:gd name="connsiteX1-27" fmla="*/ 2197100 w 3263900"/>
                <a:gd name="connsiteY1-28" fmla="*/ 901700 h 1778000"/>
                <a:gd name="connsiteX2-29" fmla="*/ 3263900 w 3263900"/>
                <a:gd name="connsiteY2-30" fmla="*/ 0 h 1778000"/>
                <a:gd name="connsiteX0-31" fmla="*/ 0 w 3263900"/>
                <a:gd name="connsiteY0-32" fmla="*/ 1778000 h 1778000"/>
                <a:gd name="connsiteX1-33" fmla="*/ 2159000 w 3263900"/>
                <a:gd name="connsiteY1-34" fmla="*/ 952500 h 1778000"/>
                <a:gd name="connsiteX2-35" fmla="*/ 3263900 w 3263900"/>
                <a:gd name="connsiteY2-36" fmla="*/ 0 h 1778000"/>
                <a:gd name="connsiteX0-37" fmla="*/ 0 w 3263900"/>
                <a:gd name="connsiteY0-38" fmla="*/ 1778000 h 1778000"/>
                <a:gd name="connsiteX1-39" fmla="*/ 2070100 w 3263900"/>
                <a:gd name="connsiteY1-40" fmla="*/ 1016000 h 1778000"/>
                <a:gd name="connsiteX2-41" fmla="*/ 3263900 w 3263900"/>
                <a:gd name="connsiteY2-42" fmla="*/ 0 h 1778000"/>
                <a:gd name="connsiteX0-43" fmla="*/ 0 w 3263900"/>
                <a:gd name="connsiteY0-44" fmla="*/ 1778000 h 1778000"/>
                <a:gd name="connsiteX1-45" fmla="*/ 2070100 w 3263900"/>
                <a:gd name="connsiteY1-46" fmla="*/ 1016000 h 1778000"/>
                <a:gd name="connsiteX2-47" fmla="*/ 3263900 w 3263900"/>
                <a:gd name="connsiteY2-48" fmla="*/ 0 h 1778000"/>
              </a:gdLst>
              <a:ahLst/>
              <a:cxnLst>
                <a:cxn ang="0">
                  <a:pos x="connsiteX0-1" y="connsiteY0-2"/>
                </a:cxn>
                <a:cxn ang="0">
                  <a:pos x="connsiteX1-3" y="connsiteY1-4"/>
                </a:cxn>
                <a:cxn ang="0">
                  <a:pos x="connsiteX2-5" y="connsiteY2-6"/>
                </a:cxn>
              </a:cxnLst>
              <a:rect l="l" t="t" r="r" b="b"/>
              <a:pathLst>
                <a:path w="3263900" h="1778000">
                  <a:moveTo>
                    <a:pt x="0" y="1778000"/>
                  </a:moveTo>
                  <a:cubicBezTo>
                    <a:pt x="594783" y="1656291"/>
                    <a:pt x="1526117" y="1312333"/>
                    <a:pt x="2070100" y="1016000"/>
                  </a:cubicBezTo>
                  <a:cubicBezTo>
                    <a:pt x="2614083" y="719667"/>
                    <a:pt x="2897716" y="483658"/>
                    <a:pt x="3263900" y="0"/>
                  </a:cubicBezTo>
                </a:path>
              </a:pathLst>
            </a:custGeom>
            <a:noFill/>
            <a:ln w="12700" cmpd="sng">
              <a:solidFill>
                <a:srgbClr val="005A9E"/>
              </a:solidFill>
            </a:ln>
          </p:spPr>
          <p:style>
            <a:lnRef idx="2">
              <a:schemeClr val="accent1">
                <a:shade val="50000"/>
              </a:schemeClr>
            </a:lnRef>
            <a:fillRef idx="1">
              <a:schemeClr val="accent1"/>
            </a:fillRef>
            <a:effectRef idx="0">
              <a:schemeClr val="accent1"/>
            </a:effectRef>
            <a:fontRef idx="minor">
              <a:schemeClr val="lt1"/>
            </a:fontRef>
          </p:style>
          <p:txBody>
            <a:bodyPr lIns="86404" tIns="43202" rIns="86404" bIns="43202" anchor="ctr"/>
            <a:lstStyle/>
            <a:p>
              <a:pPr algn="ctr">
                <a:defRPr/>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31" name="任意多边形 30"/>
            <p:cNvSpPr/>
            <p:nvPr/>
          </p:nvSpPr>
          <p:spPr>
            <a:xfrm>
              <a:off x="4134457" y="1444978"/>
              <a:ext cx="2469543" cy="1482718"/>
            </a:xfrm>
            <a:custGeom>
              <a:avLst/>
              <a:gdLst>
                <a:gd name="connsiteX0" fmla="*/ 0 w 4203700"/>
                <a:gd name="connsiteY0" fmla="*/ 939800 h 939800"/>
                <a:gd name="connsiteX1" fmla="*/ 2540000 w 4203700"/>
                <a:gd name="connsiteY1" fmla="*/ 558800 h 939800"/>
                <a:gd name="connsiteX2" fmla="*/ 4203700 w 4203700"/>
                <a:gd name="connsiteY2" fmla="*/ 0 h 939800"/>
                <a:gd name="connsiteX0-1" fmla="*/ 0 w 4203700"/>
                <a:gd name="connsiteY0-2" fmla="*/ 939800 h 939800"/>
                <a:gd name="connsiteX1-3" fmla="*/ 2374900 w 4203700"/>
                <a:gd name="connsiteY1-4" fmla="*/ 711200 h 939800"/>
                <a:gd name="connsiteX2-5" fmla="*/ 4203700 w 4203700"/>
                <a:gd name="connsiteY2-6" fmla="*/ 0 h 939800"/>
                <a:gd name="connsiteX0-7" fmla="*/ 0 w 4203700"/>
                <a:gd name="connsiteY0-8" fmla="*/ 939800 h 939800"/>
                <a:gd name="connsiteX1-9" fmla="*/ 2387600 w 4203700"/>
                <a:gd name="connsiteY1-10" fmla="*/ 622300 h 939800"/>
                <a:gd name="connsiteX2-11" fmla="*/ 4203700 w 4203700"/>
                <a:gd name="connsiteY2-12" fmla="*/ 0 h 939800"/>
              </a:gdLst>
              <a:ahLst/>
              <a:cxnLst>
                <a:cxn ang="0">
                  <a:pos x="connsiteX0-1" y="connsiteY0-2"/>
                </a:cxn>
                <a:cxn ang="0">
                  <a:pos x="connsiteX1-3" y="connsiteY1-4"/>
                </a:cxn>
                <a:cxn ang="0">
                  <a:pos x="connsiteX2-5" y="connsiteY2-6"/>
                </a:cxn>
              </a:cxnLst>
              <a:rect l="l" t="t" r="r" b="b"/>
              <a:pathLst>
                <a:path w="4203700" h="939800">
                  <a:moveTo>
                    <a:pt x="0" y="939800"/>
                  </a:moveTo>
                  <a:cubicBezTo>
                    <a:pt x="919691" y="827616"/>
                    <a:pt x="1686983" y="778933"/>
                    <a:pt x="2387600" y="622300"/>
                  </a:cubicBezTo>
                  <a:cubicBezTo>
                    <a:pt x="3088217" y="465667"/>
                    <a:pt x="3722158" y="201083"/>
                    <a:pt x="4203700" y="0"/>
                  </a:cubicBezTo>
                </a:path>
              </a:pathLst>
            </a:custGeom>
            <a:noFill/>
            <a:ln w="12700" cmpd="sng">
              <a:solidFill>
                <a:srgbClr val="005A9E"/>
              </a:solidFill>
            </a:ln>
          </p:spPr>
          <p:style>
            <a:lnRef idx="2">
              <a:schemeClr val="accent1">
                <a:shade val="50000"/>
              </a:schemeClr>
            </a:lnRef>
            <a:fillRef idx="1">
              <a:schemeClr val="accent1"/>
            </a:fillRef>
            <a:effectRef idx="0">
              <a:schemeClr val="accent1"/>
            </a:effectRef>
            <a:fontRef idx="minor">
              <a:schemeClr val="lt1"/>
            </a:fontRef>
          </p:style>
          <p:txBody>
            <a:bodyPr lIns="86404" tIns="43202" rIns="86404" bIns="43202" anchor="ctr"/>
            <a:lstStyle/>
            <a:p>
              <a:pPr algn="ctr">
                <a:defRPr/>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32" name="任意多边形 31"/>
            <p:cNvSpPr/>
            <p:nvPr/>
          </p:nvSpPr>
          <p:spPr>
            <a:xfrm flipV="1">
              <a:off x="4684889" y="2460977"/>
              <a:ext cx="2822222" cy="405835"/>
            </a:xfrm>
            <a:custGeom>
              <a:avLst/>
              <a:gdLst>
                <a:gd name="connsiteX0" fmla="*/ 0 w 4152900"/>
                <a:gd name="connsiteY0" fmla="*/ 0 h 685800"/>
                <a:gd name="connsiteX1" fmla="*/ 2959100 w 4152900"/>
                <a:gd name="connsiteY1" fmla="*/ 368300 h 685800"/>
                <a:gd name="connsiteX2" fmla="*/ 4152900 w 4152900"/>
                <a:gd name="connsiteY2" fmla="*/ 685800 h 685800"/>
              </a:gdLst>
              <a:ahLst/>
              <a:cxnLst>
                <a:cxn ang="0">
                  <a:pos x="connsiteX0" y="connsiteY0"/>
                </a:cxn>
                <a:cxn ang="0">
                  <a:pos x="connsiteX1" y="connsiteY1"/>
                </a:cxn>
                <a:cxn ang="0">
                  <a:pos x="connsiteX2" y="connsiteY2"/>
                </a:cxn>
              </a:cxnLst>
              <a:rect l="l" t="t" r="r" b="b"/>
              <a:pathLst>
                <a:path w="4152900" h="685800">
                  <a:moveTo>
                    <a:pt x="0" y="0"/>
                  </a:moveTo>
                  <a:cubicBezTo>
                    <a:pt x="1133475" y="127000"/>
                    <a:pt x="2266950" y="254000"/>
                    <a:pt x="2959100" y="368300"/>
                  </a:cubicBezTo>
                  <a:cubicBezTo>
                    <a:pt x="3651250" y="482600"/>
                    <a:pt x="3902075" y="584200"/>
                    <a:pt x="4152900" y="685800"/>
                  </a:cubicBezTo>
                </a:path>
              </a:pathLst>
            </a:custGeom>
            <a:noFill/>
            <a:ln w="12700" cmpd="sng">
              <a:solidFill>
                <a:srgbClr val="005A9E"/>
              </a:solidFill>
            </a:ln>
          </p:spPr>
          <p:style>
            <a:lnRef idx="2">
              <a:schemeClr val="accent1">
                <a:shade val="50000"/>
              </a:schemeClr>
            </a:lnRef>
            <a:fillRef idx="1">
              <a:schemeClr val="accent1"/>
            </a:fillRef>
            <a:effectRef idx="0">
              <a:schemeClr val="accent1"/>
            </a:effectRef>
            <a:fontRef idx="minor">
              <a:schemeClr val="lt1"/>
            </a:fontRef>
          </p:style>
          <p:txBody>
            <a:bodyPr lIns="86404" tIns="43202" rIns="86404" bIns="43202" anchor="ctr"/>
            <a:lstStyle/>
            <a:p>
              <a:pPr algn="ctr">
                <a:defRPr/>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33" name="任意多边形 32"/>
            <p:cNvSpPr/>
            <p:nvPr/>
          </p:nvSpPr>
          <p:spPr>
            <a:xfrm>
              <a:off x="4596765" y="2928231"/>
              <a:ext cx="2628124" cy="266526"/>
            </a:xfrm>
            <a:custGeom>
              <a:avLst/>
              <a:gdLst>
                <a:gd name="connsiteX0" fmla="*/ 0 w 3251200"/>
                <a:gd name="connsiteY0" fmla="*/ 0 h 1536700"/>
                <a:gd name="connsiteX1" fmla="*/ 2489200 w 3251200"/>
                <a:gd name="connsiteY1" fmla="*/ 927100 h 1536700"/>
                <a:gd name="connsiteX2" fmla="*/ 3251200 w 3251200"/>
                <a:gd name="connsiteY2" fmla="*/ 1536700 h 1536700"/>
                <a:gd name="connsiteX0-1" fmla="*/ 0 w 3251200"/>
                <a:gd name="connsiteY0-2" fmla="*/ 0 h 1536700"/>
                <a:gd name="connsiteX1-3" fmla="*/ 2235200 w 3251200"/>
                <a:gd name="connsiteY1-4" fmla="*/ 787400 h 1536700"/>
                <a:gd name="connsiteX2-5" fmla="*/ 3251200 w 3251200"/>
                <a:gd name="connsiteY2-6" fmla="*/ 1536700 h 1536700"/>
                <a:gd name="connsiteX0-7" fmla="*/ 0 w 3251200"/>
                <a:gd name="connsiteY0-8" fmla="*/ 0 h 1536700"/>
                <a:gd name="connsiteX1-9" fmla="*/ 2235200 w 3251200"/>
                <a:gd name="connsiteY1-10" fmla="*/ 787400 h 1536700"/>
                <a:gd name="connsiteX2-11" fmla="*/ 3251200 w 3251200"/>
                <a:gd name="connsiteY2-12" fmla="*/ 1536700 h 1536700"/>
              </a:gdLst>
              <a:ahLst/>
              <a:cxnLst>
                <a:cxn ang="0">
                  <a:pos x="connsiteX0-1" y="connsiteY0-2"/>
                </a:cxn>
                <a:cxn ang="0">
                  <a:pos x="connsiteX1-3" y="connsiteY1-4"/>
                </a:cxn>
                <a:cxn ang="0">
                  <a:pos x="connsiteX2-5" y="connsiteY2-6"/>
                </a:cxn>
              </a:cxnLst>
              <a:rect l="l" t="t" r="r" b="b"/>
              <a:pathLst>
                <a:path w="3251200" h="1536700">
                  <a:moveTo>
                    <a:pt x="0" y="0"/>
                  </a:moveTo>
                  <a:cubicBezTo>
                    <a:pt x="1049866" y="208491"/>
                    <a:pt x="1693333" y="531283"/>
                    <a:pt x="2235200" y="787400"/>
                  </a:cubicBezTo>
                  <a:cubicBezTo>
                    <a:pt x="2777067" y="1043517"/>
                    <a:pt x="3141133" y="1359958"/>
                    <a:pt x="3251200" y="1536700"/>
                  </a:cubicBezTo>
                </a:path>
              </a:pathLst>
            </a:custGeom>
            <a:noFill/>
            <a:ln w="12700" cmpd="sng">
              <a:solidFill>
                <a:srgbClr val="005A9E"/>
              </a:solidFill>
            </a:ln>
          </p:spPr>
          <p:style>
            <a:lnRef idx="2">
              <a:schemeClr val="accent1">
                <a:shade val="50000"/>
              </a:schemeClr>
            </a:lnRef>
            <a:fillRef idx="1">
              <a:schemeClr val="accent1"/>
            </a:fillRef>
            <a:effectRef idx="0">
              <a:schemeClr val="accent1"/>
            </a:effectRef>
            <a:fontRef idx="minor">
              <a:schemeClr val="lt1"/>
            </a:fontRef>
          </p:style>
          <p:txBody>
            <a:bodyPr lIns="86404" tIns="43202" rIns="86404" bIns="43202" anchor="ctr"/>
            <a:lstStyle/>
            <a:p>
              <a:pPr algn="ctr">
                <a:defRPr/>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34" name="椭圆 33"/>
            <p:cNvSpPr/>
            <p:nvPr/>
          </p:nvSpPr>
          <p:spPr>
            <a:xfrm>
              <a:off x="5836357" y="237066"/>
              <a:ext cx="914400" cy="643467"/>
            </a:xfrm>
            <a:prstGeom prst="ellipse">
              <a:avLst/>
            </a:prstGeom>
            <a:solidFill>
              <a:srgbClr val="0070C0"/>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sz="1600" dirty="0" smtClean="0">
                  <a:latin typeface="Arial" panose="020B0604020202020204" pitchFamily="34" charset="0"/>
                  <a:ea typeface="微软雅黑" panose="020B0503020204020204" pitchFamily="34" charset="-122"/>
                  <a:cs typeface="Verdana" panose="020B0604030504040204" pitchFamily="34" charset="0"/>
                  <a:sym typeface="Arial" panose="020B0604020202020204" pitchFamily="34" charset="0"/>
                </a:rPr>
                <a:t>1987</a:t>
              </a:r>
              <a:r>
                <a:rPr lang="zh-CN" altLang="en-US" sz="1600" dirty="0" smtClean="0">
                  <a:latin typeface="Arial" panose="020B0604020202020204" pitchFamily="34" charset="0"/>
                  <a:ea typeface="微软雅黑" panose="020B0503020204020204" pitchFamily="34" charset="-122"/>
                  <a:cs typeface="Verdana" panose="020B0604030504040204" pitchFamily="34" charset="0"/>
                  <a:sym typeface="Arial" panose="020B0604020202020204" pitchFamily="34" charset="0"/>
                </a:rPr>
                <a:t>年</a:t>
              </a:r>
              <a:r>
                <a:rPr lang="en-US" altLang="zh-CN" sz="1600" dirty="0" smtClean="0">
                  <a:latin typeface="Arial" panose="020B0604020202020204" pitchFamily="34" charset="0"/>
                  <a:ea typeface="微软雅黑" panose="020B0503020204020204" pitchFamily="34" charset="-122"/>
                  <a:cs typeface="Verdana" panose="020B0604030504040204" pitchFamily="34" charset="0"/>
                  <a:sym typeface="Arial" panose="020B0604020202020204" pitchFamily="34" charset="0"/>
                </a:rPr>
                <a:t>7</a:t>
              </a:r>
              <a:r>
                <a:rPr lang="zh-CN" altLang="en-US" sz="1600" dirty="0" smtClean="0">
                  <a:latin typeface="Arial" panose="020B0604020202020204" pitchFamily="34" charset="0"/>
                  <a:ea typeface="微软雅黑" panose="020B0503020204020204" pitchFamily="34" charset="-122"/>
                  <a:cs typeface="Verdana" panose="020B0604030504040204" pitchFamily="34" charset="0"/>
                  <a:sym typeface="Arial" panose="020B0604020202020204" pitchFamily="34" charset="0"/>
                </a:rPr>
                <a:t>月</a:t>
              </a:r>
              <a:endParaRPr lang="zh-CN" altLang="en-US" sz="1600" dirty="0">
                <a:latin typeface="Arial" panose="020B0604020202020204" pitchFamily="34" charset="0"/>
                <a:ea typeface="微软雅黑" panose="020B0503020204020204" pitchFamily="34" charset="-122"/>
                <a:cs typeface="Verdana" panose="020B0604030504040204" pitchFamily="34" charset="0"/>
                <a:sym typeface="Arial" panose="020B0604020202020204" pitchFamily="34" charset="0"/>
              </a:endParaRPr>
            </a:p>
          </p:txBody>
        </p:sp>
        <p:sp>
          <p:nvSpPr>
            <p:cNvPr id="35" name="椭圆 34"/>
            <p:cNvSpPr/>
            <p:nvPr/>
          </p:nvSpPr>
          <p:spPr>
            <a:xfrm>
              <a:off x="6457247" y="836192"/>
              <a:ext cx="906115" cy="687809"/>
            </a:xfrm>
            <a:prstGeom prst="ellipse">
              <a:avLst/>
            </a:prstGeom>
            <a:solidFill>
              <a:srgbClr val="0070C0"/>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sz="1600" dirty="0" smtClean="0">
                  <a:latin typeface="Arial" panose="020B0604020202020204" pitchFamily="34" charset="0"/>
                  <a:ea typeface="微软雅黑" panose="020B0503020204020204" pitchFamily="34" charset="-122"/>
                  <a:cs typeface="Verdana" panose="020B0604030504040204" pitchFamily="34" charset="0"/>
                  <a:sym typeface="Arial" panose="020B0604020202020204" pitchFamily="34" charset="0"/>
                </a:rPr>
                <a:t>1995</a:t>
              </a:r>
              <a:r>
                <a:rPr lang="zh-CN" altLang="en-US" sz="1600" dirty="0" smtClean="0">
                  <a:latin typeface="Arial" panose="020B0604020202020204" pitchFamily="34" charset="0"/>
                  <a:ea typeface="微软雅黑" panose="020B0503020204020204" pitchFamily="34" charset="-122"/>
                  <a:cs typeface="Verdana" panose="020B0604030504040204" pitchFamily="34" charset="0"/>
                  <a:sym typeface="Arial" panose="020B0604020202020204" pitchFamily="34" charset="0"/>
                </a:rPr>
                <a:t>年</a:t>
              </a:r>
              <a:r>
                <a:rPr lang="en-US" altLang="zh-CN" sz="1600" dirty="0" smtClean="0">
                  <a:latin typeface="Arial" panose="020B0604020202020204" pitchFamily="34" charset="0"/>
                  <a:ea typeface="微软雅黑" panose="020B0503020204020204" pitchFamily="34" charset="-122"/>
                  <a:cs typeface="Verdana" panose="020B0604030504040204" pitchFamily="34" charset="0"/>
                  <a:sym typeface="Arial" panose="020B0604020202020204" pitchFamily="34" charset="0"/>
                </a:rPr>
                <a:t>4</a:t>
              </a:r>
              <a:r>
                <a:rPr lang="zh-CN" altLang="en-US" sz="1600" dirty="0" smtClean="0">
                  <a:latin typeface="Arial" panose="020B0604020202020204" pitchFamily="34" charset="0"/>
                  <a:ea typeface="微软雅黑" panose="020B0503020204020204" pitchFamily="34" charset="-122"/>
                  <a:cs typeface="Verdana" panose="020B0604030504040204" pitchFamily="34" charset="0"/>
                  <a:sym typeface="Arial" panose="020B0604020202020204" pitchFamily="34" charset="0"/>
                </a:rPr>
                <a:t>月</a:t>
              </a:r>
              <a:endParaRPr lang="zh-CN" altLang="en-US" sz="1600" dirty="0">
                <a:latin typeface="Arial" panose="020B0604020202020204" pitchFamily="34" charset="0"/>
                <a:ea typeface="微软雅黑" panose="020B0503020204020204" pitchFamily="34" charset="-122"/>
                <a:cs typeface="Verdana" panose="020B0604030504040204" pitchFamily="34" charset="0"/>
                <a:sym typeface="Arial" panose="020B0604020202020204" pitchFamily="34" charset="0"/>
              </a:endParaRPr>
            </a:p>
          </p:txBody>
        </p:sp>
        <p:sp>
          <p:nvSpPr>
            <p:cNvPr id="36" name="椭圆 35"/>
            <p:cNvSpPr/>
            <p:nvPr/>
          </p:nvSpPr>
          <p:spPr>
            <a:xfrm>
              <a:off x="6886027" y="1496598"/>
              <a:ext cx="869438" cy="614420"/>
            </a:xfrm>
            <a:prstGeom prst="ellipse">
              <a:avLst/>
            </a:prstGeom>
            <a:solidFill>
              <a:srgbClr val="0070C0"/>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sz="1600" kern="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2004</a:t>
              </a:r>
              <a:r>
                <a:rPr lang="zh-CN" altLang="en-US" sz="1600" kern="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年</a:t>
              </a:r>
              <a:r>
                <a:rPr lang="en-US" altLang="zh-CN" sz="1600" kern="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7</a:t>
              </a:r>
              <a:r>
                <a:rPr lang="zh-CN" altLang="en-US" sz="1600" kern="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月</a:t>
              </a:r>
              <a:endParaRPr lang="zh-CN" altLang="en-US" sz="1600" dirty="0">
                <a:solidFill>
                  <a:schemeClr val="bg1"/>
                </a:solidFill>
                <a:latin typeface="Arial" panose="020B0604020202020204" pitchFamily="34" charset="0"/>
                <a:ea typeface="微软雅黑" panose="020B0503020204020204" pitchFamily="34" charset="-122"/>
                <a:cs typeface="Verdana" panose="020B0604030504040204" pitchFamily="34" charset="0"/>
                <a:sym typeface="Arial" panose="020B0604020202020204" pitchFamily="34" charset="0"/>
              </a:endParaRPr>
            </a:p>
          </p:txBody>
        </p:sp>
        <p:sp>
          <p:nvSpPr>
            <p:cNvPr id="37" name="椭圆 36"/>
            <p:cNvSpPr/>
            <p:nvPr/>
          </p:nvSpPr>
          <p:spPr>
            <a:xfrm>
              <a:off x="7089422" y="2192088"/>
              <a:ext cx="925689" cy="664000"/>
            </a:xfrm>
            <a:prstGeom prst="ellipse">
              <a:avLst/>
            </a:prstGeom>
            <a:solidFill>
              <a:srgbClr val="0070C0"/>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sz="1600" kern="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2007</a:t>
              </a:r>
              <a:r>
                <a:rPr lang="zh-CN" altLang="en-US" sz="1600" kern="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年</a:t>
              </a:r>
              <a:r>
                <a:rPr lang="en-US" altLang="zh-CN" sz="1600" kern="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a:t>
              </a:r>
              <a:r>
                <a:rPr lang="zh-CN" altLang="en-US" sz="1600" kern="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月</a:t>
              </a:r>
              <a:endParaRPr lang="zh-CN" altLang="en-US" sz="1600" dirty="0">
                <a:solidFill>
                  <a:schemeClr val="bg1"/>
                </a:solidFill>
                <a:latin typeface="Arial" panose="020B0604020202020204" pitchFamily="34" charset="0"/>
                <a:ea typeface="微软雅黑" panose="020B0503020204020204" pitchFamily="34" charset="-122"/>
                <a:cs typeface="Verdana" panose="020B0604030504040204" pitchFamily="34" charset="0"/>
                <a:sym typeface="Arial" panose="020B0604020202020204" pitchFamily="34" charset="0"/>
              </a:endParaRPr>
            </a:p>
          </p:txBody>
        </p:sp>
        <p:sp>
          <p:nvSpPr>
            <p:cNvPr id="38" name="椭圆 37"/>
            <p:cNvSpPr/>
            <p:nvPr/>
          </p:nvSpPr>
          <p:spPr>
            <a:xfrm>
              <a:off x="7236178" y="2914758"/>
              <a:ext cx="922045" cy="663818"/>
            </a:xfrm>
            <a:prstGeom prst="ellipse">
              <a:avLst/>
            </a:prstGeom>
            <a:solidFill>
              <a:srgbClr val="0070C0"/>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sz="1600" dirty="0" smtClean="0">
                  <a:latin typeface="Arial" panose="020B0604020202020204" pitchFamily="34" charset="0"/>
                  <a:ea typeface="微软雅黑" panose="020B0503020204020204" pitchFamily="34" charset="-122"/>
                  <a:cs typeface="Verdana" panose="020B0604030504040204" pitchFamily="34" charset="0"/>
                  <a:sym typeface="Arial" panose="020B0604020202020204" pitchFamily="34" charset="0"/>
                </a:rPr>
                <a:t>2007</a:t>
              </a:r>
              <a:r>
                <a:rPr lang="zh-CN" altLang="en-US" sz="1600" dirty="0" smtClean="0">
                  <a:latin typeface="Arial" panose="020B0604020202020204" pitchFamily="34" charset="0"/>
                  <a:ea typeface="微软雅黑" panose="020B0503020204020204" pitchFamily="34" charset="-122"/>
                  <a:cs typeface="Verdana" panose="020B0604030504040204" pitchFamily="34" charset="0"/>
                  <a:sym typeface="Arial" panose="020B0604020202020204" pitchFamily="34" charset="0"/>
                </a:rPr>
                <a:t>年</a:t>
              </a:r>
              <a:r>
                <a:rPr lang="en-US" altLang="zh-CN" sz="1600" dirty="0" smtClean="0">
                  <a:latin typeface="Arial" panose="020B0604020202020204" pitchFamily="34" charset="0"/>
                  <a:ea typeface="微软雅黑" panose="020B0503020204020204" pitchFamily="34" charset="-122"/>
                  <a:cs typeface="Verdana" panose="020B0604030504040204" pitchFamily="34" charset="0"/>
                  <a:sym typeface="Arial" panose="020B0604020202020204" pitchFamily="34" charset="0"/>
                </a:rPr>
                <a:t>6</a:t>
              </a:r>
              <a:r>
                <a:rPr lang="zh-CN" altLang="en-US" sz="1600" dirty="0" smtClean="0">
                  <a:latin typeface="Arial" panose="020B0604020202020204" pitchFamily="34" charset="0"/>
                  <a:ea typeface="微软雅黑" panose="020B0503020204020204" pitchFamily="34" charset="-122"/>
                  <a:cs typeface="Verdana" panose="020B0604030504040204" pitchFamily="34" charset="0"/>
                  <a:sym typeface="Arial" panose="020B0604020202020204" pitchFamily="34" charset="0"/>
                </a:rPr>
                <a:t>月</a:t>
              </a:r>
              <a:endParaRPr lang="zh-CN" altLang="en-US" sz="1600" dirty="0">
                <a:latin typeface="Arial" panose="020B0604020202020204" pitchFamily="34" charset="0"/>
                <a:ea typeface="微软雅黑" panose="020B0503020204020204" pitchFamily="34" charset="-122"/>
                <a:cs typeface="Verdana" panose="020B0604030504040204" pitchFamily="34" charset="0"/>
                <a:sym typeface="Arial" panose="020B0604020202020204" pitchFamily="34" charset="0"/>
              </a:endParaRPr>
            </a:p>
          </p:txBody>
        </p:sp>
        <p:sp>
          <p:nvSpPr>
            <p:cNvPr id="39" name="任意多边形 38"/>
            <p:cNvSpPr/>
            <p:nvPr/>
          </p:nvSpPr>
          <p:spPr>
            <a:xfrm>
              <a:off x="3787073" y="2228421"/>
              <a:ext cx="981346" cy="1418158"/>
            </a:xfrm>
            <a:custGeom>
              <a:avLst/>
              <a:gdLst>
                <a:gd name="connsiteX0" fmla="*/ 273226 w 1159484"/>
                <a:gd name="connsiteY0" fmla="*/ 1430 h 1674380"/>
                <a:gd name="connsiteX1" fmla="*/ 987809 w 1159484"/>
                <a:gd name="connsiteY1" fmla="*/ 329296 h 1674380"/>
                <a:gd name="connsiteX2" fmla="*/ 985175 w 1159484"/>
                <a:gd name="connsiteY2" fmla="*/ 1348519 h 1674380"/>
                <a:gd name="connsiteX3" fmla="*/ 0 w 1159484"/>
                <a:gd name="connsiteY3" fmla="*/ 1609769 h 1674380"/>
                <a:gd name="connsiteX4" fmla="*/ 3997 w 1159484"/>
                <a:gd name="connsiteY4" fmla="*/ 62957 h 1674380"/>
                <a:gd name="connsiteX5" fmla="*/ 273226 w 1159484"/>
                <a:gd name="connsiteY5" fmla="*/ 1430 h 167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84" h="1674380">
                  <a:moveTo>
                    <a:pt x="273226" y="1430"/>
                  </a:moveTo>
                  <a:cubicBezTo>
                    <a:pt x="545324" y="-14516"/>
                    <a:pt x="815402" y="103404"/>
                    <a:pt x="987809" y="329296"/>
                  </a:cubicBezTo>
                  <a:cubicBezTo>
                    <a:pt x="1217686" y="630485"/>
                    <a:pt x="1216605" y="1048522"/>
                    <a:pt x="985175" y="1348519"/>
                  </a:cubicBezTo>
                  <a:cubicBezTo>
                    <a:pt x="753745" y="1648515"/>
                    <a:pt x="349672" y="1755668"/>
                    <a:pt x="0" y="1609769"/>
                  </a:cubicBezTo>
                  <a:lnTo>
                    <a:pt x="3997" y="62957"/>
                  </a:lnTo>
                  <a:cubicBezTo>
                    <a:pt x="91603" y="26935"/>
                    <a:pt x="182527" y="6745"/>
                    <a:pt x="273226" y="1430"/>
                  </a:cubicBezTo>
                  <a:close/>
                </a:path>
              </a:pathLst>
            </a:custGeom>
            <a:solidFill>
              <a:srgbClr val="0070C0"/>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0" tIns="0" rIns="102051" bIns="0" anchor="ctr"/>
            <a:lstStyle/>
            <a:p>
              <a:pPr algn="ctr">
                <a:defRPr/>
              </a:pPr>
              <a:r>
                <a:rPr lang="zh-CN" altLang="en-US" dirty="0" smtClean="0">
                  <a:latin typeface="Arial" panose="020B0604020202020204" pitchFamily="34" charset="0"/>
                  <a:ea typeface="微软雅黑" panose="020B0503020204020204" pitchFamily="34" charset="-122"/>
                  <a:sym typeface="Arial" panose="020B0604020202020204" pitchFamily="34" charset="0"/>
                </a:rPr>
                <a:t>骆氏</a:t>
              </a:r>
              <a:endParaRPr lang="en-US" altLang="zh-CN" dirty="0" smtClean="0">
                <a:latin typeface="Arial" panose="020B0604020202020204" pitchFamily="34" charset="0"/>
                <a:ea typeface="微软雅黑" panose="020B0503020204020204" pitchFamily="34" charset="-122"/>
                <a:sym typeface="Arial" panose="020B0604020202020204" pitchFamily="34" charset="0"/>
              </a:endParaRPr>
            </a:p>
            <a:p>
              <a:pPr algn="ctr">
                <a:defRPr/>
              </a:pPr>
              <a:r>
                <a:rPr lang="zh-CN" altLang="en-US" dirty="0" smtClean="0">
                  <a:latin typeface="Arial" panose="020B0604020202020204" pitchFamily="34" charset="0"/>
                  <a:ea typeface="微软雅黑" panose="020B0503020204020204" pitchFamily="34" charset="-122"/>
                  <a:sym typeface="Arial" panose="020B0604020202020204" pitchFamily="34" charset="0"/>
                </a:rPr>
                <a:t>集团</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grpSp>
          <p:nvGrpSpPr>
            <p:cNvPr id="43" name="组合 42"/>
            <p:cNvGrpSpPr/>
            <p:nvPr/>
          </p:nvGrpSpPr>
          <p:grpSpPr>
            <a:xfrm>
              <a:off x="7094345" y="146756"/>
              <a:ext cx="3657770" cy="579487"/>
              <a:chOff x="8065190" y="730024"/>
              <a:chExt cx="3657770" cy="568199"/>
            </a:xfrm>
          </p:grpSpPr>
          <p:sp>
            <p:nvSpPr>
              <p:cNvPr id="40" name="矩形 83"/>
              <p:cNvSpPr>
                <a:spLocks noChangeArrowheads="1"/>
              </p:cNvSpPr>
              <p:nvPr/>
            </p:nvSpPr>
            <p:spPr bwMode="auto">
              <a:xfrm>
                <a:off x="8077031" y="798618"/>
                <a:ext cx="3645929" cy="499605"/>
              </a:xfrm>
              <a:prstGeom prst="rect">
                <a:avLst/>
              </a:prstGeom>
              <a:solidFill>
                <a:srgbClr val="F2F2F2"/>
              </a:solidFill>
              <a:ln w="9525" cmpd="sng">
                <a:solidFill>
                  <a:schemeClr val="bg1">
                    <a:lumMod val="75000"/>
                  </a:schemeClr>
                </a:solidFill>
                <a:miter lim="800000"/>
              </a:ln>
            </p:spPr>
            <p:txBody>
              <a:bodyPr lIns="68562" tIns="34281" rIns="68562" bIns="3428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1" name="TextBox 84"/>
              <p:cNvSpPr txBox="1">
                <a:spLocks noChangeArrowheads="1"/>
              </p:cNvSpPr>
              <p:nvPr/>
            </p:nvSpPr>
            <p:spPr bwMode="auto">
              <a:xfrm>
                <a:off x="8373947" y="854554"/>
                <a:ext cx="3168000" cy="394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lnSpc>
                    <a:spcPct val="150000"/>
                  </a:lnSpc>
                </a:pPr>
                <a:r>
                  <a:rPr lang="zh-CN" altLang="en-US" sz="1600" i="1" kern="0" dirty="0" smtClean="0">
                    <a:solidFill>
                      <a:schemeClr val="tx1">
                        <a:lumMod val="85000"/>
                        <a:lumOff val="15000"/>
                      </a:schemeClr>
                    </a:solidFill>
                    <a:ea typeface="微软雅黑" panose="020B0503020204020204" pitchFamily="34" charset="-122"/>
                    <a:cs typeface="Arial" panose="020B0604020202020204" pitchFamily="34" charset="0"/>
                    <a:sym typeface="Arial" panose="020B0604020202020204" pitchFamily="34" charset="0"/>
                  </a:rPr>
                  <a:t>成立玉环县双龙塑料通用机械厂</a:t>
                </a:r>
                <a:endParaRPr lang="en-US" altLang="zh-CN" sz="1600" i="1" dirty="0">
                  <a:solidFill>
                    <a:srgbClr val="595959"/>
                  </a:solidFill>
                  <a:ea typeface="微软雅黑" panose="020B0503020204020204" pitchFamily="34" charset="-122"/>
                  <a:sym typeface="Arial" panose="020B0604020202020204" pitchFamily="34" charset="0"/>
                </a:endParaRPr>
              </a:p>
            </p:txBody>
          </p:sp>
          <p:sp>
            <p:nvSpPr>
              <p:cNvPr id="42" name="Freeform 12"/>
              <p:cNvSpPr/>
              <p:nvPr/>
            </p:nvSpPr>
            <p:spPr bwMode="auto">
              <a:xfrm>
                <a:off x="8065190" y="730024"/>
                <a:ext cx="396324" cy="397669"/>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0070C0"/>
              </a:solidFill>
              <a:ln>
                <a:noFill/>
              </a:ln>
            </p:spPr>
            <p:txBody>
              <a:bodyPr lIns="68562" tIns="34281" rIns="68562" bIns="3428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4" name="组合 43"/>
            <p:cNvGrpSpPr/>
            <p:nvPr/>
          </p:nvGrpSpPr>
          <p:grpSpPr>
            <a:xfrm>
              <a:off x="7518396" y="813248"/>
              <a:ext cx="3860798" cy="933865"/>
              <a:chOff x="8013002" y="728584"/>
              <a:chExt cx="3616217" cy="933865"/>
            </a:xfrm>
          </p:grpSpPr>
          <p:sp>
            <p:nvSpPr>
              <p:cNvPr id="45" name="矩形 83"/>
              <p:cNvSpPr>
                <a:spLocks noChangeArrowheads="1"/>
              </p:cNvSpPr>
              <p:nvPr/>
            </p:nvSpPr>
            <p:spPr bwMode="auto">
              <a:xfrm>
                <a:off x="8013002" y="798618"/>
                <a:ext cx="3487913" cy="499605"/>
              </a:xfrm>
              <a:prstGeom prst="rect">
                <a:avLst/>
              </a:prstGeom>
              <a:solidFill>
                <a:srgbClr val="F2F2F2"/>
              </a:solidFill>
              <a:ln w="9525" cmpd="sng">
                <a:solidFill>
                  <a:schemeClr val="bg1">
                    <a:lumMod val="75000"/>
                  </a:schemeClr>
                </a:solidFill>
                <a:miter lim="800000"/>
              </a:ln>
            </p:spPr>
            <p:txBody>
              <a:bodyPr lIns="68562" tIns="34281" rIns="68562" bIns="3428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6" name="TextBox 84"/>
              <p:cNvSpPr txBox="1">
                <a:spLocks noChangeArrowheads="1"/>
              </p:cNvSpPr>
              <p:nvPr/>
            </p:nvSpPr>
            <p:spPr bwMode="auto">
              <a:xfrm>
                <a:off x="8099033" y="854554"/>
                <a:ext cx="3530186" cy="807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lnSpc>
                    <a:spcPct val="150000"/>
                  </a:lnSpc>
                </a:pPr>
                <a:r>
                  <a:rPr lang="zh-CN" altLang="en-US" sz="1600" kern="0" dirty="0" smtClean="0">
                    <a:solidFill>
                      <a:schemeClr val="tx1">
                        <a:lumMod val="85000"/>
                        <a:lumOff val="15000"/>
                      </a:schemeClr>
                    </a:solidFill>
                    <a:ea typeface="微软雅黑" panose="020B0503020204020204" pitchFamily="34" charset="-122"/>
                    <a:cs typeface="Arial" panose="020B0604020202020204" pitchFamily="34" charset="0"/>
                    <a:sym typeface="Arial" panose="020B0604020202020204" pitchFamily="34" charset="0"/>
                  </a:rPr>
                  <a:t>双龙机械厂增资变更为玉环塑胶机械厂</a:t>
                </a:r>
                <a:endParaRPr lang="en-US" altLang="zh-CN" sz="1600" i="1" dirty="0">
                  <a:solidFill>
                    <a:srgbClr val="595959"/>
                  </a:solidFill>
                  <a:ea typeface="微软雅黑" panose="020B0503020204020204" pitchFamily="34" charset="-122"/>
                  <a:sym typeface="Arial" panose="020B0604020202020204" pitchFamily="34" charset="0"/>
                </a:endParaRPr>
              </a:p>
            </p:txBody>
          </p:sp>
          <p:sp>
            <p:nvSpPr>
              <p:cNvPr id="47" name="Freeform 12"/>
              <p:cNvSpPr/>
              <p:nvPr/>
            </p:nvSpPr>
            <p:spPr bwMode="auto">
              <a:xfrm rot="5400000">
                <a:off x="11181619" y="753910"/>
                <a:ext cx="423129" cy="372477"/>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0070C0"/>
              </a:solidFill>
              <a:ln>
                <a:noFill/>
              </a:ln>
            </p:spPr>
            <p:txBody>
              <a:bodyPr lIns="68562" tIns="34281" rIns="68562" bIns="3428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49" name="任意多边形 48"/>
            <p:cNvSpPr/>
            <p:nvPr/>
          </p:nvSpPr>
          <p:spPr>
            <a:xfrm>
              <a:off x="4707468" y="2968978"/>
              <a:ext cx="2573866" cy="970844"/>
            </a:xfrm>
            <a:custGeom>
              <a:avLst/>
              <a:gdLst>
                <a:gd name="connsiteX0" fmla="*/ 0 w 3251200"/>
                <a:gd name="connsiteY0" fmla="*/ 0 h 1536700"/>
                <a:gd name="connsiteX1" fmla="*/ 2489200 w 3251200"/>
                <a:gd name="connsiteY1" fmla="*/ 927100 h 1536700"/>
                <a:gd name="connsiteX2" fmla="*/ 3251200 w 3251200"/>
                <a:gd name="connsiteY2" fmla="*/ 1536700 h 1536700"/>
                <a:gd name="connsiteX0-1" fmla="*/ 0 w 3251200"/>
                <a:gd name="connsiteY0-2" fmla="*/ 0 h 1536700"/>
                <a:gd name="connsiteX1-3" fmla="*/ 2235200 w 3251200"/>
                <a:gd name="connsiteY1-4" fmla="*/ 787400 h 1536700"/>
                <a:gd name="connsiteX2-5" fmla="*/ 3251200 w 3251200"/>
                <a:gd name="connsiteY2-6" fmla="*/ 1536700 h 1536700"/>
                <a:gd name="connsiteX0-7" fmla="*/ 0 w 3251200"/>
                <a:gd name="connsiteY0-8" fmla="*/ 0 h 1536700"/>
                <a:gd name="connsiteX1-9" fmla="*/ 2235200 w 3251200"/>
                <a:gd name="connsiteY1-10" fmla="*/ 787400 h 1536700"/>
                <a:gd name="connsiteX2-11" fmla="*/ 3251200 w 3251200"/>
                <a:gd name="connsiteY2-12" fmla="*/ 1536700 h 1536700"/>
              </a:gdLst>
              <a:ahLst/>
              <a:cxnLst>
                <a:cxn ang="0">
                  <a:pos x="connsiteX0-1" y="connsiteY0-2"/>
                </a:cxn>
                <a:cxn ang="0">
                  <a:pos x="connsiteX1-3" y="connsiteY1-4"/>
                </a:cxn>
                <a:cxn ang="0">
                  <a:pos x="connsiteX2-5" y="connsiteY2-6"/>
                </a:cxn>
              </a:cxnLst>
              <a:rect l="l" t="t" r="r" b="b"/>
              <a:pathLst>
                <a:path w="3251200" h="1536700">
                  <a:moveTo>
                    <a:pt x="0" y="0"/>
                  </a:moveTo>
                  <a:cubicBezTo>
                    <a:pt x="1049866" y="208491"/>
                    <a:pt x="1693333" y="531283"/>
                    <a:pt x="2235200" y="787400"/>
                  </a:cubicBezTo>
                  <a:cubicBezTo>
                    <a:pt x="2777067" y="1043517"/>
                    <a:pt x="3141133" y="1359958"/>
                    <a:pt x="3251200" y="1536700"/>
                  </a:cubicBezTo>
                </a:path>
              </a:pathLst>
            </a:custGeom>
            <a:noFill/>
            <a:ln w="12700" cmpd="sng">
              <a:solidFill>
                <a:srgbClr val="005A9E"/>
              </a:solidFill>
            </a:ln>
          </p:spPr>
          <p:style>
            <a:lnRef idx="2">
              <a:schemeClr val="accent1">
                <a:shade val="50000"/>
              </a:schemeClr>
            </a:lnRef>
            <a:fillRef idx="1">
              <a:schemeClr val="accent1"/>
            </a:fillRef>
            <a:effectRef idx="0">
              <a:schemeClr val="accent1"/>
            </a:effectRef>
            <a:fontRef idx="minor">
              <a:schemeClr val="lt1"/>
            </a:fontRef>
          </p:style>
          <p:txBody>
            <a:bodyPr lIns="86404" tIns="43202" rIns="86404" bIns="43202" anchor="ctr"/>
            <a:lstStyle/>
            <a:p>
              <a:pPr algn="ctr">
                <a:defRPr/>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grpSp>
          <p:nvGrpSpPr>
            <p:cNvPr id="55" name="组合 54"/>
            <p:cNvGrpSpPr/>
            <p:nvPr/>
          </p:nvGrpSpPr>
          <p:grpSpPr>
            <a:xfrm>
              <a:off x="7878922" y="1469441"/>
              <a:ext cx="3522855" cy="556909"/>
              <a:chOff x="8020034" y="730024"/>
              <a:chExt cx="3522855" cy="556909"/>
            </a:xfrm>
          </p:grpSpPr>
          <p:sp>
            <p:nvSpPr>
              <p:cNvPr id="56" name="矩形 83"/>
              <p:cNvSpPr>
                <a:spLocks noChangeArrowheads="1"/>
              </p:cNvSpPr>
              <p:nvPr/>
            </p:nvSpPr>
            <p:spPr bwMode="auto">
              <a:xfrm>
                <a:off x="8099609" y="787328"/>
                <a:ext cx="3443280" cy="499605"/>
              </a:xfrm>
              <a:prstGeom prst="rect">
                <a:avLst/>
              </a:prstGeom>
              <a:solidFill>
                <a:srgbClr val="F2F2F2"/>
              </a:solidFill>
              <a:ln w="9525" cmpd="sng">
                <a:solidFill>
                  <a:schemeClr val="bg1">
                    <a:lumMod val="75000"/>
                  </a:schemeClr>
                </a:solidFill>
                <a:miter lim="800000"/>
              </a:ln>
            </p:spPr>
            <p:txBody>
              <a:bodyPr lIns="68562" tIns="34281" rIns="68562" bIns="3428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7" name="TextBox 84"/>
              <p:cNvSpPr txBox="1">
                <a:spLocks noChangeArrowheads="1"/>
              </p:cNvSpPr>
              <p:nvPr/>
            </p:nvSpPr>
            <p:spPr bwMode="auto">
              <a:xfrm>
                <a:off x="8340080" y="831976"/>
                <a:ext cx="3168000" cy="394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50000"/>
                  </a:lnSpc>
                </a:pPr>
                <a:r>
                  <a:rPr lang="zh-CN" altLang="en-US" sz="1600" kern="0" dirty="0" smtClean="0">
                    <a:solidFill>
                      <a:schemeClr val="tx1">
                        <a:lumMod val="85000"/>
                        <a:lumOff val="15000"/>
                      </a:schemeClr>
                    </a:solidFill>
                    <a:ea typeface="微软雅黑" panose="020B0503020204020204" pitchFamily="34" charset="-122"/>
                    <a:cs typeface="Arial" panose="020B0604020202020204" pitchFamily="34" charset="0"/>
                    <a:sym typeface="Arial" panose="020B0604020202020204" pitchFamily="34" charset="0"/>
                  </a:rPr>
                  <a:t>成立浙江骆氏实业发展公司</a:t>
                </a:r>
                <a:endParaRPr lang="en-US" altLang="zh-CN" sz="1600" i="1" dirty="0">
                  <a:solidFill>
                    <a:srgbClr val="595959"/>
                  </a:solidFill>
                  <a:ea typeface="微软雅黑" panose="020B0503020204020204" pitchFamily="34" charset="-122"/>
                  <a:sym typeface="Arial" panose="020B0604020202020204" pitchFamily="34" charset="0"/>
                </a:endParaRPr>
              </a:p>
            </p:txBody>
          </p:sp>
          <p:sp>
            <p:nvSpPr>
              <p:cNvPr id="58" name="Freeform 12"/>
              <p:cNvSpPr/>
              <p:nvPr/>
            </p:nvSpPr>
            <p:spPr bwMode="auto">
              <a:xfrm>
                <a:off x="8020034" y="730024"/>
                <a:ext cx="396324" cy="397669"/>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0070C0"/>
              </a:solidFill>
              <a:ln>
                <a:noFill/>
              </a:ln>
            </p:spPr>
            <p:txBody>
              <a:bodyPr lIns="68562" tIns="34281" rIns="68562" bIns="3428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9" name="组合 58"/>
            <p:cNvGrpSpPr/>
            <p:nvPr/>
          </p:nvGrpSpPr>
          <p:grpSpPr>
            <a:xfrm>
              <a:off x="8125822" y="2150979"/>
              <a:ext cx="3422702" cy="558351"/>
              <a:chOff x="7657972" y="706006"/>
              <a:chExt cx="3583628" cy="558351"/>
            </a:xfrm>
          </p:grpSpPr>
          <p:sp>
            <p:nvSpPr>
              <p:cNvPr id="60" name="矩形 83"/>
              <p:cNvSpPr>
                <a:spLocks noChangeArrowheads="1"/>
              </p:cNvSpPr>
              <p:nvPr/>
            </p:nvSpPr>
            <p:spPr bwMode="auto">
              <a:xfrm>
                <a:off x="7754804" y="764752"/>
                <a:ext cx="3433175" cy="499605"/>
              </a:xfrm>
              <a:prstGeom prst="rect">
                <a:avLst/>
              </a:prstGeom>
              <a:solidFill>
                <a:srgbClr val="F2F2F2"/>
              </a:solidFill>
              <a:ln w="9525" cmpd="sng">
                <a:solidFill>
                  <a:schemeClr val="bg1">
                    <a:lumMod val="75000"/>
                  </a:schemeClr>
                </a:solidFill>
                <a:miter lim="800000"/>
              </a:ln>
            </p:spPr>
            <p:txBody>
              <a:bodyPr lIns="68562" tIns="34281" rIns="68562" bIns="3428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1" name="TextBox 84"/>
              <p:cNvSpPr txBox="1">
                <a:spLocks noChangeArrowheads="1"/>
              </p:cNvSpPr>
              <p:nvPr/>
            </p:nvSpPr>
            <p:spPr bwMode="auto">
              <a:xfrm>
                <a:off x="7657972" y="820687"/>
                <a:ext cx="3530189" cy="394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50000"/>
                  </a:lnSpc>
                </a:pPr>
                <a:r>
                  <a:rPr lang="zh-CN" altLang="en-US" sz="1600" kern="0" dirty="0" smtClean="0">
                    <a:solidFill>
                      <a:schemeClr val="tx1">
                        <a:lumMod val="85000"/>
                        <a:lumOff val="15000"/>
                      </a:schemeClr>
                    </a:solidFill>
                    <a:ea typeface="微软雅黑" panose="020B0503020204020204" pitchFamily="34" charset="-122"/>
                    <a:cs typeface="Arial" panose="020B0604020202020204" pitchFamily="34" charset="0"/>
                    <a:sym typeface="Arial" panose="020B0604020202020204" pitchFamily="34" charset="0"/>
                  </a:rPr>
                  <a:t>成立上海骆氏减震件有限公司</a:t>
                </a:r>
                <a:endParaRPr lang="en-US" altLang="zh-CN" sz="1600" i="1" dirty="0">
                  <a:solidFill>
                    <a:srgbClr val="595959"/>
                  </a:solidFill>
                  <a:ea typeface="微软雅黑" panose="020B0503020204020204" pitchFamily="34" charset="-122"/>
                  <a:sym typeface="Arial" panose="020B0604020202020204" pitchFamily="34" charset="0"/>
                </a:endParaRPr>
              </a:p>
            </p:txBody>
          </p:sp>
          <p:sp>
            <p:nvSpPr>
              <p:cNvPr id="62" name="Freeform 12"/>
              <p:cNvSpPr/>
              <p:nvPr/>
            </p:nvSpPr>
            <p:spPr bwMode="auto">
              <a:xfrm rot="5400000">
                <a:off x="10843797" y="731332"/>
                <a:ext cx="423129" cy="372477"/>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0070C0"/>
              </a:solidFill>
              <a:ln>
                <a:noFill/>
              </a:ln>
            </p:spPr>
            <p:txBody>
              <a:bodyPr lIns="68562" tIns="34281" rIns="68562" bIns="3428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3" name="组合 62"/>
            <p:cNvGrpSpPr/>
            <p:nvPr/>
          </p:nvGrpSpPr>
          <p:grpSpPr>
            <a:xfrm>
              <a:off x="8268384" y="2897483"/>
              <a:ext cx="3449473" cy="556912"/>
              <a:chOff x="8053901" y="504245"/>
              <a:chExt cx="3691637" cy="556912"/>
            </a:xfrm>
          </p:grpSpPr>
          <p:sp>
            <p:nvSpPr>
              <p:cNvPr id="64" name="矩形 83"/>
              <p:cNvSpPr>
                <a:spLocks noChangeArrowheads="1"/>
              </p:cNvSpPr>
              <p:nvPr/>
            </p:nvSpPr>
            <p:spPr bwMode="auto">
              <a:xfrm>
                <a:off x="8099609" y="561552"/>
                <a:ext cx="3645929" cy="499605"/>
              </a:xfrm>
              <a:prstGeom prst="rect">
                <a:avLst/>
              </a:prstGeom>
              <a:solidFill>
                <a:srgbClr val="F2F2F2"/>
              </a:solidFill>
              <a:ln w="9525" cmpd="sng">
                <a:solidFill>
                  <a:schemeClr val="bg1">
                    <a:lumMod val="75000"/>
                  </a:schemeClr>
                </a:solidFill>
                <a:miter lim="800000"/>
              </a:ln>
            </p:spPr>
            <p:txBody>
              <a:bodyPr lIns="68562" tIns="34281" rIns="68562" bIns="3428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5" name="TextBox 84"/>
              <p:cNvSpPr txBox="1">
                <a:spLocks noChangeArrowheads="1"/>
              </p:cNvSpPr>
              <p:nvPr/>
            </p:nvSpPr>
            <p:spPr bwMode="auto">
              <a:xfrm>
                <a:off x="8169452" y="606199"/>
                <a:ext cx="3551933" cy="43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50000"/>
                  </a:lnSpc>
                </a:pPr>
                <a:r>
                  <a:rPr lang="zh-CN" altLang="en-US" sz="1600" kern="0" dirty="0" smtClean="0">
                    <a:solidFill>
                      <a:schemeClr val="tx1">
                        <a:lumMod val="85000"/>
                        <a:lumOff val="15000"/>
                      </a:schemeClr>
                    </a:solidFill>
                    <a:ea typeface="微软雅黑" panose="020B0503020204020204" pitchFamily="34" charset="-122"/>
                    <a:cs typeface="Arial" panose="020B0604020202020204" pitchFamily="34" charset="0"/>
                    <a:sym typeface="Arial" panose="020B0604020202020204" pitchFamily="34" charset="0"/>
                  </a:rPr>
                  <a:t>成立浙江骆氏减震件股份有限公司</a:t>
                </a:r>
                <a:endParaRPr lang="en-US" altLang="zh-CN" sz="1600" i="1" dirty="0">
                  <a:solidFill>
                    <a:srgbClr val="595959"/>
                  </a:solidFill>
                  <a:ea typeface="微软雅黑" panose="020B0503020204020204" pitchFamily="34" charset="-122"/>
                  <a:sym typeface="Arial" panose="020B0604020202020204" pitchFamily="34" charset="0"/>
                </a:endParaRPr>
              </a:p>
            </p:txBody>
          </p:sp>
          <p:sp>
            <p:nvSpPr>
              <p:cNvPr id="66" name="Freeform 12"/>
              <p:cNvSpPr/>
              <p:nvPr/>
            </p:nvSpPr>
            <p:spPr bwMode="auto">
              <a:xfrm>
                <a:off x="8053901" y="504245"/>
                <a:ext cx="396324" cy="397669"/>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0070C0"/>
              </a:solidFill>
              <a:ln>
                <a:noFill/>
              </a:ln>
            </p:spPr>
            <p:txBody>
              <a:bodyPr lIns="68562" tIns="34281" rIns="68562" bIns="3428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69" name="椭圆 68"/>
            <p:cNvSpPr/>
            <p:nvPr/>
          </p:nvSpPr>
          <p:spPr>
            <a:xfrm>
              <a:off x="7286978" y="3642891"/>
              <a:ext cx="922045" cy="663818"/>
            </a:xfrm>
            <a:prstGeom prst="ellipse">
              <a:avLst/>
            </a:prstGeom>
            <a:solidFill>
              <a:srgbClr val="0070C0"/>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sz="1600" dirty="0" smtClean="0">
                  <a:latin typeface="Arial" panose="020B0604020202020204" pitchFamily="34" charset="0"/>
                  <a:ea typeface="微软雅黑" panose="020B0503020204020204" pitchFamily="34" charset="-122"/>
                  <a:cs typeface="Verdana" panose="020B0604030504040204" pitchFamily="34" charset="0"/>
                  <a:sym typeface="Arial" panose="020B0604020202020204" pitchFamily="34" charset="0"/>
                </a:rPr>
                <a:t>2011</a:t>
              </a:r>
              <a:r>
                <a:rPr lang="zh-CN" altLang="en-US" sz="1600" dirty="0" smtClean="0">
                  <a:latin typeface="Arial" panose="020B0604020202020204" pitchFamily="34" charset="0"/>
                  <a:ea typeface="微软雅黑" panose="020B0503020204020204" pitchFamily="34" charset="-122"/>
                  <a:cs typeface="Verdana" panose="020B0604030504040204" pitchFamily="34" charset="0"/>
                  <a:sym typeface="Arial" panose="020B0604020202020204" pitchFamily="34" charset="0"/>
                </a:rPr>
                <a:t>年</a:t>
              </a:r>
              <a:r>
                <a:rPr lang="en-US" altLang="zh-CN" sz="1600" dirty="0" smtClean="0">
                  <a:latin typeface="Arial" panose="020B0604020202020204" pitchFamily="34" charset="0"/>
                  <a:ea typeface="微软雅黑" panose="020B0503020204020204" pitchFamily="34" charset="-122"/>
                  <a:cs typeface="Verdana" panose="020B0604030504040204" pitchFamily="34" charset="0"/>
                  <a:sym typeface="Arial" panose="020B0604020202020204" pitchFamily="34" charset="0"/>
                </a:rPr>
                <a:t>12</a:t>
              </a:r>
              <a:r>
                <a:rPr lang="zh-CN" altLang="en-US" sz="1600" dirty="0" smtClean="0">
                  <a:latin typeface="Arial" panose="020B0604020202020204" pitchFamily="34" charset="0"/>
                  <a:ea typeface="微软雅黑" panose="020B0503020204020204" pitchFamily="34" charset="-122"/>
                  <a:cs typeface="Verdana" panose="020B0604030504040204" pitchFamily="34" charset="0"/>
                  <a:sym typeface="Arial" panose="020B0604020202020204" pitchFamily="34" charset="0"/>
                </a:rPr>
                <a:t>月</a:t>
              </a:r>
              <a:endParaRPr lang="zh-CN" altLang="en-US" sz="1600" dirty="0">
                <a:latin typeface="Arial" panose="020B0604020202020204" pitchFamily="34" charset="0"/>
                <a:ea typeface="微软雅黑" panose="020B0503020204020204" pitchFamily="34" charset="-122"/>
                <a:cs typeface="Verdana" panose="020B0604030504040204" pitchFamily="34" charset="0"/>
                <a:sym typeface="Arial" panose="020B0604020202020204" pitchFamily="34" charset="0"/>
              </a:endParaRPr>
            </a:p>
          </p:txBody>
        </p:sp>
        <p:sp>
          <p:nvSpPr>
            <p:cNvPr id="71" name="任意多边形 70"/>
            <p:cNvSpPr/>
            <p:nvPr/>
          </p:nvSpPr>
          <p:spPr>
            <a:xfrm>
              <a:off x="4713112" y="3053644"/>
              <a:ext cx="2523066" cy="1574799"/>
            </a:xfrm>
            <a:custGeom>
              <a:avLst/>
              <a:gdLst>
                <a:gd name="connsiteX0" fmla="*/ 0 w 3251200"/>
                <a:gd name="connsiteY0" fmla="*/ 0 h 1536700"/>
                <a:gd name="connsiteX1" fmla="*/ 2489200 w 3251200"/>
                <a:gd name="connsiteY1" fmla="*/ 927100 h 1536700"/>
                <a:gd name="connsiteX2" fmla="*/ 3251200 w 3251200"/>
                <a:gd name="connsiteY2" fmla="*/ 1536700 h 1536700"/>
                <a:gd name="connsiteX0-1" fmla="*/ 0 w 3251200"/>
                <a:gd name="connsiteY0-2" fmla="*/ 0 h 1536700"/>
                <a:gd name="connsiteX1-3" fmla="*/ 2235200 w 3251200"/>
                <a:gd name="connsiteY1-4" fmla="*/ 787400 h 1536700"/>
                <a:gd name="connsiteX2-5" fmla="*/ 3251200 w 3251200"/>
                <a:gd name="connsiteY2-6" fmla="*/ 1536700 h 1536700"/>
                <a:gd name="connsiteX0-7" fmla="*/ 0 w 3251200"/>
                <a:gd name="connsiteY0-8" fmla="*/ 0 h 1536700"/>
                <a:gd name="connsiteX1-9" fmla="*/ 2235200 w 3251200"/>
                <a:gd name="connsiteY1-10" fmla="*/ 787400 h 1536700"/>
                <a:gd name="connsiteX2-11" fmla="*/ 3251200 w 3251200"/>
                <a:gd name="connsiteY2-12" fmla="*/ 1536700 h 1536700"/>
              </a:gdLst>
              <a:ahLst/>
              <a:cxnLst>
                <a:cxn ang="0">
                  <a:pos x="connsiteX0-1" y="connsiteY0-2"/>
                </a:cxn>
                <a:cxn ang="0">
                  <a:pos x="connsiteX1-3" y="connsiteY1-4"/>
                </a:cxn>
                <a:cxn ang="0">
                  <a:pos x="connsiteX2-5" y="connsiteY2-6"/>
                </a:cxn>
              </a:cxnLst>
              <a:rect l="l" t="t" r="r" b="b"/>
              <a:pathLst>
                <a:path w="3251200" h="1536700">
                  <a:moveTo>
                    <a:pt x="0" y="0"/>
                  </a:moveTo>
                  <a:cubicBezTo>
                    <a:pt x="1049866" y="208491"/>
                    <a:pt x="1693333" y="531283"/>
                    <a:pt x="2235200" y="787400"/>
                  </a:cubicBezTo>
                  <a:cubicBezTo>
                    <a:pt x="2777067" y="1043517"/>
                    <a:pt x="3141133" y="1359958"/>
                    <a:pt x="3251200" y="1536700"/>
                  </a:cubicBezTo>
                </a:path>
              </a:pathLst>
            </a:custGeom>
            <a:noFill/>
            <a:ln w="12700" cmpd="sng">
              <a:solidFill>
                <a:srgbClr val="005A9E"/>
              </a:solidFill>
            </a:ln>
          </p:spPr>
          <p:style>
            <a:lnRef idx="2">
              <a:schemeClr val="accent1">
                <a:shade val="50000"/>
              </a:schemeClr>
            </a:lnRef>
            <a:fillRef idx="1">
              <a:schemeClr val="accent1"/>
            </a:fillRef>
            <a:effectRef idx="0">
              <a:schemeClr val="accent1"/>
            </a:effectRef>
            <a:fontRef idx="minor">
              <a:schemeClr val="lt1"/>
            </a:fontRef>
          </p:style>
          <p:txBody>
            <a:bodyPr lIns="86404" tIns="43202" rIns="86404" bIns="43202" anchor="ctr"/>
            <a:lstStyle/>
            <a:p>
              <a:pPr algn="ctr">
                <a:defRPr/>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72" name="任意多边形 71"/>
            <p:cNvSpPr/>
            <p:nvPr/>
          </p:nvSpPr>
          <p:spPr>
            <a:xfrm>
              <a:off x="4701823" y="3143955"/>
              <a:ext cx="1597377" cy="2556934"/>
            </a:xfrm>
            <a:custGeom>
              <a:avLst/>
              <a:gdLst>
                <a:gd name="connsiteX0" fmla="*/ 0 w 3251200"/>
                <a:gd name="connsiteY0" fmla="*/ 0 h 1536700"/>
                <a:gd name="connsiteX1" fmla="*/ 2489200 w 3251200"/>
                <a:gd name="connsiteY1" fmla="*/ 927100 h 1536700"/>
                <a:gd name="connsiteX2" fmla="*/ 3251200 w 3251200"/>
                <a:gd name="connsiteY2" fmla="*/ 1536700 h 1536700"/>
                <a:gd name="connsiteX0-1" fmla="*/ 0 w 3251200"/>
                <a:gd name="connsiteY0-2" fmla="*/ 0 h 1536700"/>
                <a:gd name="connsiteX1-3" fmla="*/ 2235200 w 3251200"/>
                <a:gd name="connsiteY1-4" fmla="*/ 787400 h 1536700"/>
                <a:gd name="connsiteX2-5" fmla="*/ 3251200 w 3251200"/>
                <a:gd name="connsiteY2-6" fmla="*/ 1536700 h 1536700"/>
                <a:gd name="connsiteX0-7" fmla="*/ 0 w 3251200"/>
                <a:gd name="connsiteY0-8" fmla="*/ 0 h 1536700"/>
                <a:gd name="connsiteX1-9" fmla="*/ 2235200 w 3251200"/>
                <a:gd name="connsiteY1-10" fmla="*/ 787400 h 1536700"/>
                <a:gd name="connsiteX2-11" fmla="*/ 3251200 w 3251200"/>
                <a:gd name="connsiteY2-12" fmla="*/ 1536700 h 1536700"/>
              </a:gdLst>
              <a:ahLst/>
              <a:cxnLst>
                <a:cxn ang="0">
                  <a:pos x="connsiteX0-1" y="connsiteY0-2"/>
                </a:cxn>
                <a:cxn ang="0">
                  <a:pos x="connsiteX1-3" y="connsiteY1-4"/>
                </a:cxn>
                <a:cxn ang="0">
                  <a:pos x="connsiteX2-5" y="connsiteY2-6"/>
                </a:cxn>
              </a:cxnLst>
              <a:rect l="l" t="t" r="r" b="b"/>
              <a:pathLst>
                <a:path w="3251200" h="1536700">
                  <a:moveTo>
                    <a:pt x="0" y="0"/>
                  </a:moveTo>
                  <a:cubicBezTo>
                    <a:pt x="1049866" y="208491"/>
                    <a:pt x="1693333" y="531283"/>
                    <a:pt x="2235200" y="787400"/>
                  </a:cubicBezTo>
                  <a:cubicBezTo>
                    <a:pt x="2777067" y="1043517"/>
                    <a:pt x="3141133" y="1359958"/>
                    <a:pt x="3251200" y="1536700"/>
                  </a:cubicBezTo>
                </a:path>
              </a:pathLst>
            </a:custGeom>
            <a:noFill/>
            <a:ln w="12700" cmpd="sng">
              <a:solidFill>
                <a:srgbClr val="005A9E"/>
              </a:solidFill>
            </a:ln>
          </p:spPr>
          <p:style>
            <a:lnRef idx="2">
              <a:schemeClr val="accent1">
                <a:shade val="50000"/>
              </a:schemeClr>
            </a:lnRef>
            <a:fillRef idx="1">
              <a:schemeClr val="accent1"/>
            </a:fillRef>
            <a:effectRef idx="0">
              <a:schemeClr val="accent1"/>
            </a:effectRef>
            <a:fontRef idx="minor">
              <a:schemeClr val="lt1"/>
            </a:fontRef>
          </p:style>
          <p:txBody>
            <a:bodyPr lIns="86404" tIns="43202" rIns="86404" bIns="43202" anchor="ctr"/>
            <a:lstStyle/>
            <a:p>
              <a:pPr algn="ctr">
                <a:defRPr/>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73" name="任意多边形 72"/>
            <p:cNvSpPr/>
            <p:nvPr/>
          </p:nvSpPr>
          <p:spPr>
            <a:xfrm>
              <a:off x="4696179" y="3081867"/>
              <a:ext cx="2223910" cy="1862666"/>
            </a:xfrm>
            <a:custGeom>
              <a:avLst/>
              <a:gdLst>
                <a:gd name="connsiteX0" fmla="*/ 0 w 3251200"/>
                <a:gd name="connsiteY0" fmla="*/ 0 h 1536700"/>
                <a:gd name="connsiteX1" fmla="*/ 2489200 w 3251200"/>
                <a:gd name="connsiteY1" fmla="*/ 927100 h 1536700"/>
                <a:gd name="connsiteX2" fmla="*/ 3251200 w 3251200"/>
                <a:gd name="connsiteY2" fmla="*/ 1536700 h 1536700"/>
                <a:gd name="connsiteX0-1" fmla="*/ 0 w 3251200"/>
                <a:gd name="connsiteY0-2" fmla="*/ 0 h 1536700"/>
                <a:gd name="connsiteX1-3" fmla="*/ 2235200 w 3251200"/>
                <a:gd name="connsiteY1-4" fmla="*/ 787400 h 1536700"/>
                <a:gd name="connsiteX2-5" fmla="*/ 3251200 w 3251200"/>
                <a:gd name="connsiteY2-6" fmla="*/ 1536700 h 1536700"/>
                <a:gd name="connsiteX0-7" fmla="*/ 0 w 3251200"/>
                <a:gd name="connsiteY0-8" fmla="*/ 0 h 1536700"/>
                <a:gd name="connsiteX1-9" fmla="*/ 2235200 w 3251200"/>
                <a:gd name="connsiteY1-10" fmla="*/ 787400 h 1536700"/>
                <a:gd name="connsiteX2-11" fmla="*/ 3251200 w 3251200"/>
                <a:gd name="connsiteY2-12" fmla="*/ 1536700 h 1536700"/>
              </a:gdLst>
              <a:ahLst/>
              <a:cxnLst>
                <a:cxn ang="0">
                  <a:pos x="connsiteX0-1" y="connsiteY0-2"/>
                </a:cxn>
                <a:cxn ang="0">
                  <a:pos x="connsiteX1-3" y="connsiteY1-4"/>
                </a:cxn>
                <a:cxn ang="0">
                  <a:pos x="connsiteX2-5" y="connsiteY2-6"/>
                </a:cxn>
              </a:cxnLst>
              <a:rect l="l" t="t" r="r" b="b"/>
              <a:pathLst>
                <a:path w="3251200" h="1536700">
                  <a:moveTo>
                    <a:pt x="0" y="0"/>
                  </a:moveTo>
                  <a:cubicBezTo>
                    <a:pt x="1049866" y="208491"/>
                    <a:pt x="1693333" y="531283"/>
                    <a:pt x="2235200" y="787400"/>
                  </a:cubicBezTo>
                  <a:cubicBezTo>
                    <a:pt x="2777067" y="1043517"/>
                    <a:pt x="3141133" y="1359958"/>
                    <a:pt x="3251200" y="1536700"/>
                  </a:cubicBezTo>
                </a:path>
              </a:pathLst>
            </a:custGeom>
            <a:noFill/>
            <a:ln w="12700" cmpd="sng">
              <a:solidFill>
                <a:srgbClr val="005A9E"/>
              </a:solidFill>
            </a:ln>
          </p:spPr>
          <p:style>
            <a:lnRef idx="2">
              <a:schemeClr val="accent1">
                <a:shade val="50000"/>
              </a:schemeClr>
            </a:lnRef>
            <a:fillRef idx="1">
              <a:schemeClr val="accent1"/>
            </a:fillRef>
            <a:effectRef idx="0">
              <a:schemeClr val="accent1"/>
            </a:effectRef>
            <a:fontRef idx="minor">
              <a:schemeClr val="lt1"/>
            </a:fontRef>
          </p:style>
          <p:txBody>
            <a:bodyPr lIns="86404" tIns="43202" rIns="86404" bIns="43202" anchor="ctr"/>
            <a:lstStyle/>
            <a:p>
              <a:pPr algn="ctr">
                <a:defRPr/>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74" name="椭圆 73"/>
            <p:cNvSpPr/>
            <p:nvPr/>
          </p:nvSpPr>
          <p:spPr>
            <a:xfrm>
              <a:off x="5836356" y="5556357"/>
              <a:ext cx="922045" cy="663818"/>
            </a:xfrm>
            <a:prstGeom prst="ellipse">
              <a:avLst/>
            </a:prstGeom>
            <a:solidFill>
              <a:srgbClr val="0070C0"/>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sz="1600" dirty="0" smtClean="0">
                  <a:latin typeface="Arial" panose="020B0604020202020204" pitchFamily="34" charset="0"/>
                  <a:ea typeface="微软雅黑" panose="020B0503020204020204" pitchFamily="34" charset="-122"/>
                  <a:cs typeface="Verdana" panose="020B0604030504040204" pitchFamily="34" charset="0"/>
                  <a:sym typeface="Arial" panose="020B0604020202020204" pitchFamily="34" charset="0"/>
                </a:rPr>
                <a:t>2014</a:t>
              </a:r>
              <a:r>
                <a:rPr lang="zh-CN" altLang="en-US" sz="1600" dirty="0" smtClean="0">
                  <a:latin typeface="Arial" panose="020B0604020202020204" pitchFamily="34" charset="0"/>
                  <a:ea typeface="微软雅黑" panose="020B0503020204020204" pitchFamily="34" charset="-122"/>
                  <a:cs typeface="Verdana" panose="020B0604030504040204" pitchFamily="34" charset="0"/>
                  <a:sym typeface="Arial" panose="020B0604020202020204" pitchFamily="34" charset="0"/>
                </a:rPr>
                <a:t>年</a:t>
              </a:r>
              <a:r>
                <a:rPr lang="en-US" altLang="zh-CN" sz="1600" dirty="0" smtClean="0">
                  <a:latin typeface="Arial" panose="020B0604020202020204" pitchFamily="34" charset="0"/>
                  <a:ea typeface="微软雅黑" panose="020B0503020204020204" pitchFamily="34" charset="-122"/>
                  <a:cs typeface="Verdana" panose="020B0604030504040204" pitchFamily="34" charset="0"/>
                  <a:sym typeface="Arial" panose="020B0604020202020204" pitchFamily="34" charset="0"/>
                </a:rPr>
                <a:t>1</a:t>
              </a:r>
              <a:r>
                <a:rPr lang="zh-CN" altLang="en-US" sz="1600" dirty="0" smtClean="0">
                  <a:latin typeface="Arial" panose="020B0604020202020204" pitchFamily="34" charset="0"/>
                  <a:ea typeface="微软雅黑" panose="020B0503020204020204" pitchFamily="34" charset="-122"/>
                  <a:cs typeface="Verdana" panose="020B0604030504040204" pitchFamily="34" charset="0"/>
                  <a:sym typeface="Arial" panose="020B0604020202020204" pitchFamily="34" charset="0"/>
                </a:rPr>
                <a:t>月</a:t>
              </a:r>
              <a:endParaRPr lang="zh-CN" altLang="en-US" sz="1600" dirty="0">
                <a:latin typeface="Arial" panose="020B0604020202020204" pitchFamily="34" charset="0"/>
                <a:ea typeface="微软雅黑" panose="020B0503020204020204" pitchFamily="34" charset="-122"/>
                <a:cs typeface="Verdana" panose="020B0604030504040204" pitchFamily="34" charset="0"/>
                <a:sym typeface="Arial" panose="020B0604020202020204" pitchFamily="34" charset="0"/>
              </a:endParaRPr>
            </a:p>
          </p:txBody>
        </p:sp>
        <p:sp>
          <p:nvSpPr>
            <p:cNvPr id="75" name="椭圆 74"/>
            <p:cNvSpPr/>
            <p:nvPr/>
          </p:nvSpPr>
          <p:spPr>
            <a:xfrm>
              <a:off x="6570133" y="4969335"/>
              <a:ext cx="922045" cy="663818"/>
            </a:xfrm>
            <a:prstGeom prst="ellipse">
              <a:avLst/>
            </a:prstGeom>
            <a:solidFill>
              <a:srgbClr val="0070C0"/>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sz="1600" dirty="0" smtClean="0">
                  <a:latin typeface="Arial" panose="020B0604020202020204" pitchFamily="34" charset="0"/>
                  <a:ea typeface="微软雅黑" panose="020B0503020204020204" pitchFamily="34" charset="-122"/>
                  <a:cs typeface="Verdana" panose="020B0604030504040204" pitchFamily="34" charset="0"/>
                  <a:sym typeface="Arial" panose="020B0604020202020204" pitchFamily="34" charset="0"/>
                </a:rPr>
                <a:t>2012</a:t>
              </a:r>
              <a:r>
                <a:rPr lang="zh-CN" altLang="en-US" sz="1600" dirty="0" smtClean="0">
                  <a:latin typeface="Arial" panose="020B0604020202020204" pitchFamily="34" charset="0"/>
                  <a:ea typeface="微软雅黑" panose="020B0503020204020204" pitchFamily="34" charset="-122"/>
                  <a:cs typeface="Verdana" panose="020B0604030504040204" pitchFamily="34" charset="0"/>
                  <a:sym typeface="Arial" panose="020B0604020202020204" pitchFamily="34" charset="0"/>
                </a:rPr>
                <a:t>年</a:t>
              </a:r>
              <a:r>
                <a:rPr lang="en-US" altLang="zh-CN" sz="1600" dirty="0" smtClean="0">
                  <a:latin typeface="Arial" panose="020B0604020202020204" pitchFamily="34" charset="0"/>
                  <a:ea typeface="微软雅黑" panose="020B0503020204020204" pitchFamily="34" charset="-122"/>
                  <a:cs typeface="Verdana" panose="020B0604030504040204" pitchFamily="34" charset="0"/>
                  <a:sym typeface="Arial" panose="020B0604020202020204" pitchFamily="34" charset="0"/>
                </a:rPr>
                <a:t>12</a:t>
              </a:r>
              <a:r>
                <a:rPr lang="zh-CN" altLang="en-US" sz="1600" dirty="0" smtClean="0">
                  <a:latin typeface="Arial" panose="020B0604020202020204" pitchFamily="34" charset="0"/>
                  <a:ea typeface="微软雅黑" panose="020B0503020204020204" pitchFamily="34" charset="-122"/>
                  <a:cs typeface="Verdana" panose="020B0604030504040204" pitchFamily="34" charset="0"/>
                  <a:sym typeface="Arial" panose="020B0604020202020204" pitchFamily="34" charset="0"/>
                </a:rPr>
                <a:t>月</a:t>
              </a:r>
              <a:endParaRPr lang="zh-CN" altLang="en-US" sz="1600" dirty="0">
                <a:latin typeface="Arial" panose="020B0604020202020204" pitchFamily="34" charset="0"/>
                <a:ea typeface="微软雅黑" panose="020B0503020204020204" pitchFamily="34" charset="-122"/>
                <a:cs typeface="Verdana" panose="020B0604030504040204" pitchFamily="34" charset="0"/>
                <a:sym typeface="Arial" panose="020B0604020202020204" pitchFamily="34" charset="0"/>
              </a:endParaRPr>
            </a:p>
          </p:txBody>
        </p:sp>
        <p:sp>
          <p:nvSpPr>
            <p:cNvPr id="76" name="椭圆 75"/>
            <p:cNvSpPr/>
            <p:nvPr/>
          </p:nvSpPr>
          <p:spPr>
            <a:xfrm>
              <a:off x="7202312" y="4438757"/>
              <a:ext cx="922045" cy="663818"/>
            </a:xfrm>
            <a:prstGeom prst="ellipse">
              <a:avLst/>
            </a:prstGeom>
            <a:solidFill>
              <a:srgbClr val="0070C0"/>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sz="1600" dirty="0" smtClean="0">
                  <a:latin typeface="Arial" panose="020B0604020202020204" pitchFamily="34" charset="0"/>
                  <a:ea typeface="微软雅黑" panose="020B0503020204020204" pitchFamily="34" charset="-122"/>
                  <a:cs typeface="Verdana" panose="020B0604030504040204" pitchFamily="34" charset="0"/>
                  <a:sym typeface="Arial" panose="020B0604020202020204" pitchFamily="34" charset="0"/>
                </a:rPr>
                <a:t>2012</a:t>
              </a:r>
              <a:r>
                <a:rPr lang="zh-CN" altLang="en-US" sz="1600" dirty="0" smtClean="0">
                  <a:latin typeface="Arial" panose="020B0604020202020204" pitchFamily="34" charset="0"/>
                  <a:ea typeface="微软雅黑" panose="020B0503020204020204" pitchFamily="34" charset="-122"/>
                  <a:cs typeface="Verdana" panose="020B0604030504040204" pitchFamily="34" charset="0"/>
                  <a:sym typeface="Arial" panose="020B0604020202020204" pitchFamily="34" charset="0"/>
                </a:rPr>
                <a:t>年</a:t>
              </a:r>
              <a:r>
                <a:rPr lang="en-US" altLang="zh-CN" sz="1600" dirty="0" smtClean="0">
                  <a:latin typeface="Arial" panose="020B0604020202020204" pitchFamily="34" charset="0"/>
                  <a:ea typeface="微软雅黑" panose="020B0503020204020204" pitchFamily="34" charset="-122"/>
                  <a:cs typeface="Verdana" panose="020B0604030504040204" pitchFamily="34" charset="0"/>
                  <a:sym typeface="Arial" panose="020B0604020202020204" pitchFamily="34" charset="0"/>
                </a:rPr>
                <a:t>6</a:t>
              </a:r>
              <a:r>
                <a:rPr lang="zh-CN" altLang="en-US" sz="1600" dirty="0" smtClean="0">
                  <a:latin typeface="Arial" panose="020B0604020202020204" pitchFamily="34" charset="0"/>
                  <a:ea typeface="微软雅黑" panose="020B0503020204020204" pitchFamily="34" charset="-122"/>
                  <a:cs typeface="Verdana" panose="020B0604030504040204" pitchFamily="34" charset="0"/>
                  <a:sym typeface="Arial" panose="020B0604020202020204" pitchFamily="34" charset="0"/>
                </a:rPr>
                <a:t>月</a:t>
              </a:r>
              <a:endParaRPr lang="zh-CN" altLang="en-US" sz="1600" dirty="0">
                <a:latin typeface="Arial" panose="020B0604020202020204" pitchFamily="34" charset="0"/>
                <a:ea typeface="微软雅黑" panose="020B0503020204020204" pitchFamily="34" charset="-122"/>
                <a:cs typeface="Verdana" panose="020B0604030504040204" pitchFamily="34" charset="0"/>
                <a:sym typeface="Arial" panose="020B0604020202020204" pitchFamily="34" charset="0"/>
              </a:endParaRPr>
            </a:p>
          </p:txBody>
        </p:sp>
        <p:grpSp>
          <p:nvGrpSpPr>
            <p:cNvPr id="77" name="组合 76"/>
            <p:cNvGrpSpPr/>
            <p:nvPr/>
          </p:nvGrpSpPr>
          <p:grpSpPr>
            <a:xfrm>
              <a:off x="8244073" y="3680623"/>
              <a:ext cx="3445562" cy="558351"/>
              <a:chOff x="7634037" y="706006"/>
              <a:chExt cx="3607563" cy="558351"/>
            </a:xfrm>
          </p:grpSpPr>
          <p:sp>
            <p:nvSpPr>
              <p:cNvPr id="78" name="矩形 83"/>
              <p:cNvSpPr>
                <a:spLocks noChangeArrowheads="1"/>
              </p:cNvSpPr>
              <p:nvPr/>
            </p:nvSpPr>
            <p:spPr bwMode="auto">
              <a:xfrm>
                <a:off x="7754804" y="764752"/>
                <a:ext cx="3433175" cy="499605"/>
              </a:xfrm>
              <a:prstGeom prst="rect">
                <a:avLst/>
              </a:prstGeom>
              <a:solidFill>
                <a:srgbClr val="F2F2F2"/>
              </a:solidFill>
              <a:ln w="9525" cmpd="sng">
                <a:solidFill>
                  <a:schemeClr val="bg1">
                    <a:lumMod val="75000"/>
                  </a:schemeClr>
                </a:solidFill>
                <a:miter lim="800000"/>
              </a:ln>
            </p:spPr>
            <p:txBody>
              <a:bodyPr lIns="68562" tIns="34281" rIns="68562" bIns="3428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9" name="TextBox 84"/>
              <p:cNvSpPr txBox="1">
                <a:spLocks noChangeArrowheads="1"/>
              </p:cNvSpPr>
              <p:nvPr/>
            </p:nvSpPr>
            <p:spPr bwMode="auto">
              <a:xfrm>
                <a:off x="7634037" y="734962"/>
                <a:ext cx="3530189" cy="394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50000"/>
                  </a:lnSpc>
                </a:pPr>
                <a:r>
                  <a:rPr lang="zh-CN" altLang="en-US" sz="1600" kern="0" dirty="0" smtClean="0">
                    <a:solidFill>
                      <a:schemeClr val="tx1">
                        <a:lumMod val="85000"/>
                        <a:lumOff val="15000"/>
                      </a:schemeClr>
                    </a:solidFill>
                    <a:ea typeface="微软雅黑" panose="020B0503020204020204" pitchFamily="34" charset="-122"/>
                    <a:cs typeface="Arial" panose="020B0604020202020204" pitchFamily="34" charset="0"/>
                    <a:sym typeface="Arial" panose="020B0604020202020204" pitchFamily="34" charset="0"/>
                  </a:rPr>
                  <a:t>成立上海骆氏贸易有限公司</a:t>
                </a:r>
                <a:endParaRPr lang="en-US" altLang="zh-CN" sz="1600" i="1" dirty="0">
                  <a:solidFill>
                    <a:srgbClr val="595959"/>
                  </a:solidFill>
                  <a:ea typeface="微软雅黑" panose="020B0503020204020204" pitchFamily="34" charset="-122"/>
                  <a:sym typeface="Arial" panose="020B0604020202020204" pitchFamily="34" charset="0"/>
                </a:endParaRPr>
              </a:p>
            </p:txBody>
          </p:sp>
          <p:sp>
            <p:nvSpPr>
              <p:cNvPr id="80" name="Freeform 12"/>
              <p:cNvSpPr/>
              <p:nvPr/>
            </p:nvSpPr>
            <p:spPr bwMode="auto">
              <a:xfrm rot="5400000">
                <a:off x="10843797" y="731332"/>
                <a:ext cx="423129" cy="372477"/>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0070C0"/>
              </a:solidFill>
              <a:ln>
                <a:noFill/>
              </a:ln>
            </p:spPr>
            <p:txBody>
              <a:bodyPr lIns="68562" tIns="34281" rIns="68562" bIns="3428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1" name="组合 80"/>
            <p:cNvGrpSpPr/>
            <p:nvPr/>
          </p:nvGrpSpPr>
          <p:grpSpPr>
            <a:xfrm>
              <a:off x="8228885" y="4494861"/>
              <a:ext cx="3449478" cy="556912"/>
              <a:chOff x="8053901" y="504245"/>
              <a:chExt cx="3691637" cy="556912"/>
            </a:xfrm>
          </p:grpSpPr>
          <p:sp>
            <p:nvSpPr>
              <p:cNvPr id="82" name="矩形 83"/>
              <p:cNvSpPr>
                <a:spLocks noChangeArrowheads="1"/>
              </p:cNvSpPr>
              <p:nvPr/>
            </p:nvSpPr>
            <p:spPr bwMode="auto">
              <a:xfrm>
                <a:off x="8099609" y="561552"/>
                <a:ext cx="3645929" cy="499605"/>
              </a:xfrm>
              <a:prstGeom prst="rect">
                <a:avLst/>
              </a:prstGeom>
              <a:solidFill>
                <a:srgbClr val="F2F2F2"/>
              </a:solidFill>
              <a:ln w="9525" cmpd="sng">
                <a:solidFill>
                  <a:schemeClr val="bg1">
                    <a:lumMod val="75000"/>
                  </a:schemeClr>
                </a:solidFill>
                <a:miter lim="800000"/>
              </a:ln>
            </p:spPr>
            <p:txBody>
              <a:bodyPr lIns="68562" tIns="34281" rIns="68562" bIns="3428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3" name="TextBox 84"/>
              <p:cNvSpPr txBox="1">
                <a:spLocks noChangeArrowheads="1"/>
              </p:cNvSpPr>
              <p:nvPr/>
            </p:nvSpPr>
            <p:spPr bwMode="auto">
              <a:xfrm>
                <a:off x="8249863" y="606199"/>
                <a:ext cx="3429218" cy="394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50000"/>
                  </a:lnSpc>
                </a:pPr>
                <a:r>
                  <a:rPr lang="zh-CN" altLang="en-US" sz="1600" kern="0" dirty="0" smtClean="0">
                    <a:solidFill>
                      <a:schemeClr val="tx1">
                        <a:lumMod val="85000"/>
                        <a:lumOff val="15000"/>
                      </a:schemeClr>
                    </a:solidFill>
                    <a:ea typeface="微软雅黑" panose="020B0503020204020204" pitchFamily="34" charset="-122"/>
                    <a:cs typeface="Arial" panose="020B0604020202020204" pitchFamily="34" charset="0"/>
                    <a:sym typeface="Arial" panose="020B0604020202020204" pitchFamily="34" charset="0"/>
                  </a:rPr>
                  <a:t>成立上海骆氏油品有限公司</a:t>
                </a:r>
                <a:endParaRPr lang="en-US" altLang="zh-CN" sz="1600" i="1" dirty="0">
                  <a:solidFill>
                    <a:srgbClr val="595959"/>
                  </a:solidFill>
                  <a:ea typeface="微软雅黑" panose="020B0503020204020204" pitchFamily="34" charset="-122"/>
                  <a:sym typeface="Arial" panose="020B0604020202020204" pitchFamily="34" charset="0"/>
                </a:endParaRPr>
              </a:p>
            </p:txBody>
          </p:sp>
          <p:sp>
            <p:nvSpPr>
              <p:cNvPr id="84" name="Freeform 12"/>
              <p:cNvSpPr/>
              <p:nvPr/>
            </p:nvSpPr>
            <p:spPr bwMode="auto">
              <a:xfrm>
                <a:off x="8053901" y="504245"/>
                <a:ext cx="396324" cy="397669"/>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0070C0"/>
              </a:solidFill>
              <a:ln>
                <a:noFill/>
              </a:ln>
            </p:spPr>
            <p:txBody>
              <a:bodyPr lIns="68562" tIns="34281" rIns="68562" bIns="3428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5" name="组合 84"/>
            <p:cNvGrpSpPr/>
            <p:nvPr/>
          </p:nvGrpSpPr>
          <p:grpSpPr>
            <a:xfrm>
              <a:off x="7606532" y="5232845"/>
              <a:ext cx="3750089" cy="878655"/>
              <a:chOff x="7657972" y="706006"/>
              <a:chExt cx="3583628" cy="878655"/>
            </a:xfrm>
          </p:grpSpPr>
          <p:sp>
            <p:nvSpPr>
              <p:cNvPr id="86" name="矩形 83"/>
              <p:cNvSpPr>
                <a:spLocks noChangeArrowheads="1"/>
              </p:cNvSpPr>
              <p:nvPr/>
            </p:nvSpPr>
            <p:spPr bwMode="auto">
              <a:xfrm>
                <a:off x="7754804" y="753463"/>
                <a:ext cx="3433175" cy="499605"/>
              </a:xfrm>
              <a:prstGeom prst="rect">
                <a:avLst/>
              </a:prstGeom>
              <a:solidFill>
                <a:srgbClr val="F2F2F2"/>
              </a:solidFill>
              <a:ln w="9525" cmpd="sng">
                <a:solidFill>
                  <a:schemeClr val="bg1">
                    <a:lumMod val="75000"/>
                  </a:schemeClr>
                </a:solidFill>
                <a:miter lim="800000"/>
              </a:ln>
            </p:spPr>
            <p:txBody>
              <a:bodyPr lIns="68562" tIns="34281" rIns="68562" bIns="3428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7" name="TextBox 84"/>
              <p:cNvSpPr txBox="1">
                <a:spLocks noChangeArrowheads="1"/>
              </p:cNvSpPr>
              <p:nvPr/>
            </p:nvSpPr>
            <p:spPr bwMode="auto">
              <a:xfrm>
                <a:off x="7657972" y="820687"/>
                <a:ext cx="3530189" cy="763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50000"/>
                  </a:lnSpc>
                </a:pPr>
                <a:r>
                  <a:rPr lang="zh-CN" altLang="en-US" sz="1600" kern="0" dirty="0" smtClean="0">
                    <a:solidFill>
                      <a:schemeClr val="tx1">
                        <a:lumMod val="85000"/>
                        <a:lumOff val="15000"/>
                      </a:schemeClr>
                    </a:solidFill>
                    <a:ea typeface="微软雅黑" panose="020B0503020204020204" pitchFamily="34" charset="-122"/>
                    <a:cs typeface="Arial" panose="020B0604020202020204" pitchFamily="34" charset="0"/>
                    <a:sym typeface="Arial" panose="020B0604020202020204" pitchFamily="34" charset="0"/>
                  </a:rPr>
                  <a:t>收购安徽骆氏升泰汽车零部件有限公司</a:t>
                </a:r>
                <a:endParaRPr lang="en-US" altLang="zh-CN" sz="1600" i="1" dirty="0">
                  <a:solidFill>
                    <a:srgbClr val="595959"/>
                  </a:solidFill>
                  <a:ea typeface="微软雅黑" panose="020B0503020204020204" pitchFamily="34" charset="-122"/>
                  <a:sym typeface="Arial" panose="020B0604020202020204" pitchFamily="34" charset="0"/>
                </a:endParaRPr>
              </a:p>
            </p:txBody>
          </p:sp>
          <p:sp>
            <p:nvSpPr>
              <p:cNvPr id="88" name="Freeform 12"/>
              <p:cNvSpPr/>
              <p:nvPr/>
            </p:nvSpPr>
            <p:spPr bwMode="auto">
              <a:xfrm rot="5400000">
                <a:off x="10843797" y="731332"/>
                <a:ext cx="423129" cy="372477"/>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0070C0"/>
              </a:solidFill>
              <a:ln>
                <a:noFill/>
              </a:ln>
            </p:spPr>
            <p:txBody>
              <a:bodyPr lIns="68562" tIns="34281" rIns="68562" bIns="3428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9" name="组合 88"/>
            <p:cNvGrpSpPr/>
            <p:nvPr/>
          </p:nvGrpSpPr>
          <p:grpSpPr>
            <a:xfrm>
              <a:off x="7094346" y="5934195"/>
              <a:ext cx="3280142" cy="545623"/>
              <a:chOff x="8053901" y="515534"/>
              <a:chExt cx="3510415" cy="545623"/>
            </a:xfrm>
          </p:grpSpPr>
          <p:sp>
            <p:nvSpPr>
              <p:cNvPr id="90" name="矩形 83"/>
              <p:cNvSpPr>
                <a:spLocks noChangeArrowheads="1"/>
              </p:cNvSpPr>
              <p:nvPr/>
            </p:nvSpPr>
            <p:spPr bwMode="auto">
              <a:xfrm>
                <a:off x="8099609" y="561552"/>
                <a:ext cx="3464707" cy="499605"/>
              </a:xfrm>
              <a:prstGeom prst="rect">
                <a:avLst/>
              </a:prstGeom>
              <a:solidFill>
                <a:srgbClr val="F2F2F2"/>
              </a:solidFill>
              <a:ln w="9525" cmpd="sng">
                <a:solidFill>
                  <a:schemeClr val="bg1">
                    <a:lumMod val="75000"/>
                  </a:schemeClr>
                </a:solidFill>
                <a:miter lim="800000"/>
              </a:ln>
            </p:spPr>
            <p:txBody>
              <a:bodyPr lIns="68562" tIns="34281" rIns="68562" bIns="3428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1" name="TextBox 84"/>
              <p:cNvSpPr txBox="1">
                <a:spLocks noChangeArrowheads="1"/>
              </p:cNvSpPr>
              <p:nvPr/>
            </p:nvSpPr>
            <p:spPr bwMode="auto">
              <a:xfrm>
                <a:off x="8201545" y="594910"/>
                <a:ext cx="3289768" cy="394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50000"/>
                  </a:lnSpc>
                </a:pPr>
                <a:r>
                  <a:rPr lang="zh-CN" altLang="en-US" sz="1600" kern="0" dirty="0" smtClean="0">
                    <a:solidFill>
                      <a:schemeClr val="tx1">
                        <a:lumMod val="85000"/>
                        <a:lumOff val="15000"/>
                      </a:schemeClr>
                    </a:solidFill>
                    <a:ea typeface="微软雅黑" panose="020B0503020204020204" pitchFamily="34" charset="-122"/>
                    <a:cs typeface="Arial" panose="020B0604020202020204" pitchFamily="34" charset="0"/>
                    <a:sym typeface="Arial" panose="020B0604020202020204" pitchFamily="34" charset="0"/>
                  </a:rPr>
                  <a:t>成立江苏骆氏减震件有限公司</a:t>
                </a:r>
                <a:endParaRPr lang="en-US" altLang="zh-CN" sz="1600" i="1" dirty="0">
                  <a:solidFill>
                    <a:srgbClr val="595959"/>
                  </a:solidFill>
                  <a:ea typeface="微软雅黑" panose="020B0503020204020204" pitchFamily="34" charset="-122"/>
                  <a:sym typeface="Arial" panose="020B0604020202020204" pitchFamily="34" charset="0"/>
                </a:endParaRPr>
              </a:p>
            </p:txBody>
          </p:sp>
          <p:sp>
            <p:nvSpPr>
              <p:cNvPr id="92" name="Freeform 12"/>
              <p:cNvSpPr/>
              <p:nvPr/>
            </p:nvSpPr>
            <p:spPr bwMode="auto">
              <a:xfrm>
                <a:off x="8053901" y="515534"/>
                <a:ext cx="396324" cy="397669"/>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0070C0"/>
              </a:solidFill>
              <a:ln>
                <a:noFill/>
              </a:ln>
            </p:spPr>
            <p:txBody>
              <a:bodyPr lIns="68562" tIns="34281" rIns="68562" bIns="3428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矩形 1"/>
          <p:cNvSpPr>
            <a:spLocks noChangeArrowheads="1"/>
          </p:cNvSpPr>
          <p:nvPr/>
        </p:nvSpPr>
        <p:spPr bwMode="auto">
          <a:xfrm>
            <a:off x="1249363" y="0"/>
            <a:ext cx="139700" cy="1922463"/>
          </a:xfrm>
          <a:prstGeom prst="rect">
            <a:avLst/>
          </a:prstGeom>
          <a:solidFill>
            <a:srgbClr val="D8D8D8"/>
          </a:solidFill>
          <a:ln w="9525">
            <a:noFill/>
            <a:miter lim="800000"/>
          </a:ln>
        </p:spPr>
        <p:txBody>
          <a:bodyPr anchor="ctr"/>
          <a:lstStyle/>
          <a:p>
            <a:pPr algn="ctr"/>
            <a:endParaRPr lang="zh-CN" altLang="zh-CN">
              <a:solidFill>
                <a:srgbClr val="FFFFFF"/>
              </a:solidFill>
            </a:endParaRPr>
          </a:p>
        </p:txBody>
      </p:sp>
      <p:sp>
        <p:nvSpPr>
          <p:cNvPr id="6148" name="矩形 2"/>
          <p:cNvSpPr>
            <a:spLocks noChangeArrowheads="1"/>
          </p:cNvSpPr>
          <p:nvPr/>
        </p:nvSpPr>
        <p:spPr bwMode="auto">
          <a:xfrm>
            <a:off x="1450975" y="1317625"/>
            <a:ext cx="161925" cy="604838"/>
          </a:xfrm>
          <a:prstGeom prst="rect">
            <a:avLst/>
          </a:prstGeom>
          <a:solidFill>
            <a:srgbClr val="1D8DE5"/>
          </a:solidFill>
          <a:ln w="9525">
            <a:noFill/>
            <a:miter lim="800000"/>
          </a:ln>
        </p:spPr>
        <p:txBody>
          <a:bodyPr anchor="ctr"/>
          <a:lstStyle/>
          <a:p>
            <a:pPr algn="ctr"/>
            <a:endParaRPr lang="zh-CN" altLang="zh-CN"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49" name="矩形 1"/>
          <p:cNvSpPr>
            <a:spLocks noChangeArrowheads="1"/>
          </p:cNvSpPr>
          <p:nvPr/>
        </p:nvSpPr>
        <p:spPr bwMode="auto">
          <a:xfrm>
            <a:off x="1044575" y="484188"/>
            <a:ext cx="614363" cy="377825"/>
          </a:xfrm>
          <a:prstGeom prst="rect">
            <a:avLst/>
          </a:prstGeom>
          <a:solidFill>
            <a:srgbClr val="1D8DE5"/>
          </a:solidFill>
          <a:ln w="9525">
            <a:noFill/>
            <a:miter lim="800000"/>
          </a:ln>
        </p:spPr>
        <p:txBody>
          <a:bodyPr anchor="ctr"/>
          <a:lstStyle/>
          <a:p>
            <a:pPr algn="ctr"/>
            <a:endParaRPr lang="zh-CN" altLang="zh-CN">
              <a:solidFill>
                <a:srgbClr val="FFFFFF"/>
              </a:solidFill>
            </a:endParaRPr>
          </a:p>
        </p:txBody>
      </p:sp>
      <p:pic>
        <p:nvPicPr>
          <p:cNvPr id="6150" name="图片 39" descr="图片1.png"/>
          <p:cNvPicPr>
            <a:picLocks noChangeAspect="1"/>
          </p:cNvPicPr>
          <p:nvPr/>
        </p:nvPicPr>
        <p:blipFill>
          <a:blip r:embed="rId1" cstate="print"/>
          <a:srcRect/>
          <a:stretch>
            <a:fillRect/>
          </a:stretch>
        </p:blipFill>
        <p:spPr bwMode="auto">
          <a:xfrm>
            <a:off x="396875" y="354013"/>
            <a:ext cx="576263" cy="369887"/>
          </a:xfrm>
          <a:prstGeom prst="rect">
            <a:avLst/>
          </a:prstGeom>
          <a:noFill/>
          <a:ln w="9525">
            <a:noFill/>
            <a:miter lim="800000"/>
            <a:headEnd/>
            <a:tailEnd/>
          </a:ln>
        </p:spPr>
      </p:pic>
      <p:pic>
        <p:nvPicPr>
          <p:cNvPr id="6151" name="图片 40" descr="图片3.png"/>
          <p:cNvPicPr>
            <a:picLocks noChangeAspect="1"/>
          </p:cNvPicPr>
          <p:nvPr/>
        </p:nvPicPr>
        <p:blipFill>
          <a:blip r:embed="rId2" cstate="print"/>
          <a:srcRect/>
          <a:stretch>
            <a:fillRect/>
          </a:stretch>
        </p:blipFill>
        <p:spPr bwMode="auto">
          <a:xfrm>
            <a:off x="358775" y="765175"/>
            <a:ext cx="660400" cy="168275"/>
          </a:xfrm>
          <a:prstGeom prst="rect">
            <a:avLst/>
          </a:prstGeom>
          <a:noFill/>
          <a:ln w="9525">
            <a:noFill/>
            <a:miter lim="800000"/>
            <a:headEnd/>
            <a:tailEnd/>
          </a:ln>
        </p:spPr>
      </p:pic>
      <p:sp>
        <p:nvSpPr>
          <p:cNvPr id="6152" name="矩形 2"/>
          <p:cNvSpPr>
            <a:spLocks noChangeArrowheads="1"/>
          </p:cNvSpPr>
          <p:nvPr/>
        </p:nvSpPr>
        <p:spPr bwMode="auto">
          <a:xfrm>
            <a:off x="1441450" y="487363"/>
            <a:ext cx="1863725" cy="376237"/>
          </a:xfrm>
          <a:prstGeom prst="rect">
            <a:avLst/>
          </a:prstGeom>
          <a:solidFill>
            <a:srgbClr val="595959"/>
          </a:solidFill>
          <a:ln w="9525">
            <a:noFill/>
            <a:miter lim="800000"/>
          </a:ln>
        </p:spPr>
        <p:txBody>
          <a:bodyPr anchor="ctr"/>
          <a:lstStyle/>
          <a:p>
            <a:pPr algn="ctr"/>
            <a:endParaRPr lang="zh-CN" altLang="zh-CN">
              <a:solidFill>
                <a:srgbClr val="FFFFFF"/>
              </a:solidFill>
            </a:endParaRPr>
          </a:p>
        </p:txBody>
      </p:sp>
      <p:sp>
        <p:nvSpPr>
          <p:cNvPr id="6153" name="文本框 90"/>
          <p:cNvSpPr>
            <a:spLocks noChangeArrowheads="1"/>
          </p:cNvSpPr>
          <p:nvPr/>
        </p:nvSpPr>
        <p:spPr bwMode="auto">
          <a:xfrm>
            <a:off x="1484313" y="501650"/>
            <a:ext cx="1216025" cy="400050"/>
          </a:xfrm>
          <a:prstGeom prst="rect">
            <a:avLst/>
          </a:prstGeom>
          <a:noFill/>
          <a:ln w="9525">
            <a:noFill/>
            <a:miter lim="800000"/>
          </a:ln>
        </p:spPr>
        <p:txBody>
          <a:bodyPr wrap="none">
            <a:spAutoFit/>
          </a:bodyPr>
          <a:lstStyle/>
          <a:p>
            <a:r>
              <a:rPr lang="zh-CN" altLang="en-US" sz="2000" b="1">
                <a:solidFill>
                  <a:schemeClr val="bg1"/>
                </a:solidFill>
              </a:rPr>
              <a:t>骆氏集团</a:t>
            </a:r>
            <a:endParaRPr lang="zh-CN" altLang="en-US" sz="2000" b="1">
              <a:solidFill>
                <a:schemeClr val="bg1"/>
              </a:solidFill>
            </a:endParaRPr>
          </a:p>
        </p:txBody>
      </p:sp>
      <p:sp>
        <p:nvSpPr>
          <p:cNvPr id="6154" name="矩形 3"/>
          <p:cNvSpPr>
            <a:spLocks noChangeArrowheads="1"/>
          </p:cNvSpPr>
          <p:nvPr/>
        </p:nvSpPr>
        <p:spPr bwMode="auto">
          <a:xfrm>
            <a:off x="1665464" y="1405467"/>
            <a:ext cx="2330803" cy="475195"/>
          </a:xfrm>
          <a:prstGeom prst="rect">
            <a:avLst/>
          </a:prstGeom>
          <a:noFill/>
          <a:ln w="9525">
            <a:noFill/>
            <a:miter lim="800000"/>
          </a:ln>
        </p:spPr>
        <p:txBody>
          <a:bodyPr wrap="square">
            <a:spAutoFit/>
          </a:bodyPr>
          <a:lstStyle/>
          <a:p>
            <a:pPr>
              <a:lnSpc>
                <a:spcPct val="112000"/>
              </a:lnSpc>
            </a:pPr>
            <a:r>
              <a:rPr lang="zh-CN" altLang="en-US" sz="2400" b="1" i="1" dirty="0" smtClean="0">
                <a:solidFill>
                  <a:srgbClr val="1D8DE5"/>
                </a:solidFill>
                <a:latin typeface="微软雅黑" panose="020B0503020204020204" pitchFamily="34" charset="-122"/>
                <a:ea typeface="微软雅黑" panose="020B0503020204020204" pitchFamily="34" charset="-122"/>
                <a:sym typeface="微软雅黑" panose="020B0503020204020204" pitchFamily="34" charset="-122"/>
              </a:rPr>
              <a:t>产业分布</a:t>
            </a:r>
            <a:endParaRPr lang="zh-CN" altLang="en-US" dirty="0"/>
          </a:p>
        </p:txBody>
      </p:sp>
      <p:grpSp>
        <p:nvGrpSpPr>
          <p:cNvPr id="42" name="组合 41"/>
          <p:cNvGrpSpPr/>
          <p:nvPr/>
        </p:nvGrpSpPr>
        <p:grpSpPr>
          <a:xfrm>
            <a:off x="4114699" y="927221"/>
            <a:ext cx="6930908" cy="4773668"/>
            <a:chOff x="3191413" y="1082040"/>
            <a:chExt cx="7323640" cy="5100934"/>
          </a:xfrm>
        </p:grpSpPr>
        <p:pic>
          <p:nvPicPr>
            <p:cNvPr id="34" name="图片 33" descr="59bOOOPIC39.png"/>
            <p:cNvPicPr>
              <a:picLocks noChangeAspect="1"/>
            </p:cNvPicPr>
            <p:nvPr/>
          </p:nvPicPr>
          <p:blipFill>
            <a:blip r:embed="rId3" cstate="print"/>
            <a:stretch>
              <a:fillRect/>
            </a:stretch>
          </p:blipFill>
          <p:spPr>
            <a:xfrm>
              <a:off x="3710415" y="1082040"/>
              <a:ext cx="4214385" cy="3507456"/>
            </a:xfrm>
            <a:prstGeom prst="rect">
              <a:avLst/>
            </a:prstGeom>
          </p:spPr>
        </p:pic>
        <p:grpSp>
          <p:nvGrpSpPr>
            <p:cNvPr id="6146" name="组合 32"/>
            <p:cNvGrpSpPr/>
            <p:nvPr/>
          </p:nvGrpSpPr>
          <p:grpSpPr bwMode="auto">
            <a:xfrm>
              <a:off x="3191413" y="1232984"/>
              <a:ext cx="7323640" cy="4949990"/>
              <a:chOff x="1869143" y="598073"/>
              <a:chExt cx="8863068" cy="5989610"/>
            </a:xfrm>
          </p:grpSpPr>
          <p:grpSp>
            <p:nvGrpSpPr>
              <p:cNvPr id="6156" name="Group 6"/>
              <p:cNvGrpSpPr/>
              <p:nvPr/>
            </p:nvGrpSpPr>
            <p:grpSpPr bwMode="auto">
              <a:xfrm>
                <a:off x="8232775" y="2789273"/>
                <a:ext cx="2498725" cy="1676360"/>
                <a:chOff x="0" y="-289"/>
                <a:chExt cx="3558" cy="2295"/>
              </a:xfrm>
            </p:grpSpPr>
            <p:pic>
              <p:nvPicPr>
                <p:cNvPr id="6176" name="Picture 7" descr="工厂-4"/>
                <p:cNvPicPr>
                  <a:picLocks noChangeAspect="1" noChangeArrowheads="1"/>
                </p:cNvPicPr>
                <p:nvPr/>
              </p:nvPicPr>
              <p:blipFill>
                <a:blip r:embed="rId4" cstate="print"/>
                <a:srcRect/>
                <a:stretch>
                  <a:fillRect/>
                </a:stretch>
              </p:blipFill>
              <p:spPr bwMode="auto">
                <a:xfrm>
                  <a:off x="0" y="-289"/>
                  <a:ext cx="3558" cy="1763"/>
                </a:xfrm>
                <a:prstGeom prst="rect">
                  <a:avLst/>
                </a:prstGeom>
                <a:noFill/>
                <a:ln w="9525">
                  <a:noFill/>
                  <a:miter lim="800000"/>
                  <a:headEnd/>
                  <a:tailEnd/>
                </a:ln>
              </p:spPr>
            </p:pic>
            <p:sp>
              <p:nvSpPr>
                <p:cNvPr id="6177" name="Text Box 8"/>
                <p:cNvSpPr txBox="1">
                  <a:spLocks noChangeArrowheads="1"/>
                </p:cNvSpPr>
                <p:nvPr/>
              </p:nvSpPr>
              <p:spPr bwMode="auto">
                <a:xfrm>
                  <a:off x="5" y="1496"/>
                  <a:ext cx="1544" cy="510"/>
                </a:xfrm>
                <a:prstGeom prst="rect">
                  <a:avLst/>
                </a:prstGeom>
                <a:noFill/>
                <a:ln w="9525">
                  <a:noFill/>
                  <a:miter lim="800000"/>
                </a:ln>
              </p:spPr>
              <p:txBody>
                <a:bodyPr wrap="none">
                  <a:spAutoFit/>
                </a:bodyPr>
                <a:lstStyle/>
                <a:p>
                  <a:r>
                    <a:rPr lang="zh-CN" altLang="en-US" sz="1300" dirty="0"/>
                    <a:t>安徽工厂</a:t>
                  </a:r>
                  <a:endParaRPr lang="zh-CN" altLang="en-US" sz="1300" dirty="0"/>
                </a:p>
              </p:txBody>
            </p:sp>
          </p:grpSp>
          <p:grpSp>
            <p:nvGrpSpPr>
              <p:cNvPr id="6157" name="Group 9"/>
              <p:cNvGrpSpPr/>
              <p:nvPr/>
            </p:nvGrpSpPr>
            <p:grpSpPr bwMode="auto">
              <a:xfrm>
                <a:off x="8142468" y="598073"/>
                <a:ext cx="2589743" cy="1801963"/>
                <a:chOff x="-127" y="-776"/>
                <a:chExt cx="3642" cy="2341"/>
              </a:xfrm>
            </p:grpSpPr>
            <p:pic>
              <p:nvPicPr>
                <p:cNvPr id="6174" name="Picture 10" descr="工厂鸟瞰图-ppt"/>
                <p:cNvPicPr>
                  <a:picLocks noChangeAspect="1" noChangeArrowheads="1"/>
                </p:cNvPicPr>
                <p:nvPr/>
              </p:nvPicPr>
              <p:blipFill>
                <a:blip r:embed="rId5" cstate="print"/>
                <a:srcRect/>
                <a:stretch>
                  <a:fillRect/>
                </a:stretch>
              </p:blipFill>
              <p:spPr bwMode="auto">
                <a:xfrm>
                  <a:off x="0" y="-776"/>
                  <a:ext cx="3515" cy="1814"/>
                </a:xfrm>
                <a:prstGeom prst="rect">
                  <a:avLst/>
                </a:prstGeom>
                <a:noFill/>
                <a:ln w="9525">
                  <a:noFill/>
                  <a:miter lim="800000"/>
                  <a:headEnd/>
                  <a:tailEnd/>
                </a:ln>
              </p:spPr>
            </p:pic>
            <p:sp>
              <p:nvSpPr>
                <p:cNvPr id="6175" name="Text Box 11"/>
                <p:cNvSpPr txBox="1">
                  <a:spLocks noChangeArrowheads="1"/>
                </p:cNvSpPr>
                <p:nvPr/>
              </p:nvSpPr>
              <p:spPr bwMode="auto">
                <a:xfrm>
                  <a:off x="-127" y="1081"/>
                  <a:ext cx="1823" cy="484"/>
                </a:xfrm>
                <a:prstGeom prst="rect">
                  <a:avLst/>
                </a:prstGeom>
                <a:noFill/>
                <a:ln w="9525">
                  <a:noFill/>
                  <a:miter lim="800000"/>
                </a:ln>
              </p:spPr>
              <p:txBody>
                <a:bodyPr wrap="none">
                  <a:spAutoFit/>
                </a:bodyPr>
                <a:lstStyle/>
                <a:p>
                  <a:r>
                    <a:rPr lang="zh-CN" altLang="en-US" sz="1300" dirty="0" smtClean="0"/>
                    <a:t>海安工业园</a:t>
                  </a:r>
                  <a:endParaRPr lang="zh-CN" altLang="en-US" sz="1300" dirty="0"/>
                </a:p>
              </p:txBody>
            </p:sp>
          </p:grpSp>
          <p:grpSp>
            <p:nvGrpSpPr>
              <p:cNvPr id="6158" name="Group 12"/>
              <p:cNvGrpSpPr/>
              <p:nvPr/>
            </p:nvGrpSpPr>
            <p:grpSpPr bwMode="auto">
              <a:xfrm>
                <a:off x="1869143" y="4778375"/>
                <a:ext cx="2534754" cy="1802866"/>
                <a:chOff x="-292" y="0"/>
                <a:chExt cx="3742" cy="2335"/>
              </a:xfrm>
            </p:grpSpPr>
            <p:pic>
              <p:nvPicPr>
                <p:cNvPr id="6172" name="Picture 13" descr="工厂-1"/>
                <p:cNvPicPr>
                  <a:picLocks noChangeAspect="1" noChangeArrowheads="1"/>
                </p:cNvPicPr>
                <p:nvPr/>
              </p:nvPicPr>
              <p:blipFill>
                <a:blip r:embed="rId6" cstate="print"/>
                <a:srcRect/>
                <a:stretch>
                  <a:fillRect/>
                </a:stretch>
              </p:blipFill>
              <p:spPr bwMode="auto">
                <a:xfrm>
                  <a:off x="-108" y="0"/>
                  <a:ext cx="3558" cy="1762"/>
                </a:xfrm>
                <a:prstGeom prst="rect">
                  <a:avLst/>
                </a:prstGeom>
                <a:noFill/>
                <a:ln w="9525">
                  <a:noFill/>
                  <a:miter lim="800000"/>
                  <a:headEnd/>
                  <a:tailEnd/>
                </a:ln>
              </p:spPr>
            </p:pic>
            <p:sp>
              <p:nvSpPr>
                <p:cNvPr id="6173" name="Text Box 14"/>
                <p:cNvSpPr txBox="1">
                  <a:spLocks noChangeArrowheads="1"/>
                </p:cNvSpPr>
                <p:nvPr/>
              </p:nvSpPr>
              <p:spPr bwMode="auto">
                <a:xfrm>
                  <a:off x="-292" y="1853"/>
                  <a:ext cx="2228" cy="482"/>
                </a:xfrm>
                <a:prstGeom prst="rect">
                  <a:avLst/>
                </a:prstGeom>
                <a:noFill/>
                <a:ln w="9525">
                  <a:noFill/>
                  <a:miter lim="800000"/>
                </a:ln>
              </p:spPr>
              <p:txBody>
                <a:bodyPr wrap="none">
                  <a:spAutoFit/>
                </a:bodyPr>
                <a:lstStyle/>
                <a:p>
                  <a:r>
                    <a:rPr lang="zh-CN" altLang="en-US" sz="1300" dirty="0"/>
                    <a:t>浙江玉环工厂</a:t>
                  </a:r>
                  <a:endParaRPr lang="zh-CN" altLang="en-US" sz="1300" dirty="0"/>
                </a:p>
              </p:txBody>
            </p:sp>
          </p:grpSp>
          <p:grpSp>
            <p:nvGrpSpPr>
              <p:cNvPr id="6159" name="Group 15"/>
              <p:cNvGrpSpPr/>
              <p:nvPr/>
            </p:nvGrpSpPr>
            <p:grpSpPr bwMode="auto">
              <a:xfrm>
                <a:off x="5234864" y="4789488"/>
                <a:ext cx="2453350" cy="1798195"/>
                <a:chOff x="655" y="0"/>
                <a:chExt cx="3621" cy="2304"/>
              </a:xfrm>
            </p:grpSpPr>
            <p:pic>
              <p:nvPicPr>
                <p:cNvPr id="6170" name="Picture 16" descr="工厂-2"/>
                <p:cNvPicPr>
                  <a:picLocks noChangeAspect="1" noChangeArrowheads="1"/>
                </p:cNvPicPr>
                <p:nvPr/>
              </p:nvPicPr>
              <p:blipFill>
                <a:blip r:embed="rId7" cstate="print"/>
                <a:srcRect/>
                <a:stretch>
                  <a:fillRect/>
                </a:stretch>
              </p:blipFill>
              <p:spPr bwMode="auto">
                <a:xfrm>
                  <a:off x="719" y="0"/>
                  <a:ext cx="3557" cy="1762"/>
                </a:xfrm>
                <a:prstGeom prst="rect">
                  <a:avLst/>
                </a:prstGeom>
                <a:noFill/>
                <a:ln w="9525">
                  <a:noFill/>
                  <a:miter lim="800000"/>
                  <a:headEnd/>
                  <a:tailEnd/>
                </a:ln>
              </p:spPr>
            </p:pic>
            <p:sp>
              <p:nvSpPr>
                <p:cNvPr id="6171" name="Text Box 17"/>
                <p:cNvSpPr txBox="1">
                  <a:spLocks noChangeArrowheads="1"/>
                </p:cNvSpPr>
                <p:nvPr/>
              </p:nvSpPr>
              <p:spPr bwMode="auto">
                <a:xfrm>
                  <a:off x="655" y="1827"/>
                  <a:ext cx="2227" cy="477"/>
                </a:xfrm>
                <a:prstGeom prst="rect">
                  <a:avLst/>
                </a:prstGeom>
                <a:noFill/>
                <a:ln w="9525">
                  <a:noFill/>
                  <a:miter lim="800000"/>
                </a:ln>
              </p:spPr>
              <p:txBody>
                <a:bodyPr wrap="none">
                  <a:spAutoFit/>
                </a:bodyPr>
                <a:lstStyle/>
                <a:p>
                  <a:r>
                    <a:rPr lang="zh-CN" altLang="en-US" sz="1300" dirty="0"/>
                    <a:t>浙江玉环工厂</a:t>
                  </a:r>
                  <a:endParaRPr lang="zh-CN" altLang="en-US" sz="1300" dirty="0"/>
                </a:p>
              </p:txBody>
            </p:sp>
          </p:grpSp>
          <p:sp>
            <p:nvSpPr>
              <p:cNvPr id="6161" name="Line 19"/>
              <p:cNvSpPr>
                <a:spLocks noChangeShapeType="1"/>
              </p:cNvSpPr>
              <p:nvPr/>
            </p:nvSpPr>
            <p:spPr bwMode="auto">
              <a:xfrm rot="3300000">
                <a:off x="7025978" y="852117"/>
                <a:ext cx="577067" cy="2638934"/>
              </a:xfrm>
              <a:prstGeom prst="line">
                <a:avLst/>
              </a:prstGeom>
              <a:noFill/>
              <a:ln w="9525">
                <a:solidFill>
                  <a:srgbClr val="FF6600"/>
                </a:solidFill>
                <a:miter lim="800000"/>
              </a:ln>
            </p:spPr>
            <p:txBody>
              <a:bodyPr/>
              <a:lstStyle/>
              <a:p>
                <a:endParaRPr lang="zh-CN" altLang="en-US"/>
              </a:p>
            </p:txBody>
          </p:sp>
          <p:sp>
            <p:nvSpPr>
              <p:cNvPr id="6163" name="Line 21"/>
              <p:cNvSpPr>
                <a:spLocks noChangeShapeType="1"/>
              </p:cNvSpPr>
              <p:nvPr/>
            </p:nvSpPr>
            <p:spPr bwMode="auto">
              <a:xfrm rot="6600000" flipH="1">
                <a:off x="7315865" y="2246211"/>
                <a:ext cx="58869" cy="1872043"/>
              </a:xfrm>
              <a:prstGeom prst="line">
                <a:avLst/>
              </a:prstGeom>
              <a:noFill/>
              <a:ln w="9525">
                <a:solidFill>
                  <a:srgbClr val="FF6600"/>
                </a:solidFill>
                <a:miter lim="800000"/>
              </a:ln>
            </p:spPr>
            <p:txBody>
              <a:bodyPr/>
              <a:lstStyle/>
              <a:p>
                <a:endParaRPr lang="zh-CN" altLang="en-US"/>
              </a:p>
            </p:txBody>
          </p:sp>
          <p:sp>
            <p:nvSpPr>
              <p:cNvPr id="6164" name="Line 22"/>
              <p:cNvSpPr>
                <a:spLocks noChangeShapeType="1"/>
              </p:cNvSpPr>
              <p:nvPr/>
            </p:nvSpPr>
            <p:spPr bwMode="auto">
              <a:xfrm rot="3300000" flipH="1">
                <a:off x="6257131" y="3683795"/>
                <a:ext cx="2454275" cy="735012"/>
              </a:xfrm>
              <a:prstGeom prst="line">
                <a:avLst/>
              </a:prstGeom>
              <a:noFill/>
              <a:ln w="9525">
                <a:solidFill>
                  <a:srgbClr val="FF6600"/>
                </a:solidFill>
                <a:miter lim="800000"/>
              </a:ln>
            </p:spPr>
            <p:txBody>
              <a:bodyPr/>
              <a:lstStyle/>
              <a:p>
                <a:endParaRPr lang="zh-CN" altLang="en-US"/>
              </a:p>
            </p:txBody>
          </p:sp>
          <p:sp>
            <p:nvSpPr>
              <p:cNvPr id="6165" name="Line 23"/>
              <p:cNvSpPr>
                <a:spLocks noChangeShapeType="1"/>
              </p:cNvSpPr>
              <p:nvPr/>
            </p:nvSpPr>
            <p:spPr bwMode="auto">
              <a:xfrm rot="3300000" flipH="1">
                <a:off x="4688007" y="2539871"/>
                <a:ext cx="672360" cy="3195917"/>
              </a:xfrm>
              <a:prstGeom prst="line">
                <a:avLst/>
              </a:prstGeom>
              <a:noFill/>
              <a:ln w="9525">
                <a:solidFill>
                  <a:srgbClr val="FF6600"/>
                </a:solidFill>
                <a:miter lim="800000"/>
              </a:ln>
            </p:spPr>
            <p:txBody>
              <a:bodyPr/>
              <a:lstStyle/>
              <a:p>
                <a:endParaRPr lang="zh-CN" altLang="en-US"/>
              </a:p>
            </p:txBody>
          </p:sp>
          <p:sp>
            <p:nvSpPr>
              <p:cNvPr id="6166" name="Line 24"/>
              <p:cNvSpPr>
                <a:spLocks noChangeShapeType="1"/>
              </p:cNvSpPr>
              <p:nvPr/>
            </p:nvSpPr>
            <p:spPr bwMode="auto">
              <a:xfrm rot="3300000">
                <a:off x="6008673" y="3764683"/>
                <a:ext cx="1054403" cy="762493"/>
              </a:xfrm>
              <a:prstGeom prst="line">
                <a:avLst/>
              </a:prstGeom>
              <a:noFill/>
              <a:ln w="9525">
                <a:solidFill>
                  <a:srgbClr val="FF6600"/>
                </a:solidFill>
                <a:miter lim="800000"/>
              </a:ln>
            </p:spPr>
            <p:txBody>
              <a:bodyPr/>
              <a:lstStyle/>
              <a:p>
                <a:endParaRPr lang="zh-CN" altLang="en-US"/>
              </a:p>
            </p:txBody>
          </p:sp>
          <p:grpSp>
            <p:nvGrpSpPr>
              <p:cNvPr id="6167" name="Group 25"/>
              <p:cNvGrpSpPr/>
              <p:nvPr/>
            </p:nvGrpSpPr>
            <p:grpSpPr bwMode="auto">
              <a:xfrm>
                <a:off x="8210550" y="4817996"/>
                <a:ext cx="2498725" cy="1747455"/>
                <a:chOff x="0" y="46"/>
                <a:chExt cx="3624" cy="2306"/>
              </a:xfrm>
            </p:grpSpPr>
            <p:pic>
              <p:nvPicPr>
                <p:cNvPr id="6168" name="Picture 26" descr="工厂-3"/>
                <p:cNvPicPr>
                  <a:picLocks noChangeAspect="1" noChangeArrowheads="1"/>
                </p:cNvPicPr>
                <p:nvPr/>
              </p:nvPicPr>
              <p:blipFill>
                <a:blip r:embed="rId8" cstate="print"/>
                <a:srcRect/>
                <a:stretch>
                  <a:fillRect/>
                </a:stretch>
              </p:blipFill>
              <p:spPr bwMode="auto">
                <a:xfrm>
                  <a:off x="66" y="46"/>
                  <a:ext cx="3558" cy="1762"/>
                </a:xfrm>
                <a:prstGeom prst="rect">
                  <a:avLst/>
                </a:prstGeom>
                <a:noFill/>
                <a:ln w="9525">
                  <a:noFill/>
                  <a:miter lim="800000"/>
                  <a:headEnd/>
                  <a:tailEnd/>
                </a:ln>
              </p:spPr>
            </p:pic>
            <p:sp>
              <p:nvSpPr>
                <p:cNvPr id="6169" name="Text Box 27"/>
                <p:cNvSpPr txBox="1">
                  <a:spLocks noChangeArrowheads="1"/>
                </p:cNvSpPr>
                <p:nvPr/>
              </p:nvSpPr>
              <p:spPr bwMode="auto">
                <a:xfrm>
                  <a:off x="0" y="1861"/>
                  <a:ext cx="1573" cy="491"/>
                </a:xfrm>
                <a:prstGeom prst="rect">
                  <a:avLst/>
                </a:prstGeom>
                <a:noFill/>
                <a:ln w="9525">
                  <a:noFill/>
                  <a:miter lim="800000"/>
                </a:ln>
              </p:spPr>
              <p:txBody>
                <a:bodyPr wrap="none">
                  <a:spAutoFit/>
                </a:bodyPr>
                <a:lstStyle/>
                <a:p>
                  <a:r>
                    <a:rPr lang="zh-CN" altLang="en-US" sz="1300" dirty="0"/>
                    <a:t>上海工厂</a:t>
                  </a:r>
                  <a:endParaRPr lang="zh-CN" altLang="en-US" sz="1300" dirty="0"/>
                </a:p>
              </p:txBody>
            </p:sp>
          </p:grpSp>
        </p:grpSp>
      </p:grpSp>
      <p:sp>
        <p:nvSpPr>
          <p:cNvPr id="43" name="Freeform 60"/>
          <p:cNvSpPr>
            <a:spLocks noChangeArrowheads="1"/>
          </p:cNvSpPr>
          <p:nvPr/>
        </p:nvSpPr>
        <p:spPr bwMode="auto">
          <a:xfrm>
            <a:off x="1269870" y="2733135"/>
            <a:ext cx="555625" cy="596900"/>
          </a:xfrm>
          <a:custGeom>
            <a:avLst/>
            <a:gdLst>
              <a:gd name="T0" fmla="*/ 2147483647 w 437"/>
              <a:gd name="T1" fmla="*/ 2147483647 h 470"/>
              <a:gd name="T2" fmla="*/ 2147483647 w 437"/>
              <a:gd name="T3" fmla="*/ 2147483647 h 470"/>
              <a:gd name="T4" fmla="*/ 2147483647 w 437"/>
              <a:gd name="T5" fmla="*/ 2147483647 h 470"/>
              <a:gd name="T6" fmla="*/ 2147483647 w 437"/>
              <a:gd name="T7" fmla="*/ 2147483647 h 470"/>
              <a:gd name="T8" fmla="*/ 2147483647 w 437"/>
              <a:gd name="T9" fmla="*/ 2147483647 h 470"/>
              <a:gd name="T10" fmla="*/ 2147483647 w 437"/>
              <a:gd name="T11" fmla="*/ 2147483647 h 470"/>
              <a:gd name="T12" fmla="*/ 2147483647 w 437"/>
              <a:gd name="T13" fmla="*/ 2147483647 h 470"/>
              <a:gd name="T14" fmla="*/ 2147483647 w 437"/>
              <a:gd name="T15" fmla="*/ 2147483647 h 470"/>
              <a:gd name="T16" fmla="*/ 2147483647 w 437"/>
              <a:gd name="T17" fmla="*/ 2147483647 h 470"/>
              <a:gd name="T18" fmla="*/ 2147483647 w 437"/>
              <a:gd name="T19" fmla="*/ 2147483647 h 470"/>
              <a:gd name="T20" fmla="*/ 2147483647 w 437"/>
              <a:gd name="T21" fmla="*/ 2147483647 h 470"/>
              <a:gd name="T22" fmla="*/ 2147483647 w 437"/>
              <a:gd name="T23" fmla="*/ 2147483647 h 470"/>
              <a:gd name="T24" fmla="*/ 2147483647 w 437"/>
              <a:gd name="T25" fmla="*/ 2147483647 h 470"/>
              <a:gd name="T26" fmla="*/ 2147483647 w 437"/>
              <a:gd name="T27" fmla="*/ 2147483647 h 470"/>
              <a:gd name="T28" fmla="*/ 2147483647 w 437"/>
              <a:gd name="T29" fmla="*/ 2147483647 h 470"/>
              <a:gd name="T30" fmla="*/ 2147483647 w 437"/>
              <a:gd name="T31" fmla="*/ 2147483647 h 470"/>
              <a:gd name="T32" fmla="*/ 2147483647 w 437"/>
              <a:gd name="T33" fmla="*/ 2147483647 h 470"/>
              <a:gd name="T34" fmla="*/ 2147483647 w 437"/>
              <a:gd name="T35" fmla="*/ 2147483647 h 470"/>
              <a:gd name="T36" fmla="*/ 2147483647 w 437"/>
              <a:gd name="T37" fmla="*/ 2147483647 h 470"/>
              <a:gd name="T38" fmla="*/ 2147483647 w 437"/>
              <a:gd name="T39" fmla="*/ 2147483647 h 470"/>
              <a:gd name="T40" fmla="*/ 2147483647 w 437"/>
              <a:gd name="T41" fmla="*/ 2147483647 h 470"/>
              <a:gd name="T42" fmla="*/ 2147483647 w 437"/>
              <a:gd name="T43" fmla="*/ 2147483647 h 470"/>
              <a:gd name="T44" fmla="*/ 0 w 437"/>
              <a:gd name="T45" fmla="*/ 2147483647 h 470"/>
              <a:gd name="T46" fmla="*/ 0 w 437"/>
              <a:gd name="T47" fmla="*/ 2147483647 h 470"/>
              <a:gd name="T48" fmla="*/ 2147483647 w 437"/>
              <a:gd name="T49" fmla="*/ 2147483647 h 470"/>
              <a:gd name="T50" fmla="*/ 2147483647 w 437"/>
              <a:gd name="T51" fmla="*/ 2147483647 h 470"/>
              <a:gd name="T52" fmla="*/ 2147483647 w 437"/>
              <a:gd name="T53" fmla="*/ 2147483647 h 47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37"/>
              <a:gd name="T82" fmla="*/ 0 h 470"/>
              <a:gd name="T83" fmla="*/ 437 w 437"/>
              <a:gd name="T84" fmla="*/ 470 h 47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37" h="470">
                <a:moveTo>
                  <a:pt x="415" y="364"/>
                </a:moveTo>
                <a:cubicBezTo>
                  <a:pt x="415" y="364"/>
                  <a:pt x="422" y="351"/>
                  <a:pt x="388" y="335"/>
                </a:cubicBezTo>
                <a:cubicBezTo>
                  <a:pt x="307" y="291"/>
                  <a:pt x="307" y="291"/>
                  <a:pt x="307" y="291"/>
                </a:cubicBezTo>
                <a:cubicBezTo>
                  <a:pt x="273" y="257"/>
                  <a:pt x="273" y="257"/>
                  <a:pt x="273" y="257"/>
                </a:cubicBezTo>
                <a:cubicBezTo>
                  <a:pt x="256" y="248"/>
                  <a:pt x="246" y="251"/>
                  <a:pt x="262" y="240"/>
                </a:cubicBezTo>
                <a:cubicBezTo>
                  <a:pt x="274" y="230"/>
                  <a:pt x="282" y="216"/>
                  <a:pt x="288" y="199"/>
                </a:cubicBezTo>
                <a:cubicBezTo>
                  <a:pt x="289" y="198"/>
                  <a:pt x="292" y="194"/>
                  <a:pt x="294" y="185"/>
                </a:cubicBezTo>
                <a:cubicBezTo>
                  <a:pt x="294" y="185"/>
                  <a:pt x="325" y="148"/>
                  <a:pt x="298" y="147"/>
                </a:cubicBezTo>
                <a:cubicBezTo>
                  <a:pt x="298" y="147"/>
                  <a:pt x="326" y="96"/>
                  <a:pt x="285" y="57"/>
                </a:cubicBezTo>
                <a:cubicBezTo>
                  <a:pt x="285" y="57"/>
                  <a:pt x="283" y="55"/>
                  <a:pt x="280" y="52"/>
                </a:cubicBezTo>
                <a:cubicBezTo>
                  <a:pt x="271" y="42"/>
                  <a:pt x="262" y="37"/>
                  <a:pt x="262" y="37"/>
                </a:cubicBezTo>
                <a:cubicBezTo>
                  <a:pt x="203" y="0"/>
                  <a:pt x="155" y="50"/>
                  <a:pt x="155" y="50"/>
                </a:cubicBezTo>
                <a:cubicBezTo>
                  <a:pt x="113" y="88"/>
                  <a:pt x="140" y="140"/>
                  <a:pt x="140" y="140"/>
                </a:cubicBezTo>
                <a:cubicBezTo>
                  <a:pt x="112" y="140"/>
                  <a:pt x="142" y="179"/>
                  <a:pt x="142" y="179"/>
                </a:cubicBezTo>
                <a:cubicBezTo>
                  <a:pt x="146" y="197"/>
                  <a:pt x="150" y="195"/>
                  <a:pt x="150" y="195"/>
                </a:cubicBezTo>
                <a:cubicBezTo>
                  <a:pt x="152" y="195"/>
                  <a:pt x="152" y="198"/>
                  <a:pt x="153" y="202"/>
                </a:cubicBezTo>
                <a:cubicBezTo>
                  <a:pt x="154" y="201"/>
                  <a:pt x="154" y="201"/>
                  <a:pt x="155" y="201"/>
                </a:cubicBezTo>
                <a:cubicBezTo>
                  <a:pt x="160" y="216"/>
                  <a:pt x="168" y="229"/>
                  <a:pt x="178" y="239"/>
                </a:cubicBezTo>
                <a:cubicBezTo>
                  <a:pt x="187" y="251"/>
                  <a:pt x="163" y="251"/>
                  <a:pt x="159" y="256"/>
                </a:cubicBezTo>
                <a:cubicBezTo>
                  <a:pt x="157" y="259"/>
                  <a:pt x="129" y="291"/>
                  <a:pt x="129" y="291"/>
                </a:cubicBezTo>
                <a:cubicBezTo>
                  <a:pt x="48" y="335"/>
                  <a:pt x="48" y="335"/>
                  <a:pt x="48" y="335"/>
                </a:cubicBezTo>
                <a:cubicBezTo>
                  <a:pt x="15" y="351"/>
                  <a:pt x="21" y="364"/>
                  <a:pt x="21" y="364"/>
                </a:cubicBezTo>
                <a:cubicBezTo>
                  <a:pt x="0" y="451"/>
                  <a:pt x="0" y="451"/>
                  <a:pt x="0" y="451"/>
                </a:cubicBezTo>
                <a:cubicBezTo>
                  <a:pt x="0" y="470"/>
                  <a:pt x="0" y="470"/>
                  <a:pt x="0" y="470"/>
                </a:cubicBezTo>
                <a:cubicBezTo>
                  <a:pt x="437" y="470"/>
                  <a:pt x="437" y="470"/>
                  <a:pt x="437" y="470"/>
                </a:cubicBezTo>
                <a:cubicBezTo>
                  <a:pt x="437" y="451"/>
                  <a:pt x="437" y="451"/>
                  <a:pt x="437" y="451"/>
                </a:cubicBezTo>
                <a:lnTo>
                  <a:pt x="415" y="364"/>
                </a:lnTo>
                <a:close/>
              </a:path>
            </a:pathLst>
          </a:custGeom>
          <a:solidFill>
            <a:srgbClr val="3B4449"/>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4" name="文本框 86"/>
          <p:cNvSpPr>
            <a:spLocks noChangeArrowheads="1"/>
          </p:cNvSpPr>
          <p:nvPr/>
        </p:nvSpPr>
        <p:spPr bwMode="auto">
          <a:xfrm>
            <a:off x="1141624" y="3547984"/>
            <a:ext cx="2707887" cy="1089529"/>
          </a:xfrm>
          <a:prstGeom prst="rect">
            <a:avLst/>
          </a:prstGeom>
          <a:noFill/>
          <a:ln w="9525">
            <a:noFill/>
            <a:miter lim="800000"/>
          </a:ln>
        </p:spPr>
        <p:txBody>
          <a:bodyPr wrap="square">
            <a:spAutoFit/>
          </a:bodyPr>
          <a:lstStyle/>
          <a:p>
            <a:pPr marL="285750" indent="-285750">
              <a:lnSpc>
                <a:spcPct val="120000"/>
              </a:lnSpc>
              <a:buFont typeface="Wingdings" panose="05000000000000000000" pitchFamily="2" charset="2"/>
              <a:buChar char="n"/>
            </a:pP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产业分布</a:t>
            </a:r>
            <a:r>
              <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pPr>
            <a:r>
              <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浙江、上海、</a:t>
            </a:r>
            <a:endPar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pPr>
            <a:r>
              <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安徽、江苏</a:t>
            </a:r>
            <a:endPar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5" name="圆角矩形 87"/>
          <p:cNvSpPr>
            <a:spLocks noChangeArrowheads="1"/>
          </p:cNvSpPr>
          <p:nvPr/>
        </p:nvSpPr>
        <p:spPr bwMode="auto">
          <a:xfrm>
            <a:off x="1938208" y="2891885"/>
            <a:ext cx="1201737" cy="438150"/>
          </a:xfrm>
          <a:prstGeom prst="roundRect">
            <a:avLst>
              <a:gd name="adj" fmla="val 9935"/>
            </a:avLst>
          </a:prstGeom>
          <a:solidFill>
            <a:srgbClr val="ED4137"/>
          </a:solidFill>
          <a:ln w="9525">
            <a:noFill/>
            <a:round/>
          </a:ln>
        </p:spPr>
        <p:txBody>
          <a:bodyPr lIns="0" tIns="0" rIns="0" bIns="0" anchor="ctr"/>
          <a:lstStyle/>
          <a:p>
            <a:pPr algn="ctr"/>
            <a:r>
              <a:rPr lang="zh-CN" altLang="en-US" dirty="0">
                <a:solidFill>
                  <a:srgbClr val="FFFFFF"/>
                </a:solidFill>
                <a:latin typeface="微软雅黑" panose="020B0503020204020204" pitchFamily="34" charset="-122"/>
                <a:ea typeface="微软雅黑" panose="020B0503020204020204" pitchFamily="34" charset="-122"/>
                <a:sym typeface="Arial Unicode MS" panose="020B0604020202020204" pitchFamily="34" charset="-122"/>
              </a:rPr>
              <a:t>简要说明</a:t>
            </a:r>
            <a:endParaRPr lang="zh-CN" altLang="en-US" dirty="0">
              <a:solidFill>
                <a:srgbClr val="FFFFFF"/>
              </a:solidFill>
              <a:latin typeface="微软雅黑" panose="020B0503020204020204" pitchFamily="34" charset="-122"/>
              <a:ea typeface="微软雅黑" panose="020B0503020204020204" pitchFamily="34" charset="-122"/>
              <a:sym typeface="Arial Unicode MS" panose="020B0604020202020204" pitchFamily="34" charset="-122"/>
            </a:endParaRP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
          <p:cNvPicPr>
            <a:picLocks noChangeAspect="1" noChangeArrowheads="1"/>
          </p:cNvPicPr>
          <p:nvPr/>
        </p:nvPicPr>
        <p:blipFill>
          <a:blip r:embed="rId1" cstate="print"/>
          <a:srcRect l="1070" t="4233" b="2028"/>
          <a:stretch>
            <a:fillRect/>
          </a:stretch>
        </p:blipFill>
        <p:spPr bwMode="auto">
          <a:xfrm>
            <a:off x="3973688" y="1454691"/>
            <a:ext cx="7708890" cy="4268775"/>
          </a:xfrm>
          <a:prstGeom prst="rect">
            <a:avLst/>
          </a:prstGeom>
          <a:noFill/>
          <a:ln w="9525">
            <a:noFill/>
            <a:miter lim="800000"/>
            <a:headEnd/>
            <a:tailEnd/>
          </a:ln>
        </p:spPr>
      </p:pic>
      <p:sp>
        <p:nvSpPr>
          <p:cNvPr id="7171" name="矩形 1"/>
          <p:cNvSpPr>
            <a:spLocks noChangeArrowheads="1"/>
          </p:cNvSpPr>
          <p:nvPr/>
        </p:nvSpPr>
        <p:spPr bwMode="auto">
          <a:xfrm>
            <a:off x="1249363" y="0"/>
            <a:ext cx="139700" cy="1922463"/>
          </a:xfrm>
          <a:prstGeom prst="rect">
            <a:avLst/>
          </a:prstGeom>
          <a:solidFill>
            <a:srgbClr val="D8D8D8"/>
          </a:solidFill>
          <a:ln w="9525">
            <a:noFill/>
            <a:miter lim="800000"/>
          </a:ln>
        </p:spPr>
        <p:txBody>
          <a:bodyPr anchor="ctr"/>
          <a:lstStyle/>
          <a:p>
            <a:pPr algn="ctr"/>
            <a:endParaRPr lang="zh-CN" altLang="zh-CN">
              <a:solidFill>
                <a:srgbClr val="FFFFFF"/>
              </a:solidFill>
            </a:endParaRPr>
          </a:p>
        </p:txBody>
      </p:sp>
      <p:sp>
        <p:nvSpPr>
          <p:cNvPr id="7172" name="矩形 2"/>
          <p:cNvSpPr>
            <a:spLocks noChangeArrowheads="1"/>
          </p:cNvSpPr>
          <p:nvPr/>
        </p:nvSpPr>
        <p:spPr bwMode="auto">
          <a:xfrm>
            <a:off x="1450975" y="1317625"/>
            <a:ext cx="161925" cy="604838"/>
          </a:xfrm>
          <a:prstGeom prst="rect">
            <a:avLst/>
          </a:prstGeom>
          <a:solidFill>
            <a:srgbClr val="1D8DE5"/>
          </a:solidFill>
          <a:ln w="9525">
            <a:noFill/>
            <a:miter lim="800000"/>
          </a:ln>
        </p:spPr>
        <p:txBody>
          <a:bodyPr anchor="ctr"/>
          <a:lstStyle/>
          <a:p>
            <a:pPr algn="ctr"/>
            <a:endParaRPr lang="zh-CN" altLang="zh-CN"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173" name="矩形 1"/>
          <p:cNvSpPr>
            <a:spLocks noChangeArrowheads="1"/>
          </p:cNvSpPr>
          <p:nvPr/>
        </p:nvSpPr>
        <p:spPr bwMode="auto">
          <a:xfrm>
            <a:off x="1044575" y="484188"/>
            <a:ext cx="614363" cy="377825"/>
          </a:xfrm>
          <a:prstGeom prst="rect">
            <a:avLst/>
          </a:prstGeom>
          <a:solidFill>
            <a:srgbClr val="1D8DE5"/>
          </a:solidFill>
          <a:ln w="9525">
            <a:noFill/>
            <a:miter lim="800000"/>
          </a:ln>
        </p:spPr>
        <p:txBody>
          <a:bodyPr anchor="ctr"/>
          <a:lstStyle/>
          <a:p>
            <a:pPr algn="ctr"/>
            <a:endParaRPr lang="zh-CN" altLang="zh-CN">
              <a:solidFill>
                <a:srgbClr val="FFFFFF"/>
              </a:solidFill>
            </a:endParaRPr>
          </a:p>
        </p:txBody>
      </p:sp>
      <p:pic>
        <p:nvPicPr>
          <p:cNvPr id="7174" name="图片 9" descr="图片1.png"/>
          <p:cNvPicPr>
            <a:picLocks noChangeAspect="1"/>
          </p:cNvPicPr>
          <p:nvPr/>
        </p:nvPicPr>
        <p:blipFill>
          <a:blip r:embed="rId2" cstate="print"/>
          <a:srcRect/>
          <a:stretch>
            <a:fillRect/>
          </a:stretch>
        </p:blipFill>
        <p:spPr bwMode="auto">
          <a:xfrm>
            <a:off x="396875" y="354013"/>
            <a:ext cx="576263" cy="369887"/>
          </a:xfrm>
          <a:prstGeom prst="rect">
            <a:avLst/>
          </a:prstGeom>
          <a:noFill/>
          <a:ln w="9525">
            <a:noFill/>
            <a:miter lim="800000"/>
            <a:headEnd/>
            <a:tailEnd/>
          </a:ln>
        </p:spPr>
      </p:pic>
      <p:pic>
        <p:nvPicPr>
          <p:cNvPr id="7175" name="图片 10" descr="图片3.png"/>
          <p:cNvPicPr>
            <a:picLocks noChangeAspect="1"/>
          </p:cNvPicPr>
          <p:nvPr/>
        </p:nvPicPr>
        <p:blipFill>
          <a:blip r:embed="rId3" cstate="print"/>
          <a:srcRect/>
          <a:stretch>
            <a:fillRect/>
          </a:stretch>
        </p:blipFill>
        <p:spPr bwMode="auto">
          <a:xfrm>
            <a:off x="358775" y="765175"/>
            <a:ext cx="660400" cy="168275"/>
          </a:xfrm>
          <a:prstGeom prst="rect">
            <a:avLst/>
          </a:prstGeom>
          <a:noFill/>
          <a:ln w="9525">
            <a:noFill/>
            <a:miter lim="800000"/>
            <a:headEnd/>
            <a:tailEnd/>
          </a:ln>
        </p:spPr>
      </p:pic>
      <p:sp>
        <p:nvSpPr>
          <p:cNvPr id="7176" name="矩形 2"/>
          <p:cNvSpPr>
            <a:spLocks noChangeArrowheads="1"/>
          </p:cNvSpPr>
          <p:nvPr/>
        </p:nvSpPr>
        <p:spPr bwMode="auto">
          <a:xfrm>
            <a:off x="1441450" y="487363"/>
            <a:ext cx="1863725" cy="376237"/>
          </a:xfrm>
          <a:prstGeom prst="rect">
            <a:avLst/>
          </a:prstGeom>
          <a:solidFill>
            <a:srgbClr val="595959"/>
          </a:solidFill>
          <a:ln w="9525">
            <a:noFill/>
            <a:miter lim="800000"/>
          </a:ln>
        </p:spPr>
        <p:txBody>
          <a:bodyPr anchor="ctr"/>
          <a:lstStyle/>
          <a:p>
            <a:pPr algn="ctr"/>
            <a:endParaRPr lang="zh-CN" altLang="zh-CN">
              <a:solidFill>
                <a:srgbClr val="FFFFFF"/>
              </a:solidFill>
            </a:endParaRPr>
          </a:p>
        </p:txBody>
      </p:sp>
      <p:sp>
        <p:nvSpPr>
          <p:cNvPr id="7177" name="文本框 90"/>
          <p:cNvSpPr>
            <a:spLocks noChangeArrowheads="1"/>
          </p:cNvSpPr>
          <p:nvPr/>
        </p:nvSpPr>
        <p:spPr bwMode="auto">
          <a:xfrm>
            <a:off x="1484313" y="501650"/>
            <a:ext cx="1216025" cy="400050"/>
          </a:xfrm>
          <a:prstGeom prst="rect">
            <a:avLst/>
          </a:prstGeom>
          <a:noFill/>
          <a:ln w="9525">
            <a:noFill/>
            <a:miter lim="800000"/>
          </a:ln>
        </p:spPr>
        <p:txBody>
          <a:bodyPr wrap="none">
            <a:spAutoFit/>
          </a:bodyPr>
          <a:lstStyle/>
          <a:p>
            <a:r>
              <a:rPr lang="zh-CN" altLang="en-US" sz="2000" b="1">
                <a:solidFill>
                  <a:schemeClr val="bg1"/>
                </a:solidFill>
              </a:rPr>
              <a:t>骆氏集团</a:t>
            </a:r>
            <a:endParaRPr lang="zh-CN" altLang="en-US" sz="2000" b="1">
              <a:solidFill>
                <a:schemeClr val="bg1"/>
              </a:solidFill>
            </a:endParaRPr>
          </a:p>
        </p:txBody>
      </p:sp>
      <p:sp>
        <p:nvSpPr>
          <p:cNvPr id="7178" name="矩形 3"/>
          <p:cNvSpPr>
            <a:spLocks noChangeArrowheads="1"/>
          </p:cNvSpPr>
          <p:nvPr/>
        </p:nvSpPr>
        <p:spPr bwMode="auto">
          <a:xfrm>
            <a:off x="1556455" y="1423988"/>
            <a:ext cx="2349500" cy="505972"/>
          </a:xfrm>
          <a:prstGeom prst="rect">
            <a:avLst/>
          </a:prstGeom>
          <a:noFill/>
          <a:ln w="9525">
            <a:noFill/>
            <a:miter lim="800000"/>
          </a:ln>
        </p:spPr>
        <p:txBody>
          <a:bodyPr wrap="square">
            <a:spAutoFit/>
          </a:bodyPr>
          <a:lstStyle/>
          <a:p>
            <a:pPr>
              <a:lnSpc>
                <a:spcPct val="112000"/>
              </a:lnSpc>
            </a:pPr>
            <a:r>
              <a:rPr lang="zh-CN" altLang="en-US" sz="2400" b="1" i="1" dirty="0" smtClean="0">
                <a:solidFill>
                  <a:srgbClr val="1D8DE5"/>
                </a:solidFill>
                <a:latin typeface="微软雅黑" panose="020B0503020204020204" pitchFamily="34" charset="-122"/>
                <a:ea typeface="微软雅黑" panose="020B0503020204020204" pitchFamily="34" charset="-122"/>
                <a:sym typeface="微软雅黑" panose="020B0503020204020204" pitchFamily="34" charset="-122"/>
              </a:rPr>
              <a:t>骆氏科技产业园</a:t>
            </a:r>
            <a:endParaRPr lang="zh-CN" altLang="en-US" dirty="0"/>
          </a:p>
        </p:txBody>
      </p:sp>
      <p:sp>
        <p:nvSpPr>
          <p:cNvPr id="11" name="Freeform 60"/>
          <p:cNvSpPr>
            <a:spLocks noChangeArrowheads="1"/>
          </p:cNvSpPr>
          <p:nvPr/>
        </p:nvSpPr>
        <p:spPr bwMode="auto">
          <a:xfrm>
            <a:off x="1269879" y="2997010"/>
            <a:ext cx="555625" cy="596900"/>
          </a:xfrm>
          <a:custGeom>
            <a:avLst/>
            <a:gdLst>
              <a:gd name="T0" fmla="*/ 2147483647 w 437"/>
              <a:gd name="T1" fmla="*/ 2147483647 h 470"/>
              <a:gd name="T2" fmla="*/ 2147483647 w 437"/>
              <a:gd name="T3" fmla="*/ 2147483647 h 470"/>
              <a:gd name="T4" fmla="*/ 2147483647 w 437"/>
              <a:gd name="T5" fmla="*/ 2147483647 h 470"/>
              <a:gd name="T6" fmla="*/ 2147483647 w 437"/>
              <a:gd name="T7" fmla="*/ 2147483647 h 470"/>
              <a:gd name="T8" fmla="*/ 2147483647 w 437"/>
              <a:gd name="T9" fmla="*/ 2147483647 h 470"/>
              <a:gd name="T10" fmla="*/ 2147483647 w 437"/>
              <a:gd name="T11" fmla="*/ 2147483647 h 470"/>
              <a:gd name="T12" fmla="*/ 2147483647 w 437"/>
              <a:gd name="T13" fmla="*/ 2147483647 h 470"/>
              <a:gd name="T14" fmla="*/ 2147483647 w 437"/>
              <a:gd name="T15" fmla="*/ 2147483647 h 470"/>
              <a:gd name="T16" fmla="*/ 2147483647 w 437"/>
              <a:gd name="T17" fmla="*/ 2147483647 h 470"/>
              <a:gd name="T18" fmla="*/ 2147483647 w 437"/>
              <a:gd name="T19" fmla="*/ 2147483647 h 470"/>
              <a:gd name="T20" fmla="*/ 2147483647 w 437"/>
              <a:gd name="T21" fmla="*/ 2147483647 h 470"/>
              <a:gd name="T22" fmla="*/ 2147483647 w 437"/>
              <a:gd name="T23" fmla="*/ 2147483647 h 470"/>
              <a:gd name="T24" fmla="*/ 2147483647 w 437"/>
              <a:gd name="T25" fmla="*/ 2147483647 h 470"/>
              <a:gd name="T26" fmla="*/ 2147483647 w 437"/>
              <a:gd name="T27" fmla="*/ 2147483647 h 470"/>
              <a:gd name="T28" fmla="*/ 2147483647 w 437"/>
              <a:gd name="T29" fmla="*/ 2147483647 h 470"/>
              <a:gd name="T30" fmla="*/ 2147483647 w 437"/>
              <a:gd name="T31" fmla="*/ 2147483647 h 470"/>
              <a:gd name="T32" fmla="*/ 2147483647 w 437"/>
              <a:gd name="T33" fmla="*/ 2147483647 h 470"/>
              <a:gd name="T34" fmla="*/ 2147483647 w 437"/>
              <a:gd name="T35" fmla="*/ 2147483647 h 470"/>
              <a:gd name="T36" fmla="*/ 2147483647 w 437"/>
              <a:gd name="T37" fmla="*/ 2147483647 h 470"/>
              <a:gd name="T38" fmla="*/ 2147483647 w 437"/>
              <a:gd name="T39" fmla="*/ 2147483647 h 470"/>
              <a:gd name="T40" fmla="*/ 2147483647 w 437"/>
              <a:gd name="T41" fmla="*/ 2147483647 h 470"/>
              <a:gd name="T42" fmla="*/ 2147483647 w 437"/>
              <a:gd name="T43" fmla="*/ 2147483647 h 470"/>
              <a:gd name="T44" fmla="*/ 0 w 437"/>
              <a:gd name="T45" fmla="*/ 2147483647 h 470"/>
              <a:gd name="T46" fmla="*/ 0 w 437"/>
              <a:gd name="T47" fmla="*/ 2147483647 h 470"/>
              <a:gd name="T48" fmla="*/ 2147483647 w 437"/>
              <a:gd name="T49" fmla="*/ 2147483647 h 470"/>
              <a:gd name="T50" fmla="*/ 2147483647 w 437"/>
              <a:gd name="T51" fmla="*/ 2147483647 h 470"/>
              <a:gd name="T52" fmla="*/ 2147483647 w 437"/>
              <a:gd name="T53" fmla="*/ 2147483647 h 47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37"/>
              <a:gd name="T82" fmla="*/ 0 h 470"/>
              <a:gd name="T83" fmla="*/ 437 w 437"/>
              <a:gd name="T84" fmla="*/ 470 h 47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37" h="470">
                <a:moveTo>
                  <a:pt x="415" y="364"/>
                </a:moveTo>
                <a:cubicBezTo>
                  <a:pt x="415" y="364"/>
                  <a:pt x="422" y="351"/>
                  <a:pt x="388" y="335"/>
                </a:cubicBezTo>
                <a:cubicBezTo>
                  <a:pt x="307" y="291"/>
                  <a:pt x="307" y="291"/>
                  <a:pt x="307" y="291"/>
                </a:cubicBezTo>
                <a:cubicBezTo>
                  <a:pt x="273" y="257"/>
                  <a:pt x="273" y="257"/>
                  <a:pt x="273" y="257"/>
                </a:cubicBezTo>
                <a:cubicBezTo>
                  <a:pt x="256" y="248"/>
                  <a:pt x="246" y="251"/>
                  <a:pt x="262" y="240"/>
                </a:cubicBezTo>
                <a:cubicBezTo>
                  <a:pt x="274" y="230"/>
                  <a:pt x="282" y="216"/>
                  <a:pt x="288" y="199"/>
                </a:cubicBezTo>
                <a:cubicBezTo>
                  <a:pt x="289" y="198"/>
                  <a:pt x="292" y="194"/>
                  <a:pt x="294" y="185"/>
                </a:cubicBezTo>
                <a:cubicBezTo>
                  <a:pt x="294" y="185"/>
                  <a:pt x="325" y="148"/>
                  <a:pt x="298" y="147"/>
                </a:cubicBezTo>
                <a:cubicBezTo>
                  <a:pt x="298" y="147"/>
                  <a:pt x="326" y="96"/>
                  <a:pt x="285" y="57"/>
                </a:cubicBezTo>
                <a:cubicBezTo>
                  <a:pt x="285" y="57"/>
                  <a:pt x="283" y="55"/>
                  <a:pt x="280" y="52"/>
                </a:cubicBezTo>
                <a:cubicBezTo>
                  <a:pt x="271" y="42"/>
                  <a:pt x="262" y="37"/>
                  <a:pt x="262" y="37"/>
                </a:cubicBezTo>
                <a:cubicBezTo>
                  <a:pt x="203" y="0"/>
                  <a:pt x="155" y="50"/>
                  <a:pt x="155" y="50"/>
                </a:cubicBezTo>
                <a:cubicBezTo>
                  <a:pt x="113" y="88"/>
                  <a:pt x="140" y="140"/>
                  <a:pt x="140" y="140"/>
                </a:cubicBezTo>
                <a:cubicBezTo>
                  <a:pt x="112" y="140"/>
                  <a:pt x="142" y="179"/>
                  <a:pt x="142" y="179"/>
                </a:cubicBezTo>
                <a:cubicBezTo>
                  <a:pt x="146" y="197"/>
                  <a:pt x="150" y="195"/>
                  <a:pt x="150" y="195"/>
                </a:cubicBezTo>
                <a:cubicBezTo>
                  <a:pt x="152" y="195"/>
                  <a:pt x="152" y="198"/>
                  <a:pt x="153" y="202"/>
                </a:cubicBezTo>
                <a:cubicBezTo>
                  <a:pt x="154" y="201"/>
                  <a:pt x="154" y="201"/>
                  <a:pt x="155" y="201"/>
                </a:cubicBezTo>
                <a:cubicBezTo>
                  <a:pt x="160" y="216"/>
                  <a:pt x="168" y="229"/>
                  <a:pt x="178" y="239"/>
                </a:cubicBezTo>
                <a:cubicBezTo>
                  <a:pt x="187" y="251"/>
                  <a:pt x="163" y="251"/>
                  <a:pt x="159" y="256"/>
                </a:cubicBezTo>
                <a:cubicBezTo>
                  <a:pt x="157" y="259"/>
                  <a:pt x="129" y="291"/>
                  <a:pt x="129" y="291"/>
                </a:cubicBezTo>
                <a:cubicBezTo>
                  <a:pt x="48" y="335"/>
                  <a:pt x="48" y="335"/>
                  <a:pt x="48" y="335"/>
                </a:cubicBezTo>
                <a:cubicBezTo>
                  <a:pt x="15" y="351"/>
                  <a:pt x="21" y="364"/>
                  <a:pt x="21" y="364"/>
                </a:cubicBezTo>
                <a:cubicBezTo>
                  <a:pt x="0" y="451"/>
                  <a:pt x="0" y="451"/>
                  <a:pt x="0" y="451"/>
                </a:cubicBezTo>
                <a:cubicBezTo>
                  <a:pt x="0" y="470"/>
                  <a:pt x="0" y="470"/>
                  <a:pt x="0" y="470"/>
                </a:cubicBezTo>
                <a:cubicBezTo>
                  <a:pt x="437" y="470"/>
                  <a:pt x="437" y="470"/>
                  <a:pt x="437" y="470"/>
                </a:cubicBezTo>
                <a:cubicBezTo>
                  <a:pt x="437" y="451"/>
                  <a:pt x="437" y="451"/>
                  <a:pt x="437" y="451"/>
                </a:cubicBezTo>
                <a:lnTo>
                  <a:pt x="415" y="364"/>
                </a:lnTo>
                <a:close/>
              </a:path>
            </a:pathLst>
          </a:custGeom>
          <a:solidFill>
            <a:srgbClr val="3B4449"/>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2" name="文本框 86"/>
          <p:cNvSpPr>
            <a:spLocks noChangeArrowheads="1"/>
          </p:cNvSpPr>
          <p:nvPr/>
        </p:nvSpPr>
        <p:spPr bwMode="auto">
          <a:xfrm>
            <a:off x="981979" y="3811859"/>
            <a:ext cx="2380645" cy="2086725"/>
          </a:xfrm>
          <a:prstGeom prst="rect">
            <a:avLst/>
          </a:prstGeom>
          <a:noFill/>
          <a:ln w="9525">
            <a:noFill/>
            <a:miter lim="800000"/>
          </a:ln>
        </p:spPr>
        <p:txBody>
          <a:bodyPr wrap="square">
            <a:spAutoFit/>
          </a:bodyPr>
          <a:lstStyle/>
          <a:p>
            <a:pPr marL="285750" indent="-285750">
              <a:lnSpc>
                <a:spcPct val="120000"/>
              </a:lnSpc>
              <a:buFont typeface="Wingdings" panose="05000000000000000000" pitchFamily="2" charset="2"/>
              <a:buChar char="n"/>
            </a:pP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占地</a:t>
            </a:r>
            <a:r>
              <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504</a:t>
            </a: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亩，总投资</a:t>
            </a:r>
            <a:r>
              <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10</a:t>
            </a: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亿元；</a:t>
            </a:r>
            <a:endParaRPr lang="en-US"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buFont typeface="Wingdings" panose="05000000000000000000" pitchFamily="2" charset="2"/>
              <a:buChar char="n"/>
            </a:pP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规划建筑面积：</a:t>
            </a:r>
            <a:r>
              <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30</a:t>
            </a: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万</a:t>
            </a:r>
            <a:r>
              <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m</a:t>
            </a:r>
            <a:r>
              <a:rPr lang="en-US" altLang="zh-CN" baseline="30000"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，一期已建成</a:t>
            </a:r>
            <a:r>
              <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10.2</a:t>
            </a: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万</a:t>
            </a:r>
            <a:r>
              <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m</a:t>
            </a:r>
            <a:r>
              <a:rPr lang="en-US" altLang="zh-CN" baseline="30000"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pPr>
            <a:endParaRPr lang="zh-CN" altLang="en-US"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圆角矩形 87"/>
          <p:cNvSpPr>
            <a:spLocks noChangeArrowheads="1"/>
          </p:cNvSpPr>
          <p:nvPr/>
        </p:nvSpPr>
        <p:spPr bwMode="auto">
          <a:xfrm>
            <a:off x="1938217" y="3155760"/>
            <a:ext cx="1201737" cy="438150"/>
          </a:xfrm>
          <a:prstGeom prst="roundRect">
            <a:avLst>
              <a:gd name="adj" fmla="val 9935"/>
            </a:avLst>
          </a:prstGeom>
          <a:solidFill>
            <a:srgbClr val="ED4137"/>
          </a:solidFill>
          <a:ln w="9525">
            <a:noFill/>
            <a:round/>
          </a:ln>
        </p:spPr>
        <p:txBody>
          <a:bodyPr lIns="0" tIns="0" rIns="0" bIns="0" anchor="ctr"/>
          <a:lstStyle/>
          <a:p>
            <a:pPr algn="ctr"/>
            <a:r>
              <a:rPr lang="zh-CN" altLang="en-US" dirty="0">
                <a:solidFill>
                  <a:srgbClr val="FFFFFF"/>
                </a:solidFill>
                <a:latin typeface="微软雅黑" panose="020B0503020204020204" pitchFamily="34" charset="-122"/>
                <a:ea typeface="微软雅黑" panose="020B0503020204020204" pitchFamily="34" charset="-122"/>
                <a:sym typeface="Arial Unicode MS" panose="020B0604020202020204" pitchFamily="34" charset="-122"/>
              </a:rPr>
              <a:t>简要说明</a:t>
            </a:r>
            <a:endParaRPr lang="zh-CN" altLang="en-US" dirty="0">
              <a:solidFill>
                <a:srgbClr val="FFFFFF"/>
              </a:solidFill>
              <a:latin typeface="微软雅黑" panose="020B0503020204020204" pitchFamily="34" charset="-122"/>
              <a:ea typeface="微软雅黑" panose="020B0503020204020204" pitchFamily="34" charset="-122"/>
              <a:sym typeface="Arial Unicode MS" panose="020B0604020202020204" pitchFamily="34" charset="-122"/>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矩形 1"/>
          <p:cNvSpPr>
            <a:spLocks noChangeArrowheads="1"/>
          </p:cNvSpPr>
          <p:nvPr/>
        </p:nvSpPr>
        <p:spPr bwMode="auto">
          <a:xfrm>
            <a:off x="1249363" y="0"/>
            <a:ext cx="139700" cy="1922463"/>
          </a:xfrm>
          <a:prstGeom prst="rect">
            <a:avLst/>
          </a:prstGeom>
          <a:solidFill>
            <a:srgbClr val="D8D8D8"/>
          </a:solidFill>
          <a:ln w="9525">
            <a:noFill/>
            <a:miter lim="800000"/>
          </a:ln>
        </p:spPr>
        <p:txBody>
          <a:bodyPr anchor="ctr"/>
          <a:lstStyle/>
          <a:p>
            <a:pPr algn="ctr"/>
            <a:endParaRPr lang="zh-CN" altLang="zh-CN">
              <a:solidFill>
                <a:srgbClr val="FFFFFF"/>
              </a:solidFill>
            </a:endParaRPr>
          </a:p>
        </p:txBody>
      </p:sp>
      <p:sp>
        <p:nvSpPr>
          <p:cNvPr id="32772" name="矩形 2"/>
          <p:cNvSpPr>
            <a:spLocks noChangeArrowheads="1"/>
          </p:cNvSpPr>
          <p:nvPr/>
        </p:nvSpPr>
        <p:spPr bwMode="auto">
          <a:xfrm>
            <a:off x="1450975" y="1317625"/>
            <a:ext cx="161925" cy="604838"/>
          </a:xfrm>
          <a:prstGeom prst="rect">
            <a:avLst/>
          </a:prstGeom>
          <a:solidFill>
            <a:srgbClr val="1D8DE5"/>
          </a:solidFill>
          <a:ln w="9525">
            <a:noFill/>
            <a:miter lim="800000"/>
          </a:ln>
        </p:spPr>
        <p:txBody>
          <a:bodyPr anchor="ctr"/>
          <a:lstStyle/>
          <a:p>
            <a:pPr algn="ctr"/>
            <a:endParaRPr lang="zh-CN" altLang="zh-CN"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773" name="矩形 1"/>
          <p:cNvSpPr>
            <a:spLocks noChangeArrowheads="1"/>
          </p:cNvSpPr>
          <p:nvPr/>
        </p:nvSpPr>
        <p:spPr bwMode="auto">
          <a:xfrm>
            <a:off x="1044575" y="484188"/>
            <a:ext cx="614363" cy="377825"/>
          </a:xfrm>
          <a:prstGeom prst="rect">
            <a:avLst/>
          </a:prstGeom>
          <a:solidFill>
            <a:srgbClr val="1D8DE5"/>
          </a:solidFill>
          <a:ln w="9525">
            <a:noFill/>
            <a:miter lim="800000"/>
          </a:ln>
        </p:spPr>
        <p:txBody>
          <a:bodyPr anchor="ctr"/>
          <a:lstStyle/>
          <a:p>
            <a:pPr algn="ctr"/>
            <a:endParaRPr lang="zh-CN" altLang="zh-CN">
              <a:solidFill>
                <a:srgbClr val="FFFFFF"/>
              </a:solidFill>
            </a:endParaRPr>
          </a:p>
        </p:txBody>
      </p:sp>
      <p:pic>
        <p:nvPicPr>
          <p:cNvPr id="32774" name="图片 26" descr="图片1.png"/>
          <p:cNvPicPr>
            <a:picLocks noChangeAspect="1"/>
          </p:cNvPicPr>
          <p:nvPr/>
        </p:nvPicPr>
        <p:blipFill>
          <a:blip r:embed="rId1" cstate="print"/>
          <a:srcRect/>
          <a:stretch>
            <a:fillRect/>
          </a:stretch>
        </p:blipFill>
        <p:spPr bwMode="auto">
          <a:xfrm>
            <a:off x="396875" y="354013"/>
            <a:ext cx="576263" cy="369887"/>
          </a:xfrm>
          <a:prstGeom prst="rect">
            <a:avLst/>
          </a:prstGeom>
          <a:noFill/>
          <a:ln w="9525">
            <a:noFill/>
            <a:miter lim="800000"/>
            <a:headEnd/>
            <a:tailEnd/>
          </a:ln>
        </p:spPr>
      </p:pic>
      <p:pic>
        <p:nvPicPr>
          <p:cNvPr id="32775" name="图片 27" descr="图片3.png"/>
          <p:cNvPicPr>
            <a:picLocks noChangeAspect="1"/>
          </p:cNvPicPr>
          <p:nvPr/>
        </p:nvPicPr>
        <p:blipFill>
          <a:blip r:embed="rId2" cstate="print"/>
          <a:srcRect/>
          <a:stretch>
            <a:fillRect/>
          </a:stretch>
        </p:blipFill>
        <p:spPr bwMode="auto">
          <a:xfrm>
            <a:off x="358775" y="765175"/>
            <a:ext cx="660400" cy="168275"/>
          </a:xfrm>
          <a:prstGeom prst="rect">
            <a:avLst/>
          </a:prstGeom>
          <a:noFill/>
          <a:ln w="9525">
            <a:noFill/>
            <a:miter lim="800000"/>
            <a:headEnd/>
            <a:tailEnd/>
          </a:ln>
        </p:spPr>
      </p:pic>
      <p:sp>
        <p:nvSpPr>
          <p:cNvPr id="32776" name="矩形 3"/>
          <p:cNvSpPr>
            <a:spLocks noChangeArrowheads="1"/>
          </p:cNvSpPr>
          <p:nvPr/>
        </p:nvSpPr>
        <p:spPr bwMode="auto">
          <a:xfrm>
            <a:off x="1612900" y="1423988"/>
            <a:ext cx="2887663" cy="476250"/>
          </a:xfrm>
          <a:prstGeom prst="rect">
            <a:avLst/>
          </a:prstGeom>
          <a:noFill/>
          <a:ln w="9525">
            <a:noFill/>
            <a:miter lim="800000"/>
          </a:ln>
        </p:spPr>
        <p:txBody>
          <a:bodyPr>
            <a:spAutoFit/>
          </a:bodyPr>
          <a:lstStyle/>
          <a:p>
            <a:pPr>
              <a:lnSpc>
                <a:spcPct val="112000"/>
              </a:lnSpc>
            </a:pPr>
            <a:r>
              <a:rPr lang="zh-CN" altLang="en-US" sz="2400" b="1" i="1" dirty="0">
                <a:solidFill>
                  <a:srgbClr val="1D8DE5"/>
                </a:solidFill>
                <a:latin typeface="微软雅黑" panose="020B0503020204020204" pitchFamily="34" charset="-122"/>
                <a:ea typeface="微软雅黑" panose="020B0503020204020204" pitchFamily="34" charset="-122"/>
                <a:sym typeface="微软雅黑" panose="020B0503020204020204" pitchFamily="34" charset="-122"/>
              </a:rPr>
              <a:t>荣誉证书</a:t>
            </a:r>
            <a:endParaRPr lang="zh-CN" altLang="en-US" dirty="0"/>
          </a:p>
        </p:txBody>
      </p:sp>
      <p:sp>
        <p:nvSpPr>
          <p:cNvPr id="32777" name="矩形 2"/>
          <p:cNvSpPr>
            <a:spLocks noChangeArrowheads="1"/>
          </p:cNvSpPr>
          <p:nvPr/>
        </p:nvSpPr>
        <p:spPr bwMode="auto">
          <a:xfrm>
            <a:off x="1666875" y="487363"/>
            <a:ext cx="2216150" cy="376237"/>
          </a:xfrm>
          <a:prstGeom prst="rect">
            <a:avLst/>
          </a:prstGeom>
          <a:solidFill>
            <a:srgbClr val="595959"/>
          </a:solidFill>
          <a:ln w="9525">
            <a:noFill/>
            <a:miter lim="800000"/>
          </a:ln>
        </p:spPr>
        <p:txBody>
          <a:bodyPr anchor="ctr"/>
          <a:lstStyle/>
          <a:p>
            <a:pPr algn="ctr"/>
            <a:endParaRPr lang="zh-CN" altLang="zh-CN">
              <a:solidFill>
                <a:srgbClr val="FFFFFF"/>
              </a:solidFill>
            </a:endParaRPr>
          </a:p>
        </p:txBody>
      </p:sp>
      <p:sp>
        <p:nvSpPr>
          <p:cNvPr id="32778" name="文本框 90"/>
          <p:cNvSpPr>
            <a:spLocks noChangeArrowheads="1"/>
          </p:cNvSpPr>
          <p:nvPr/>
        </p:nvSpPr>
        <p:spPr bwMode="auto">
          <a:xfrm>
            <a:off x="1757363" y="466725"/>
            <a:ext cx="1216025" cy="400050"/>
          </a:xfrm>
          <a:prstGeom prst="rect">
            <a:avLst/>
          </a:prstGeom>
          <a:noFill/>
          <a:ln w="9525">
            <a:noFill/>
            <a:miter lim="800000"/>
          </a:ln>
        </p:spPr>
        <p:txBody>
          <a:bodyPr wrap="none">
            <a:spAutoFit/>
          </a:bodyPr>
          <a:lstStyle/>
          <a:p>
            <a:r>
              <a:rPr lang="zh-CN" altLang="en-US" sz="2000" b="1">
                <a:solidFill>
                  <a:schemeClr val="bg1"/>
                </a:solidFill>
              </a:rPr>
              <a:t>骆氏股份</a:t>
            </a:r>
            <a:endParaRPr lang="zh-CN" altLang="en-US" sz="2000" b="1">
              <a:solidFill>
                <a:schemeClr val="bg1"/>
              </a:solidFill>
            </a:endParaRPr>
          </a:p>
        </p:txBody>
      </p:sp>
      <p:pic>
        <p:nvPicPr>
          <p:cNvPr id="1027" name="Picture 3" descr="E:\2017年\文化墙\5企业荣誉\发展历程资料\2016\AE438011322422E71E1716D5DCB5ED19.png"/>
          <p:cNvPicPr>
            <a:picLocks noChangeAspect="1" noChangeArrowheads="1"/>
          </p:cNvPicPr>
          <p:nvPr/>
        </p:nvPicPr>
        <p:blipFill>
          <a:blip r:embed="rId3" cstate="print"/>
          <a:srcRect l="4810" t="9194" r="9018" b="14120"/>
          <a:stretch>
            <a:fillRect/>
          </a:stretch>
        </p:blipFill>
        <p:spPr bwMode="auto">
          <a:xfrm>
            <a:off x="5599729" y="5368476"/>
            <a:ext cx="1423740" cy="950264"/>
          </a:xfrm>
          <a:prstGeom prst="rect">
            <a:avLst/>
          </a:prstGeom>
          <a:noFill/>
        </p:spPr>
      </p:pic>
      <p:pic>
        <p:nvPicPr>
          <p:cNvPr id="1028" name="Picture 4" descr="E:\2017年\文化墙\5企业荣誉\发展历程资料\2016\QQ图片20170804174954.jpg"/>
          <p:cNvPicPr>
            <a:picLocks noChangeAspect="1" noChangeArrowheads="1"/>
          </p:cNvPicPr>
          <p:nvPr/>
        </p:nvPicPr>
        <p:blipFill>
          <a:blip r:embed="rId4" cstate="print"/>
          <a:srcRect l="2457" t="5923" r="3403" b="6868"/>
          <a:stretch>
            <a:fillRect/>
          </a:stretch>
        </p:blipFill>
        <p:spPr bwMode="auto">
          <a:xfrm>
            <a:off x="7158041" y="5369170"/>
            <a:ext cx="1348595" cy="936975"/>
          </a:xfrm>
          <a:prstGeom prst="rect">
            <a:avLst/>
          </a:prstGeom>
          <a:noFill/>
        </p:spPr>
      </p:pic>
      <p:pic>
        <p:nvPicPr>
          <p:cNvPr id="1029" name="Picture 5" descr="E:\2017年\文化墙\5企业荣誉\发展历程资料\2015\4F214334EC6398E058ED25D353ACFB75.png"/>
          <p:cNvPicPr>
            <a:picLocks noChangeAspect="1" noChangeArrowheads="1"/>
          </p:cNvPicPr>
          <p:nvPr/>
        </p:nvPicPr>
        <p:blipFill>
          <a:blip r:embed="rId5" cstate="print"/>
          <a:srcRect l="6742" t="9363" r="8708" b="16105"/>
          <a:stretch>
            <a:fillRect/>
          </a:stretch>
        </p:blipFill>
        <p:spPr bwMode="auto">
          <a:xfrm>
            <a:off x="2584078" y="5352772"/>
            <a:ext cx="1397382" cy="923850"/>
          </a:xfrm>
          <a:prstGeom prst="rect">
            <a:avLst/>
          </a:prstGeom>
          <a:noFill/>
        </p:spPr>
      </p:pic>
      <p:pic>
        <p:nvPicPr>
          <p:cNvPr id="1030" name="Picture 6" descr="E:\2017年\文化墙\5企业荣誉\发展历程资料\2014\7D405EA13752DB7D2CFAB3FBB133E11F.png"/>
          <p:cNvPicPr>
            <a:picLocks noChangeAspect="1" noChangeArrowheads="1"/>
          </p:cNvPicPr>
          <p:nvPr/>
        </p:nvPicPr>
        <p:blipFill>
          <a:blip r:embed="rId6" cstate="print"/>
          <a:srcRect l="3398" t="1983" r="4459" b="9114"/>
          <a:stretch>
            <a:fillRect/>
          </a:stretch>
        </p:blipFill>
        <p:spPr bwMode="auto">
          <a:xfrm>
            <a:off x="10491676" y="3759199"/>
            <a:ext cx="817051" cy="1049867"/>
          </a:xfrm>
          <a:prstGeom prst="rect">
            <a:avLst/>
          </a:prstGeom>
          <a:noFill/>
        </p:spPr>
      </p:pic>
      <p:pic>
        <p:nvPicPr>
          <p:cNvPr id="1031" name="Picture 7" descr="E:\2017年\文化墙\5企业荣誉\发展历程资料\2006\出口基地.jpg"/>
          <p:cNvPicPr>
            <a:picLocks noChangeAspect="1" noChangeArrowheads="1"/>
          </p:cNvPicPr>
          <p:nvPr/>
        </p:nvPicPr>
        <p:blipFill>
          <a:blip r:embed="rId7" cstate="print"/>
          <a:srcRect/>
          <a:stretch>
            <a:fillRect/>
          </a:stretch>
        </p:blipFill>
        <p:spPr bwMode="auto">
          <a:xfrm>
            <a:off x="5904088" y="3782994"/>
            <a:ext cx="1492861" cy="1059939"/>
          </a:xfrm>
          <a:prstGeom prst="rect">
            <a:avLst/>
          </a:prstGeom>
          <a:noFill/>
        </p:spPr>
      </p:pic>
      <p:pic>
        <p:nvPicPr>
          <p:cNvPr id="1033" name="Picture 9" descr="E:\2017年\文化墙\5企业荣誉\发展历程资料\2005\23.jpg"/>
          <p:cNvPicPr>
            <a:picLocks noChangeAspect="1" noChangeArrowheads="1"/>
          </p:cNvPicPr>
          <p:nvPr/>
        </p:nvPicPr>
        <p:blipFill>
          <a:blip r:embed="rId8" cstate="print"/>
          <a:srcRect l="16058" t="17156" r="16303" b="13844"/>
          <a:stretch>
            <a:fillRect/>
          </a:stretch>
        </p:blipFill>
        <p:spPr bwMode="auto">
          <a:xfrm>
            <a:off x="4333842" y="3751851"/>
            <a:ext cx="1367047" cy="1045928"/>
          </a:xfrm>
          <a:prstGeom prst="rect">
            <a:avLst/>
          </a:prstGeom>
          <a:noFill/>
        </p:spPr>
      </p:pic>
      <p:pic>
        <p:nvPicPr>
          <p:cNvPr id="1034" name="Picture 10" descr="E:\2017年\文化墙\5企业荣誉\发展历程资料\1995\95一汽定点生产证书.jpg"/>
          <p:cNvPicPr>
            <a:picLocks noChangeAspect="1" noChangeArrowheads="1"/>
          </p:cNvPicPr>
          <p:nvPr/>
        </p:nvPicPr>
        <p:blipFill>
          <a:blip r:embed="rId9" cstate="print"/>
          <a:srcRect/>
          <a:stretch>
            <a:fillRect/>
          </a:stretch>
        </p:blipFill>
        <p:spPr bwMode="auto">
          <a:xfrm>
            <a:off x="7348702" y="583327"/>
            <a:ext cx="1447488" cy="985830"/>
          </a:xfrm>
          <a:prstGeom prst="rect">
            <a:avLst/>
          </a:prstGeom>
          <a:noFill/>
        </p:spPr>
      </p:pic>
      <p:grpSp>
        <p:nvGrpSpPr>
          <p:cNvPr id="40" name="组合 39"/>
          <p:cNvGrpSpPr/>
          <p:nvPr/>
        </p:nvGrpSpPr>
        <p:grpSpPr>
          <a:xfrm>
            <a:off x="4295847" y="464343"/>
            <a:ext cx="1197175" cy="1197175"/>
            <a:chOff x="304800" y="673100"/>
            <a:chExt cx="4000500" cy="4000500"/>
          </a:xfrm>
          <a:effectLst>
            <a:outerShdw blurRad="444500" dist="254000" dir="8100000" algn="tr" rotWithShape="0">
              <a:prstClr val="black">
                <a:alpha val="50000"/>
              </a:prstClr>
            </a:outerShdw>
          </a:effectLst>
        </p:grpSpPr>
        <p:sp>
          <p:nvSpPr>
            <p:cNvPr id="41" name="同心圆 4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椭圆 4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i="1" dirty="0" smtClean="0">
                  <a:solidFill>
                    <a:schemeClr val="accent1"/>
                  </a:solidFill>
                  <a:latin typeface="Arial" panose="020B0604020202020204" pitchFamily="34" charset="0"/>
                  <a:ea typeface="微软雅黑" panose="020B0503020204020204" pitchFamily="34" charset="-122"/>
                  <a:sym typeface="Arial" panose="020B0604020202020204" pitchFamily="34" charset="0"/>
                </a:rPr>
                <a:t>1992-1998</a:t>
              </a:r>
              <a:endParaRPr lang="zh-CN" altLang="en-US" b="1" i="1"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grpSp>
      <p:pic>
        <p:nvPicPr>
          <p:cNvPr id="1035" name="Picture 11" descr="E:\2017年\文化墙\5企业荣誉\发展历程资料\1992\1992年产品合格证（CA—770）.jpg"/>
          <p:cNvPicPr>
            <a:picLocks noChangeAspect="1" noChangeArrowheads="1"/>
          </p:cNvPicPr>
          <p:nvPr/>
        </p:nvPicPr>
        <p:blipFill>
          <a:blip r:embed="rId10" cstate="print"/>
          <a:srcRect/>
          <a:stretch>
            <a:fillRect/>
          </a:stretch>
        </p:blipFill>
        <p:spPr bwMode="auto">
          <a:xfrm>
            <a:off x="5667021" y="575734"/>
            <a:ext cx="1393812" cy="1029406"/>
          </a:xfrm>
          <a:prstGeom prst="rect">
            <a:avLst/>
          </a:prstGeom>
          <a:noFill/>
        </p:spPr>
      </p:pic>
      <p:pic>
        <p:nvPicPr>
          <p:cNvPr id="1036" name="Picture 12" descr="E:\2017年\文化墙\5企业荣誉\发展历程资料\1998\A—L10、KP—L10被确认为1998年度省级工业新产品.JPG"/>
          <p:cNvPicPr>
            <a:picLocks noChangeAspect="1" noChangeArrowheads="1"/>
          </p:cNvPicPr>
          <p:nvPr/>
        </p:nvPicPr>
        <p:blipFill>
          <a:blip r:embed="rId11" cstate="print"/>
          <a:srcRect l="3836" t="6446" b="4381"/>
          <a:stretch>
            <a:fillRect/>
          </a:stretch>
        </p:blipFill>
        <p:spPr bwMode="auto">
          <a:xfrm>
            <a:off x="10498665" y="587023"/>
            <a:ext cx="1354665" cy="936978"/>
          </a:xfrm>
          <a:prstGeom prst="rect">
            <a:avLst/>
          </a:prstGeom>
          <a:noFill/>
        </p:spPr>
      </p:pic>
      <p:pic>
        <p:nvPicPr>
          <p:cNvPr id="1037" name="Picture 13" descr="E:\2017年\文化墙\5企业荣誉\发展历程资料\1997\1997企业标准化.jpg"/>
          <p:cNvPicPr>
            <a:picLocks noChangeAspect="1" noChangeArrowheads="1"/>
          </p:cNvPicPr>
          <p:nvPr/>
        </p:nvPicPr>
        <p:blipFill>
          <a:blip r:embed="rId12" cstate="print"/>
          <a:srcRect l="5738" t="5992" b="6461"/>
          <a:stretch>
            <a:fillRect/>
          </a:stretch>
        </p:blipFill>
        <p:spPr bwMode="auto">
          <a:xfrm>
            <a:off x="9042398" y="575735"/>
            <a:ext cx="1345145" cy="970844"/>
          </a:xfrm>
          <a:prstGeom prst="rect">
            <a:avLst/>
          </a:prstGeom>
          <a:noFill/>
        </p:spPr>
      </p:pic>
      <p:grpSp>
        <p:nvGrpSpPr>
          <p:cNvPr id="46" name="组合 45"/>
          <p:cNvGrpSpPr/>
          <p:nvPr/>
        </p:nvGrpSpPr>
        <p:grpSpPr>
          <a:xfrm>
            <a:off x="926113" y="3619586"/>
            <a:ext cx="1197175" cy="1197175"/>
            <a:chOff x="304800" y="673100"/>
            <a:chExt cx="4000500" cy="4000500"/>
          </a:xfrm>
          <a:effectLst>
            <a:outerShdw blurRad="444500" dist="254000" dir="8100000" algn="tr" rotWithShape="0">
              <a:prstClr val="black">
                <a:alpha val="50000"/>
              </a:prstClr>
            </a:outerShdw>
          </a:effectLst>
        </p:grpSpPr>
        <p:sp>
          <p:nvSpPr>
            <p:cNvPr id="47" name="同心圆 4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48" name="椭圆 4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i="1" dirty="0" smtClean="0">
                  <a:solidFill>
                    <a:schemeClr val="accent1"/>
                  </a:solidFill>
                  <a:latin typeface="Arial" panose="020B0604020202020204" pitchFamily="34" charset="0"/>
                  <a:ea typeface="微软雅黑" panose="020B0503020204020204" pitchFamily="34" charset="-122"/>
                  <a:sym typeface="Arial" panose="020B0604020202020204" pitchFamily="34" charset="0"/>
                </a:rPr>
                <a:t>2010-2014</a:t>
              </a:r>
              <a:endParaRPr lang="zh-CN" altLang="en-US" b="1" i="1"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2" name="组合 51"/>
          <p:cNvGrpSpPr/>
          <p:nvPr/>
        </p:nvGrpSpPr>
        <p:grpSpPr>
          <a:xfrm>
            <a:off x="880957" y="5188743"/>
            <a:ext cx="1197175" cy="1197175"/>
            <a:chOff x="304800" y="673100"/>
            <a:chExt cx="4000500" cy="4000500"/>
          </a:xfrm>
          <a:effectLst>
            <a:outerShdw blurRad="444500" dist="254000" dir="8100000" algn="tr" rotWithShape="0">
              <a:prstClr val="black">
                <a:alpha val="50000"/>
              </a:prstClr>
            </a:outerShdw>
          </a:effectLst>
        </p:grpSpPr>
        <p:sp>
          <p:nvSpPr>
            <p:cNvPr id="53" name="同心圆 5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54" name="椭圆 5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i="1" dirty="0" smtClean="0">
                  <a:solidFill>
                    <a:schemeClr val="accent1"/>
                  </a:solidFill>
                  <a:latin typeface="Arial" panose="020B0604020202020204" pitchFamily="34" charset="0"/>
                  <a:ea typeface="微软雅黑" panose="020B0503020204020204" pitchFamily="34" charset="-122"/>
                  <a:sym typeface="Arial" panose="020B0604020202020204" pitchFamily="34" charset="0"/>
                </a:rPr>
                <a:t>2015-2016</a:t>
              </a:r>
              <a:endParaRPr lang="zh-CN" altLang="en-US" b="1" i="1"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55" name="圆角矩形 54"/>
          <p:cNvSpPr/>
          <p:nvPr/>
        </p:nvSpPr>
        <p:spPr bwMode="auto">
          <a:xfrm>
            <a:off x="5542844" y="417689"/>
            <a:ext cx="6457244" cy="1377244"/>
          </a:xfrm>
          <a:prstGeom prst="roundRect">
            <a:avLst/>
          </a:prstGeom>
          <a:noFill/>
          <a:ln w="9525" cap="flat" cmpd="sng" algn="ctr">
            <a:solidFill>
              <a:schemeClr val="bg1">
                <a:lumMod val="75000"/>
              </a:schemeClr>
            </a:solidFill>
            <a:prstDash val="solid"/>
            <a:round/>
            <a:headEnd type="none" w="med" len="med"/>
            <a:tailEnd type="none" w="med" len="med"/>
          </a:ln>
          <a:effectLst>
            <a:glow rad="63500">
              <a:schemeClr val="accent3">
                <a:satMod val="175000"/>
                <a:alpha val="40000"/>
              </a:schemeClr>
            </a:glow>
            <a:innerShdw blurRad="63500" dist="50800" dir="18900000">
              <a:prstClr val="black">
                <a:alpha val="50000"/>
              </a:prstClr>
            </a:innerShdw>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pic>
        <p:nvPicPr>
          <p:cNvPr id="1038" name="Picture 14" descr="E:\2017年\文化墙\5企业荣誉\发展历程资料\2016\965A4E2E74F09928654DCE73C5643F16.png"/>
          <p:cNvPicPr>
            <a:picLocks noChangeAspect="1" noChangeArrowheads="1"/>
          </p:cNvPicPr>
          <p:nvPr/>
        </p:nvPicPr>
        <p:blipFill>
          <a:blip r:embed="rId13" cstate="print"/>
          <a:srcRect l="10945" t="14207" r="7325" b="12962"/>
          <a:stretch>
            <a:fillRect/>
          </a:stretch>
        </p:blipFill>
        <p:spPr bwMode="auto">
          <a:xfrm>
            <a:off x="8660749" y="5380893"/>
            <a:ext cx="1315589" cy="962385"/>
          </a:xfrm>
          <a:prstGeom prst="rect">
            <a:avLst/>
          </a:prstGeom>
          <a:noFill/>
        </p:spPr>
      </p:pic>
      <p:pic>
        <p:nvPicPr>
          <p:cNvPr id="1039" name="Picture 15" descr="E:\2017年\文化墙\5企业荣誉\发展历程资料\2015\8DCE5FC33C244A5FC0603C5F06B69CC9.png"/>
          <p:cNvPicPr>
            <a:picLocks noChangeAspect="1" noChangeArrowheads="1"/>
          </p:cNvPicPr>
          <p:nvPr/>
        </p:nvPicPr>
        <p:blipFill>
          <a:blip r:embed="rId14" cstate="print"/>
          <a:srcRect l="11006" t="7009" r="5763" b="17938"/>
          <a:stretch>
            <a:fillRect/>
          </a:stretch>
        </p:blipFill>
        <p:spPr bwMode="auto">
          <a:xfrm>
            <a:off x="4070515" y="5348497"/>
            <a:ext cx="1422400" cy="961991"/>
          </a:xfrm>
          <a:prstGeom prst="rect">
            <a:avLst/>
          </a:prstGeom>
          <a:noFill/>
        </p:spPr>
      </p:pic>
      <p:sp>
        <p:nvSpPr>
          <p:cNvPr id="59" name="圆角矩形 58"/>
          <p:cNvSpPr/>
          <p:nvPr/>
        </p:nvSpPr>
        <p:spPr bwMode="auto">
          <a:xfrm>
            <a:off x="2353732" y="5238043"/>
            <a:ext cx="9392791" cy="1207911"/>
          </a:xfrm>
          <a:prstGeom prst="roundRect">
            <a:avLst/>
          </a:prstGeom>
          <a:noFill/>
          <a:ln w="9525" cap="flat" cmpd="sng" algn="ctr">
            <a:solidFill>
              <a:schemeClr val="bg1">
                <a:lumMod val="75000"/>
              </a:schemeClr>
            </a:solidFill>
            <a:prstDash val="solid"/>
            <a:round/>
            <a:headEnd type="none" w="med" len="med"/>
            <a:tailEnd type="none" w="med" len="med"/>
          </a:ln>
          <a:effectLst>
            <a:glow rad="63500">
              <a:schemeClr val="accent3">
                <a:satMod val="175000"/>
                <a:alpha val="40000"/>
              </a:schemeClr>
            </a:glow>
            <a:innerShdw blurRad="63500" dist="50800" dir="18900000">
              <a:prstClr val="black">
                <a:alpha val="50000"/>
              </a:prstClr>
            </a:innerShdw>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pic>
        <p:nvPicPr>
          <p:cNvPr id="1040" name="Picture 16" descr="E:\2017年\文化墙\5企业荣誉\发展历程资料\2012\485822246078814441.jpg"/>
          <p:cNvPicPr>
            <a:picLocks noChangeAspect="1" noChangeArrowheads="1"/>
          </p:cNvPicPr>
          <p:nvPr/>
        </p:nvPicPr>
        <p:blipFill>
          <a:blip r:embed="rId15" cstate="print"/>
          <a:srcRect l="12121" t="4762" r="16667" b="26984"/>
          <a:stretch>
            <a:fillRect/>
          </a:stretch>
        </p:blipFill>
        <p:spPr bwMode="auto">
          <a:xfrm>
            <a:off x="9450973" y="3747401"/>
            <a:ext cx="821917" cy="1050377"/>
          </a:xfrm>
          <a:prstGeom prst="rect">
            <a:avLst/>
          </a:prstGeom>
          <a:noFill/>
        </p:spPr>
      </p:pic>
      <p:pic>
        <p:nvPicPr>
          <p:cNvPr id="1041" name="Picture 17" descr="E:\2017年\文化墙\5企业荣誉\发展历程资料\2009\194166684844995724.jpg"/>
          <p:cNvPicPr>
            <a:picLocks noChangeAspect="1" noChangeArrowheads="1"/>
          </p:cNvPicPr>
          <p:nvPr/>
        </p:nvPicPr>
        <p:blipFill>
          <a:blip r:embed="rId16" cstate="print"/>
          <a:srcRect l="10861" t="13402" r="4207" b="10869"/>
          <a:stretch>
            <a:fillRect/>
          </a:stretch>
        </p:blipFill>
        <p:spPr bwMode="auto">
          <a:xfrm>
            <a:off x="2652891" y="3778842"/>
            <a:ext cx="1422399" cy="951202"/>
          </a:xfrm>
          <a:prstGeom prst="rect">
            <a:avLst/>
          </a:prstGeom>
          <a:noFill/>
        </p:spPr>
      </p:pic>
      <p:pic>
        <p:nvPicPr>
          <p:cNvPr id="1042" name="Picture 18" descr="E:\2017年\文化墙\5企业荣誉\发展历程资料\2010\236193064427549595.jpg"/>
          <p:cNvPicPr>
            <a:picLocks noChangeAspect="1" noChangeArrowheads="1"/>
          </p:cNvPicPr>
          <p:nvPr/>
        </p:nvPicPr>
        <p:blipFill>
          <a:blip r:embed="rId17" cstate="print"/>
          <a:srcRect l="18823" t="28603" r="8174" b="15471"/>
          <a:stretch>
            <a:fillRect/>
          </a:stretch>
        </p:blipFill>
        <p:spPr bwMode="auto">
          <a:xfrm>
            <a:off x="7597422" y="3782570"/>
            <a:ext cx="1580444" cy="1037785"/>
          </a:xfrm>
          <a:prstGeom prst="rect">
            <a:avLst/>
          </a:prstGeom>
          <a:noFill/>
        </p:spPr>
      </p:pic>
      <p:sp>
        <p:nvSpPr>
          <p:cNvPr id="63" name="圆角矩形 62"/>
          <p:cNvSpPr/>
          <p:nvPr/>
        </p:nvSpPr>
        <p:spPr bwMode="auto">
          <a:xfrm>
            <a:off x="2506132" y="3663226"/>
            <a:ext cx="9070623" cy="1207911"/>
          </a:xfrm>
          <a:prstGeom prst="roundRect">
            <a:avLst/>
          </a:prstGeom>
          <a:noFill/>
          <a:ln w="9525" cap="flat" cmpd="sng" algn="ctr">
            <a:solidFill>
              <a:schemeClr val="bg1">
                <a:lumMod val="75000"/>
              </a:schemeClr>
            </a:solidFill>
            <a:prstDash val="solid"/>
            <a:round/>
            <a:headEnd type="none" w="med" len="med"/>
            <a:tailEnd type="none" w="med" len="med"/>
          </a:ln>
          <a:effectLst>
            <a:glow rad="63500">
              <a:schemeClr val="accent3">
                <a:satMod val="175000"/>
                <a:alpha val="40000"/>
              </a:schemeClr>
            </a:glow>
            <a:innerShdw blurRad="63500" dist="50800" dir="18900000">
              <a:prstClr val="black">
                <a:alpha val="50000"/>
              </a:prstClr>
            </a:innerShdw>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grpSp>
        <p:nvGrpSpPr>
          <p:cNvPr id="71" name="组合 70"/>
          <p:cNvGrpSpPr/>
          <p:nvPr/>
        </p:nvGrpSpPr>
        <p:grpSpPr>
          <a:xfrm>
            <a:off x="976914" y="2109481"/>
            <a:ext cx="10933732" cy="1225933"/>
            <a:chOff x="976914" y="2191542"/>
            <a:chExt cx="10933732" cy="1225933"/>
          </a:xfrm>
        </p:grpSpPr>
        <p:pic>
          <p:nvPicPr>
            <p:cNvPr id="1032" name="Picture 8" descr="E:\2017年\文化墙\5企业荣誉\发展历程资料\2006\25.jpg"/>
            <p:cNvPicPr>
              <a:picLocks noChangeAspect="1" noChangeArrowheads="1"/>
            </p:cNvPicPr>
            <p:nvPr/>
          </p:nvPicPr>
          <p:blipFill>
            <a:blip r:embed="rId18" cstate="print"/>
            <a:srcRect l="14579" t="13709" r="14096" b="10422"/>
            <a:stretch>
              <a:fillRect/>
            </a:stretch>
          </p:blipFill>
          <p:spPr bwMode="auto">
            <a:xfrm>
              <a:off x="2652888" y="2302606"/>
              <a:ext cx="1368127" cy="1027615"/>
            </a:xfrm>
            <a:prstGeom prst="rect">
              <a:avLst/>
            </a:prstGeom>
            <a:noFill/>
          </p:spPr>
        </p:pic>
        <p:grpSp>
          <p:nvGrpSpPr>
            <p:cNvPr id="49" name="组合 48"/>
            <p:cNvGrpSpPr/>
            <p:nvPr/>
          </p:nvGrpSpPr>
          <p:grpSpPr>
            <a:xfrm>
              <a:off x="976914" y="2191542"/>
              <a:ext cx="1197175" cy="1197175"/>
              <a:chOff x="304800" y="673100"/>
              <a:chExt cx="4000500" cy="4000500"/>
            </a:xfrm>
            <a:effectLst>
              <a:outerShdw blurRad="444500" dist="254000" dir="8100000" algn="tr" rotWithShape="0">
                <a:prstClr val="black">
                  <a:alpha val="50000"/>
                </a:prstClr>
              </a:outerShdw>
            </a:effectLst>
          </p:grpSpPr>
          <p:sp>
            <p:nvSpPr>
              <p:cNvPr id="50" name="同心圆 4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51" name="椭圆 50"/>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i="1" dirty="0" smtClean="0">
                    <a:solidFill>
                      <a:schemeClr val="accent1"/>
                    </a:solidFill>
                    <a:latin typeface="Arial" panose="020B0604020202020204" pitchFamily="34" charset="0"/>
                    <a:ea typeface="微软雅黑" panose="020B0503020204020204" pitchFamily="34" charset="-122"/>
                    <a:sym typeface="Arial" panose="020B0604020202020204" pitchFamily="34" charset="0"/>
                  </a:rPr>
                  <a:t>1999-2009</a:t>
                </a:r>
                <a:endParaRPr lang="zh-CN" altLang="en-US" b="1" i="1"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grpSp>
        <p:pic>
          <p:nvPicPr>
            <p:cNvPr id="1043" name="Picture 19" descr="E:\2017年\文化墙\5企业荣誉\发展历程资料\1999\1999年度坎门先进企业1.JPG"/>
            <p:cNvPicPr>
              <a:picLocks noChangeAspect="1" noChangeArrowheads="1"/>
            </p:cNvPicPr>
            <p:nvPr/>
          </p:nvPicPr>
          <p:blipFill>
            <a:blip r:embed="rId19" cstate="print"/>
            <a:srcRect/>
            <a:stretch>
              <a:fillRect/>
            </a:stretch>
          </p:blipFill>
          <p:spPr bwMode="auto">
            <a:xfrm>
              <a:off x="4154136" y="2319662"/>
              <a:ext cx="1414326" cy="1010899"/>
            </a:xfrm>
            <a:prstGeom prst="rect">
              <a:avLst/>
            </a:prstGeom>
            <a:noFill/>
          </p:spPr>
        </p:pic>
        <p:pic>
          <p:nvPicPr>
            <p:cNvPr id="1044" name="Picture 20" descr="E:\2017年\文化墙\5企业荣誉\发展历程资料\2000\2000年度坎门科技先导型企业.JPG"/>
            <p:cNvPicPr>
              <a:picLocks noChangeAspect="1" noChangeArrowheads="1"/>
            </p:cNvPicPr>
            <p:nvPr/>
          </p:nvPicPr>
          <p:blipFill>
            <a:blip r:embed="rId20" cstate="print"/>
            <a:srcRect/>
            <a:stretch>
              <a:fillRect/>
            </a:stretch>
          </p:blipFill>
          <p:spPr bwMode="auto">
            <a:xfrm>
              <a:off x="5693362" y="2321169"/>
              <a:ext cx="1500786" cy="1011875"/>
            </a:xfrm>
            <a:prstGeom prst="rect">
              <a:avLst/>
            </a:prstGeom>
            <a:noFill/>
          </p:spPr>
        </p:pic>
        <p:pic>
          <p:nvPicPr>
            <p:cNvPr id="1045" name="Picture 21" descr="E:\2017年\文化墙\5企业荣誉\发展历程资料\2001\2001左中装饰板被确认为省级工业新产品.jpg"/>
            <p:cNvPicPr>
              <a:picLocks noChangeAspect="1" noChangeArrowheads="1"/>
            </p:cNvPicPr>
            <p:nvPr/>
          </p:nvPicPr>
          <p:blipFill>
            <a:blip r:embed="rId21" cstate="print"/>
            <a:srcRect/>
            <a:stretch>
              <a:fillRect/>
            </a:stretch>
          </p:blipFill>
          <p:spPr bwMode="auto">
            <a:xfrm>
              <a:off x="7310593" y="2332139"/>
              <a:ext cx="1417616" cy="1010674"/>
            </a:xfrm>
            <a:prstGeom prst="rect">
              <a:avLst/>
            </a:prstGeom>
            <a:noFill/>
          </p:spPr>
        </p:pic>
        <p:pic>
          <p:nvPicPr>
            <p:cNvPr id="1046" name="Picture 22" descr="E:\2017年\文化墙\5企业荣誉\发展历程资料\2001\2001年度坎门明星企业.JPG"/>
            <p:cNvPicPr>
              <a:picLocks noChangeAspect="1" noChangeArrowheads="1"/>
            </p:cNvPicPr>
            <p:nvPr/>
          </p:nvPicPr>
          <p:blipFill>
            <a:blip r:embed="rId22" cstate="print"/>
            <a:srcRect/>
            <a:stretch>
              <a:fillRect/>
            </a:stretch>
          </p:blipFill>
          <p:spPr bwMode="auto">
            <a:xfrm>
              <a:off x="8843380" y="2343443"/>
              <a:ext cx="1461205" cy="981732"/>
            </a:xfrm>
            <a:prstGeom prst="rect">
              <a:avLst/>
            </a:prstGeom>
            <a:noFill/>
          </p:spPr>
        </p:pic>
        <p:pic>
          <p:nvPicPr>
            <p:cNvPr id="1047" name="Picture 23" descr="E:\2017年\文化墙\5企业荣誉\发展历程资料\2003\2003年玉环三星级工业企业.JPG"/>
            <p:cNvPicPr>
              <a:picLocks noChangeAspect="1" noChangeArrowheads="1"/>
            </p:cNvPicPr>
            <p:nvPr/>
          </p:nvPicPr>
          <p:blipFill>
            <a:blip r:embed="rId23" cstate="print"/>
            <a:srcRect l="10020" t="10080" r="7288" b="16074"/>
            <a:stretch>
              <a:fillRect/>
            </a:stretch>
          </p:blipFill>
          <p:spPr bwMode="auto">
            <a:xfrm>
              <a:off x="10398370" y="2344015"/>
              <a:ext cx="1395046" cy="973616"/>
            </a:xfrm>
            <a:prstGeom prst="rect">
              <a:avLst/>
            </a:prstGeom>
            <a:noFill/>
          </p:spPr>
        </p:pic>
        <p:sp>
          <p:nvSpPr>
            <p:cNvPr id="69" name="圆角矩形 68"/>
            <p:cNvSpPr/>
            <p:nvPr/>
          </p:nvSpPr>
          <p:spPr bwMode="auto">
            <a:xfrm>
              <a:off x="2482686" y="2209564"/>
              <a:ext cx="9427960" cy="1207911"/>
            </a:xfrm>
            <a:prstGeom prst="roundRect">
              <a:avLst/>
            </a:prstGeom>
            <a:noFill/>
            <a:ln w="9525" cap="flat" cmpd="sng" algn="ctr">
              <a:solidFill>
                <a:schemeClr val="bg1">
                  <a:lumMod val="75000"/>
                </a:schemeClr>
              </a:solidFill>
              <a:prstDash val="solid"/>
              <a:round/>
              <a:headEnd type="none" w="med" len="med"/>
              <a:tailEnd type="none" w="med" len="med"/>
            </a:ln>
            <a:effectLst>
              <a:glow rad="63500">
                <a:schemeClr val="accent3">
                  <a:satMod val="175000"/>
                  <a:alpha val="40000"/>
                </a:schemeClr>
              </a:glow>
              <a:innerShdw blurRad="63500" dist="50800" dir="18900000">
                <a:prstClr val="black">
                  <a:alpha val="50000"/>
                </a:prstClr>
              </a:innerShdw>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grpSp>
      <p:pic>
        <p:nvPicPr>
          <p:cNvPr id="1048" name="Picture 24" descr="E:\2017年\文化墙\5企业荣誉\发展历程资料\2016\A77165096CD8A5E243168810ABA63696.png"/>
          <p:cNvPicPr>
            <a:picLocks noChangeAspect="1" noChangeArrowheads="1"/>
          </p:cNvPicPr>
          <p:nvPr/>
        </p:nvPicPr>
        <p:blipFill>
          <a:blip r:embed="rId24" cstate="print"/>
          <a:srcRect l="9230" t="8655" r="5941" b="15842"/>
          <a:stretch>
            <a:fillRect/>
          </a:stretch>
        </p:blipFill>
        <p:spPr bwMode="auto">
          <a:xfrm>
            <a:off x="10163354" y="5392616"/>
            <a:ext cx="1404915" cy="937845"/>
          </a:xfrm>
          <a:prstGeom prst="rect">
            <a:avLst/>
          </a:prstGeom>
          <a:noFill/>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2"/>
          <p:cNvSpPr>
            <a:spLocks noChangeArrowheads="1"/>
          </p:cNvSpPr>
          <p:nvPr/>
        </p:nvSpPr>
        <p:spPr bwMode="auto">
          <a:xfrm>
            <a:off x="12700" y="12700"/>
            <a:ext cx="12192000" cy="6858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E2ECF1"/>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219" name="Rectangle 6"/>
          <p:cNvSpPr>
            <a:spLocks noChangeArrowheads="1"/>
          </p:cNvSpPr>
          <p:nvPr/>
        </p:nvSpPr>
        <p:spPr bwMode="auto">
          <a:xfrm>
            <a:off x="6350" y="5783263"/>
            <a:ext cx="12206288" cy="1074737"/>
          </a:xfrm>
          <a:prstGeom prst="rect">
            <a:avLst/>
          </a:prstGeom>
          <a:solidFill>
            <a:srgbClr val="D5E3EB"/>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220" name="Freeform 7"/>
          <p:cNvSpPr>
            <a:spLocks noEditPoints="1" noChangeArrowheads="1"/>
          </p:cNvSpPr>
          <p:nvPr/>
        </p:nvSpPr>
        <p:spPr bwMode="auto">
          <a:xfrm>
            <a:off x="0" y="343755"/>
            <a:ext cx="12192000" cy="4938712"/>
          </a:xfrm>
          <a:custGeom>
            <a:avLst/>
            <a:gdLst>
              <a:gd name="T0" fmla="*/ 0 w 4320"/>
              <a:gd name="T1" fmla="*/ 2147483647 h 3111"/>
              <a:gd name="T2" fmla="*/ 2147483647 w 4320"/>
              <a:gd name="T3" fmla="*/ 2147483647 h 3111"/>
              <a:gd name="T4" fmla="*/ 2147483647 w 4320"/>
              <a:gd name="T5" fmla="*/ 2147483647 h 3111"/>
              <a:gd name="T6" fmla="*/ 0 w 4320"/>
              <a:gd name="T7" fmla="*/ 2147483647 h 3111"/>
              <a:gd name="T8" fmla="*/ 0 w 4320"/>
              <a:gd name="T9" fmla="*/ 2147483647 h 3111"/>
              <a:gd name="T10" fmla="*/ 0 w 4320"/>
              <a:gd name="T11" fmla="*/ 2147483647 h 3111"/>
              <a:gd name="T12" fmla="*/ 2147483647 w 4320"/>
              <a:gd name="T13" fmla="*/ 2147483647 h 3111"/>
              <a:gd name="T14" fmla="*/ 2147483647 w 4320"/>
              <a:gd name="T15" fmla="*/ 2147483647 h 3111"/>
              <a:gd name="T16" fmla="*/ 0 w 4320"/>
              <a:gd name="T17" fmla="*/ 2147483647 h 3111"/>
              <a:gd name="T18" fmla="*/ 0 w 4320"/>
              <a:gd name="T19" fmla="*/ 2147483647 h 3111"/>
              <a:gd name="T20" fmla="*/ 0 w 4320"/>
              <a:gd name="T21" fmla="*/ 2147483647 h 3111"/>
              <a:gd name="T22" fmla="*/ 2147483647 w 4320"/>
              <a:gd name="T23" fmla="*/ 2147483647 h 3111"/>
              <a:gd name="T24" fmla="*/ 2147483647 w 4320"/>
              <a:gd name="T25" fmla="*/ 2147483647 h 3111"/>
              <a:gd name="T26" fmla="*/ 0 w 4320"/>
              <a:gd name="T27" fmla="*/ 2147483647 h 3111"/>
              <a:gd name="T28" fmla="*/ 0 w 4320"/>
              <a:gd name="T29" fmla="*/ 2147483647 h 3111"/>
              <a:gd name="T30" fmla="*/ 0 w 4320"/>
              <a:gd name="T31" fmla="*/ 0 h 3111"/>
              <a:gd name="T32" fmla="*/ 0 w 4320"/>
              <a:gd name="T33" fmla="*/ 2147483647 h 3111"/>
              <a:gd name="T34" fmla="*/ 2147483647 w 4320"/>
              <a:gd name="T35" fmla="*/ 2147483647 h 3111"/>
              <a:gd name="T36" fmla="*/ 2147483647 w 4320"/>
              <a:gd name="T37" fmla="*/ 0 h 3111"/>
              <a:gd name="T38" fmla="*/ 0 w 4320"/>
              <a:gd name="T39" fmla="*/ 0 h 3111"/>
              <a:gd name="T40" fmla="*/ 0 w 4320"/>
              <a:gd name="T41" fmla="*/ 2147483647 h 3111"/>
              <a:gd name="T42" fmla="*/ 2147483647 w 4320"/>
              <a:gd name="T43" fmla="*/ 2147483647 h 3111"/>
              <a:gd name="T44" fmla="*/ 2147483647 w 4320"/>
              <a:gd name="T45" fmla="*/ 2147483647 h 3111"/>
              <a:gd name="T46" fmla="*/ 0 w 4320"/>
              <a:gd name="T47" fmla="*/ 2147483647 h 3111"/>
              <a:gd name="T48" fmla="*/ 0 w 4320"/>
              <a:gd name="T49" fmla="*/ 2147483647 h 311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320"/>
              <a:gd name="T76" fmla="*/ 0 h 3111"/>
              <a:gd name="T77" fmla="*/ 4320 w 4320"/>
              <a:gd name="T78" fmla="*/ 3111 h 311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320" h="3111">
                <a:moveTo>
                  <a:pt x="0" y="1728"/>
                </a:moveTo>
                <a:lnTo>
                  <a:pt x="4320" y="1728"/>
                </a:lnTo>
                <a:lnTo>
                  <a:pt x="4320" y="1383"/>
                </a:lnTo>
                <a:lnTo>
                  <a:pt x="0" y="1383"/>
                </a:lnTo>
                <a:lnTo>
                  <a:pt x="0" y="1728"/>
                </a:lnTo>
                <a:close/>
                <a:moveTo>
                  <a:pt x="0" y="3111"/>
                </a:moveTo>
                <a:lnTo>
                  <a:pt x="4320" y="3111"/>
                </a:lnTo>
                <a:lnTo>
                  <a:pt x="4320" y="2765"/>
                </a:lnTo>
                <a:lnTo>
                  <a:pt x="0" y="2765"/>
                </a:lnTo>
                <a:lnTo>
                  <a:pt x="0" y="3111"/>
                </a:lnTo>
                <a:close/>
                <a:moveTo>
                  <a:pt x="0" y="2419"/>
                </a:moveTo>
                <a:lnTo>
                  <a:pt x="4320" y="2419"/>
                </a:lnTo>
                <a:lnTo>
                  <a:pt x="4320" y="2074"/>
                </a:lnTo>
                <a:lnTo>
                  <a:pt x="0" y="2074"/>
                </a:lnTo>
                <a:lnTo>
                  <a:pt x="0" y="2419"/>
                </a:lnTo>
                <a:close/>
                <a:moveTo>
                  <a:pt x="0" y="0"/>
                </a:moveTo>
                <a:lnTo>
                  <a:pt x="0" y="346"/>
                </a:lnTo>
                <a:lnTo>
                  <a:pt x="4320" y="346"/>
                </a:lnTo>
                <a:lnTo>
                  <a:pt x="4320" y="0"/>
                </a:lnTo>
                <a:lnTo>
                  <a:pt x="0" y="0"/>
                </a:lnTo>
                <a:close/>
                <a:moveTo>
                  <a:pt x="0" y="1037"/>
                </a:moveTo>
                <a:lnTo>
                  <a:pt x="4320" y="1037"/>
                </a:lnTo>
                <a:lnTo>
                  <a:pt x="4320" y="691"/>
                </a:lnTo>
                <a:lnTo>
                  <a:pt x="0" y="691"/>
                </a:lnTo>
                <a:lnTo>
                  <a:pt x="0" y="1037"/>
                </a:lnTo>
                <a:close/>
              </a:path>
            </a:pathLst>
          </a:custGeom>
          <a:solidFill>
            <a:srgbClr val="FFFFFF"/>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221" name="Oval 32"/>
          <p:cNvSpPr>
            <a:spLocks noChangeArrowheads="1"/>
          </p:cNvSpPr>
          <p:nvPr/>
        </p:nvSpPr>
        <p:spPr bwMode="auto">
          <a:xfrm>
            <a:off x="7934325" y="2497138"/>
            <a:ext cx="717550" cy="719137"/>
          </a:xfrm>
          <a:prstGeom prst="ellipse">
            <a:avLst/>
          </a:prstGeom>
          <a:solidFill>
            <a:srgbClr val="FFFFFF"/>
          </a:solidFill>
          <a:ln w="9525">
            <a:noFill/>
            <a:round/>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222" name="AutoShape 35"/>
          <p:cNvSpPr>
            <a:spLocks noChangeArrowheads="1"/>
          </p:cNvSpPr>
          <p:nvPr/>
        </p:nvSpPr>
        <p:spPr bwMode="auto">
          <a:xfrm>
            <a:off x="-868363" y="847725"/>
            <a:ext cx="363538" cy="479425"/>
          </a:xfrm>
          <a:custGeom>
            <a:avLst/>
            <a:gdLst>
              <a:gd name="T0" fmla="*/ 90105251 w 21600"/>
              <a:gd name="T1" fmla="*/ 118093299 h 21600"/>
              <a:gd name="T2" fmla="*/ 51488693 w 21600"/>
              <a:gd name="T3" fmla="*/ 236186066 h 21600"/>
              <a:gd name="T4" fmla="*/ 12872106 w 21600"/>
              <a:gd name="T5" fmla="*/ 118093299 h 21600"/>
              <a:gd name="T6" fmla="*/ 51488693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noFill/>
          <a:ln w="9525">
            <a:noFill/>
            <a:miter lim="800000"/>
          </a:ln>
        </p:spPr>
        <p:txBody>
          <a:bodyPr wrap="none">
            <a:spAutoFit/>
          </a:bodyPr>
          <a:lstStyle/>
          <a:p>
            <a:endParaRPr lang="zh-CN" altLang="zh-CN"/>
          </a:p>
        </p:txBody>
      </p:sp>
      <p:sp>
        <p:nvSpPr>
          <p:cNvPr id="9223" name="Oval 40"/>
          <p:cNvSpPr>
            <a:spLocks noChangeArrowheads="1"/>
          </p:cNvSpPr>
          <p:nvPr/>
        </p:nvSpPr>
        <p:spPr bwMode="auto">
          <a:xfrm>
            <a:off x="7889875" y="2497138"/>
            <a:ext cx="719138" cy="719137"/>
          </a:xfrm>
          <a:prstGeom prst="ellipse">
            <a:avLst/>
          </a:prstGeom>
          <a:solidFill>
            <a:srgbClr val="FFFFFF"/>
          </a:solidFill>
          <a:ln w="9525">
            <a:noFill/>
            <a:round/>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9224" name="矩形 1"/>
          <p:cNvSpPr>
            <a:spLocks noChangeArrowheads="1"/>
          </p:cNvSpPr>
          <p:nvPr/>
        </p:nvSpPr>
        <p:spPr bwMode="auto">
          <a:xfrm>
            <a:off x="1249363" y="0"/>
            <a:ext cx="139700" cy="1922463"/>
          </a:xfrm>
          <a:prstGeom prst="rect">
            <a:avLst/>
          </a:prstGeom>
          <a:solidFill>
            <a:srgbClr val="D8D8D8"/>
          </a:solidFill>
          <a:ln w="9525">
            <a:noFill/>
            <a:miter lim="800000"/>
          </a:ln>
        </p:spPr>
        <p:txBody>
          <a:bodyPr anchor="ctr"/>
          <a:lstStyle/>
          <a:p>
            <a:pPr algn="ctr"/>
            <a:endParaRPr lang="zh-CN" altLang="zh-CN">
              <a:solidFill>
                <a:srgbClr val="FFFFFF"/>
              </a:solidFill>
            </a:endParaRPr>
          </a:p>
        </p:txBody>
      </p:sp>
      <p:sp>
        <p:nvSpPr>
          <p:cNvPr id="9225" name="矩形 2"/>
          <p:cNvSpPr>
            <a:spLocks noChangeArrowheads="1"/>
          </p:cNvSpPr>
          <p:nvPr/>
        </p:nvSpPr>
        <p:spPr bwMode="auto">
          <a:xfrm>
            <a:off x="1450975" y="1317625"/>
            <a:ext cx="161925" cy="604838"/>
          </a:xfrm>
          <a:prstGeom prst="rect">
            <a:avLst/>
          </a:prstGeom>
          <a:solidFill>
            <a:srgbClr val="1D8DE5"/>
          </a:solidFill>
          <a:ln w="9525">
            <a:noFill/>
            <a:miter lim="800000"/>
          </a:ln>
        </p:spPr>
        <p:txBody>
          <a:bodyPr anchor="ctr"/>
          <a:lstStyle/>
          <a:p>
            <a:pPr algn="ctr"/>
            <a:endParaRPr lang="zh-CN" altLang="zh-CN"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226" name="矩形 1"/>
          <p:cNvSpPr>
            <a:spLocks noChangeArrowheads="1"/>
          </p:cNvSpPr>
          <p:nvPr/>
        </p:nvSpPr>
        <p:spPr bwMode="auto">
          <a:xfrm>
            <a:off x="1044575" y="484188"/>
            <a:ext cx="614363" cy="377825"/>
          </a:xfrm>
          <a:prstGeom prst="rect">
            <a:avLst/>
          </a:prstGeom>
          <a:solidFill>
            <a:srgbClr val="1D8DE5"/>
          </a:solidFill>
          <a:ln w="9525">
            <a:noFill/>
            <a:miter lim="800000"/>
          </a:ln>
        </p:spPr>
        <p:txBody>
          <a:bodyPr anchor="ctr"/>
          <a:lstStyle/>
          <a:p>
            <a:pPr algn="ctr"/>
            <a:endParaRPr lang="zh-CN" altLang="zh-CN">
              <a:solidFill>
                <a:srgbClr val="FFFFFF"/>
              </a:solidFill>
            </a:endParaRPr>
          </a:p>
        </p:txBody>
      </p:sp>
      <p:pic>
        <p:nvPicPr>
          <p:cNvPr id="9227" name="图片 77" descr="图片1.png"/>
          <p:cNvPicPr>
            <a:picLocks noChangeAspect="1"/>
          </p:cNvPicPr>
          <p:nvPr/>
        </p:nvPicPr>
        <p:blipFill>
          <a:blip r:embed="rId1" cstate="print"/>
          <a:srcRect/>
          <a:stretch>
            <a:fillRect/>
          </a:stretch>
        </p:blipFill>
        <p:spPr bwMode="auto">
          <a:xfrm>
            <a:off x="396875" y="354013"/>
            <a:ext cx="576263" cy="369887"/>
          </a:xfrm>
          <a:prstGeom prst="rect">
            <a:avLst/>
          </a:prstGeom>
          <a:noFill/>
          <a:ln w="9525">
            <a:noFill/>
            <a:miter lim="800000"/>
            <a:headEnd/>
            <a:tailEnd/>
          </a:ln>
        </p:spPr>
      </p:pic>
      <p:pic>
        <p:nvPicPr>
          <p:cNvPr id="9228" name="图片 78" descr="图片3.png"/>
          <p:cNvPicPr>
            <a:picLocks noChangeAspect="1"/>
          </p:cNvPicPr>
          <p:nvPr/>
        </p:nvPicPr>
        <p:blipFill>
          <a:blip r:embed="rId2" cstate="print"/>
          <a:srcRect/>
          <a:stretch>
            <a:fillRect/>
          </a:stretch>
        </p:blipFill>
        <p:spPr bwMode="auto">
          <a:xfrm>
            <a:off x="358775" y="765175"/>
            <a:ext cx="660400" cy="168275"/>
          </a:xfrm>
          <a:prstGeom prst="rect">
            <a:avLst/>
          </a:prstGeom>
          <a:noFill/>
          <a:ln w="9525">
            <a:noFill/>
            <a:miter lim="800000"/>
            <a:headEnd/>
            <a:tailEnd/>
          </a:ln>
        </p:spPr>
      </p:pic>
      <p:sp>
        <p:nvSpPr>
          <p:cNvPr id="9229" name="矩形 2"/>
          <p:cNvSpPr>
            <a:spLocks noChangeArrowheads="1"/>
          </p:cNvSpPr>
          <p:nvPr/>
        </p:nvSpPr>
        <p:spPr bwMode="auto">
          <a:xfrm>
            <a:off x="1441450" y="487363"/>
            <a:ext cx="2370138" cy="376237"/>
          </a:xfrm>
          <a:prstGeom prst="rect">
            <a:avLst/>
          </a:prstGeom>
          <a:solidFill>
            <a:srgbClr val="595959"/>
          </a:solidFill>
          <a:ln w="9525">
            <a:noFill/>
            <a:miter lim="800000"/>
          </a:ln>
        </p:spPr>
        <p:txBody>
          <a:bodyPr anchor="ctr"/>
          <a:lstStyle/>
          <a:p>
            <a:pPr algn="ctr"/>
            <a:endParaRPr lang="zh-CN" altLang="zh-CN">
              <a:solidFill>
                <a:srgbClr val="FFFFFF"/>
              </a:solidFill>
            </a:endParaRPr>
          </a:p>
        </p:txBody>
      </p:sp>
      <p:sp>
        <p:nvSpPr>
          <p:cNvPr id="9230" name="文本框 90"/>
          <p:cNvSpPr>
            <a:spLocks noChangeArrowheads="1"/>
          </p:cNvSpPr>
          <p:nvPr/>
        </p:nvSpPr>
        <p:spPr bwMode="auto">
          <a:xfrm>
            <a:off x="1471613" y="477838"/>
            <a:ext cx="2335212" cy="400050"/>
          </a:xfrm>
          <a:prstGeom prst="rect">
            <a:avLst/>
          </a:prstGeom>
          <a:noFill/>
          <a:ln w="9525">
            <a:noFill/>
            <a:miter lim="800000"/>
          </a:ln>
        </p:spPr>
        <p:txBody>
          <a:bodyPr wrap="none">
            <a:spAutoFit/>
          </a:bodyPr>
          <a:lstStyle/>
          <a:p>
            <a:r>
              <a:rPr lang="zh-CN" altLang="en-US" sz="2000" b="1">
                <a:solidFill>
                  <a:schemeClr val="bg1"/>
                </a:solidFill>
              </a:rPr>
              <a:t>骆氏集团</a:t>
            </a:r>
            <a:r>
              <a:rPr lang="en-US" altLang="zh-CN" sz="2000" b="1">
                <a:solidFill>
                  <a:schemeClr val="bg1"/>
                </a:solidFill>
              </a:rPr>
              <a:t>-</a:t>
            </a:r>
            <a:r>
              <a:rPr lang="zh-CN" altLang="en-US" sz="2000" b="1">
                <a:solidFill>
                  <a:schemeClr val="bg1"/>
                </a:solidFill>
              </a:rPr>
              <a:t>核心工业</a:t>
            </a:r>
            <a:endParaRPr lang="zh-CN" altLang="en-US" sz="2000" b="1">
              <a:solidFill>
                <a:schemeClr val="bg1"/>
              </a:solidFill>
            </a:endParaRPr>
          </a:p>
        </p:txBody>
      </p:sp>
      <p:sp>
        <p:nvSpPr>
          <p:cNvPr id="9231" name="矩形 3"/>
          <p:cNvSpPr>
            <a:spLocks noChangeArrowheads="1"/>
          </p:cNvSpPr>
          <p:nvPr/>
        </p:nvSpPr>
        <p:spPr bwMode="auto">
          <a:xfrm>
            <a:off x="1612900" y="1423988"/>
            <a:ext cx="3565525" cy="476250"/>
          </a:xfrm>
          <a:prstGeom prst="rect">
            <a:avLst/>
          </a:prstGeom>
          <a:noFill/>
          <a:ln w="9525">
            <a:noFill/>
            <a:miter lim="800000"/>
          </a:ln>
        </p:spPr>
        <p:txBody>
          <a:bodyPr>
            <a:spAutoFit/>
          </a:bodyPr>
          <a:lstStyle/>
          <a:p>
            <a:pPr>
              <a:lnSpc>
                <a:spcPct val="112000"/>
              </a:lnSpc>
            </a:pPr>
            <a:r>
              <a:rPr lang="zh-CN" altLang="en-US" sz="2400" b="1" i="1" dirty="0">
                <a:solidFill>
                  <a:srgbClr val="1D8DE5"/>
                </a:solidFill>
                <a:latin typeface="微软雅黑" panose="020B0503020204020204" pitchFamily="34" charset="-122"/>
                <a:ea typeface="微软雅黑" panose="020B0503020204020204" pitchFamily="34" charset="-122"/>
                <a:sym typeface="微软雅黑" panose="020B0503020204020204" pitchFamily="34" charset="-122"/>
              </a:rPr>
              <a:t>股份公司目录</a:t>
            </a:r>
            <a:endParaRPr lang="zh-CN" altLang="en-US" dirty="0"/>
          </a:p>
        </p:txBody>
      </p:sp>
      <p:pic>
        <p:nvPicPr>
          <p:cNvPr id="25" name="图片 5"/>
          <p:cNvPicPr>
            <a:picLocks noChangeAspect="1" noChangeArrowheads="1"/>
          </p:cNvPicPr>
          <p:nvPr/>
        </p:nvPicPr>
        <p:blipFill>
          <a:blip r:embed="rId3" cstate="print"/>
          <a:srcRect l="3134" t="-6238" r="3670" b="32512"/>
          <a:stretch>
            <a:fillRect/>
          </a:stretch>
        </p:blipFill>
        <p:spPr bwMode="auto">
          <a:xfrm>
            <a:off x="2696308" y="1272152"/>
            <a:ext cx="9366738" cy="5574125"/>
          </a:xfrm>
          <a:prstGeom prst="rect">
            <a:avLst/>
          </a:prstGeom>
          <a:noFill/>
          <a:ln w="9525">
            <a:noFill/>
            <a:miter lim="800000"/>
            <a:headEnd/>
            <a:tailEnd/>
          </a:ln>
        </p:spPr>
      </p:pic>
      <p:sp>
        <p:nvSpPr>
          <p:cNvPr id="26" name="文本框 6"/>
          <p:cNvSpPr>
            <a:spLocks noChangeArrowheads="1"/>
          </p:cNvSpPr>
          <p:nvPr/>
        </p:nvSpPr>
        <p:spPr bwMode="auto">
          <a:xfrm>
            <a:off x="5369140" y="2339799"/>
            <a:ext cx="1620958" cy="523220"/>
          </a:xfrm>
          <a:prstGeom prst="rect">
            <a:avLst/>
          </a:prstGeom>
          <a:noFill/>
          <a:ln w="9525">
            <a:noFill/>
            <a:miter lim="800000"/>
          </a:ln>
        </p:spPr>
        <p:txBody>
          <a:bodyPr wrap="none">
            <a:spAutoFit/>
          </a:bodyPr>
          <a:lstStyle/>
          <a:p>
            <a:pPr algn="ctr"/>
            <a:r>
              <a:rPr lang="zh-CN" altLang="en-US" sz="2800" b="1" dirty="0" smtClean="0">
                <a:solidFill>
                  <a:srgbClr val="003366"/>
                </a:solidFill>
                <a:latin typeface="Calibri" panose="020F0502020204030204" pitchFamily="34" charset="0"/>
                <a:ea typeface="微软雅黑" panose="020B0503020204020204" pitchFamily="34" charset="-122"/>
                <a:sym typeface="Calibri" panose="020F0502020204030204" pitchFamily="34" charset="0"/>
              </a:rPr>
              <a:t>主要产品</a:t>
            </a:r>
            <a:endParaRPr lang="zh-CN" altLang="en-US" sz="2800" b="1" dirty="0">
              <a:solidFill>
                <a:srgbClr val="003366"/>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7" name="文本框 6"/>
          <p:cNvSpPr>
            <a:spLocks noChangeArrowheads="1"/>
          </p:cNvSpPr>
          <p:nvPr/>
        </p:nvSpPr>
        <p:spPr bwMode="auto">
          <a:xfrm>
            <a:off x="5357418" y="3078353"/>
            <a:ext cx="1620958" cy="523220"/>
          </a:xfrm>
          <a:prstGeom prst="rect">
            <a:avLst/>
          </a:prstGeom>
          <a:noFill/>
          <a:ln w="9525">
            <a:noFill/>
            <a:miter lim="800000"/>
          </a:ln>
        </p:spPr>
        <p:txBody>
          <a:bodyPr wrap="none">
            <a:spAutoFit/>
          </a:bodyPr>
          <a:lstStyle/>
          <a:p>
            <a:pPr algn="ctr"/>
            <a:r>
              <a:rPr lang="zh-CN" altLang="en-US" sz="2800" b="1" dirty="0" smtClean="0">
                <a:solidFill>
                  <a:srgbClr val="003366"/>
                </a:solidFill>
                <a:latin typeface="Calibri" panose="020F0502020204030204" pitchFamily="34" charset="0"/>
                <a:ea typeface="微软雅黑" panose="020B0503020204020204" pitchFamily="34" charset="-122"/>
                <a:sym typeface="Calibri" panose="020F0502020204030204" pitchFamily="34" charset="0"/>
              </a:rPr>
              <a:t>主要客户</a:t>
            </a:r>
            <a:endParaRPr lang="zh-CN" altLang="en-US" sz="2800" b="1" dirty="0">
              <a:solidFill>
                <a:srgbClr val="003366"/>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8" name="文本框 6"/>
          <p:cNvSpPr>
            <a:spLocks noChangeArrowheads="1"/>
          </p:cNvSpPr>
          <p:nvPr/>
        </p:nvSpPr>
        <p:spPr bwMode="auto">
          <a:xfrm>
            <a:off x="5369141" y="3758291"/>
            <a:ext cx="1620958" cy="523220"/>
          </a:xfrm>
          <a:prstGeom prst="rect">
            <a:avLst/>
          </a:prstGeom>
          <a:noFill/>
          <a:ln w="9525">
            <a:noFill/>
            <a:miter lim="800000"/>
          </a:ln>
        </p:spPr>
        <p:txBody>
          <a:bodyPr wrap="none">
            <a:spAutoFit/>
          </a:bodyPr>
          <a:lstStyle/>
          <a:p>
            <a:pPr algn="ctr"/>
            <a:r>
              <a:rPr lang="zh-CN" altLang="en-US" sz="2800" b="1" dirty="0" smtClean="0">
                <a:solidFill>
                  <a:srgbClr val="003366"/>
                </a:solidFill>
                <a:latin typeface="Calibri" panose="020F0502020204030204" pitchFamily="34" charset="0"/>
                <a:ea typeface="微软雅黑" panose="020B0503020204020204" pitchFamily="34" charset="-122"/>
                <a:sym typeface="Calibri" panose="020F0502020204030204" pitchFamily="34" charset="0"/>
              </a:rPr>
              <a:t>研发能力</a:t>
            </a:r>
            <a:endParaRPr lang="zh-CN" altLang="en-US" sz="2800" b="1" dirty="0">
              <a:solidFill>
                <a:srgbClr val="003366"/>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29" name="文本框 6"/>
          <p:cNvSpPr>
            <a:spLocks noChangeArrowheads="1"/>
          </p:cNvSpPr>
          <p:nvPr/>
        </p:nvSpPr>
        <p:spPr bwMode="auto">
          <a:xfrm>
            <a:off x="5205017" y="4461676"/>
            <a:ext cx="1980029" cy="523220"/>
          </a:xfrm>
          <a:prstGeom prst="rect">
            <a:avLst/>
          </a:prstGeom>
          <a:noFill/>
          <a:ln w="9525">
            <a:noFill/>
            <a:miter lim="800000"/>
          </a:ln>
        </p:spPr>
        <p:txBody>
          <a:bodyPr wrap="none">
            <a:spAutoFit/>
          </a:bodyPr>
          <a:lstStyle/>
          <a:p>
            <a:pPr algn="ctr"/>
            <a:r>
              <a:rPr lang="zh-CN" altLang="en-US" sz="2800" b="1" dirty="0" smtClean="0">
                <a:solidFill>
                  <a:srgbClr val="003366"/>
                </a:solidFill>
                <a:latin typeface="Calibri" panose="020F0502020204030204" pitchFamily="34" charset="0"/>
                <a:ea typeface="微软雅黑" panose="020B0503020204020204" pitchFamily="34" charset="-122"/>
                <a:sym typeface="Calibri" panose="020F0502020204030204" pitchFamily="34" charset="0"/>
              </a:rPr>
              <a:t>生产、质量</a:t>
            </a:r>
            <a:endParaRPr lang="zh-CN" altLang="en-US" sz="2800" b="1" dirty="0">
              <a:solidFill>
                <a:srgbClr val="003366"/>
              </a:solidFill>
              <a:latin typeface="Calibri" panose="020F0502020204030204" pitchFamily="34" charset="0"/>
              <a:ea typeface="微软雅黑" panose="020B0503020204020204" pitchFamily="34" charset="-122"/>
              <a:sym typeface="Calibri" panose="020F0502020204030204" pitchFamily="34" charset="0"/>
            </a:endParaRP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Freeform 60"/>
          <p:cNvSpPr>
            <a:spLocks noChangeArrowheads="1"/>
          </p:cNvSpPr>
          <p:nvPr/>
        </p:nvSpPr>
        <p:spPr bwMode="auto">
          <a:xfrm>
            <a:off x="1328871" y="3116335"/>
            <a:ext cx="555625" cy="596900"/>
          </a:xfrm>
          <a:custGeom>
            <a:avLst/>
            <a:gdLst>
              <a:gd name="T0" fmla="*/ 2147483647 w 437"/>
              <a:gd name="T1" fmla="*/ 2147483647 h 470"/>
              <a:gd name="T2" fmla="*/ 2147483647 w 437"/>
              <a:gd name="T3" fmla="*/ 2147483647 h 470"/>
              <a:gd name="T4" fmla="*/ 2147483647 w 437"/>
              <a:gd name="T5" fmla="*/ 2147483647 h 470"/>
              <a:gd name="T6" fmla="*/ 2147483647 w 437"/>
              <a:gd name="T7" fmla="*/ 2147483647 h 470"/>
              <a:gd name="T8" fmla="*/ 2147483647 w 437"/>
              <a:gd name="T9" fmla="*/ 2147483647 h 470"/>
              <a:gd name="T10" fmla="*/ 2147483647 w 437"/>
              <a:gd name="T11" fmla="*/ 2147483647 h 470"/>
              <a:gd name="T12" fmla="*/ 2147483647 w 437"/>
              <a:gd name="T13" fmla="*/ 2147483647 h 470"/>
              <a:gd name="T14" fmla="*/ 2147483647 w 437"/>
              <a:gd name="T15" fmla="*/ 2147483647 h 470"/>
              <a:gd name="T16" fmla="*/ 2147483647 w 437"/>
              <a:gd name="T17" fmla="*/ 2147483647 h 470"/>
              <a:gd name="T18" fmla="*/ 2147483647 w 437"/>
              <a:gd name="T19" fmla="*/ 2147483647 h 470"/>
              <a:gd name="T20" fmla="*/ 2147483647 w 437"/>
              <a:gd name="T21" fmla="*/ 2147483647 h 470"/>
              <a:gd name="T22" fmla="*/ 2147483647 w 437"/>
              <a:gd name="T23" fmla="*/ 2147483647 h 470"/>
              <a:gd name="T24" fmla="*/ 2147483647 w 437"/>
              <a:gd name="T25" fmla="*/ 2147483647 h 470"/>
              <a:gd name="T26" fmla="*/ 2147483647 w 437"/>
              <a:gd name="T27" fmla="*/ 2147483647 h 470"/>
              <a:gd name="T28" fmla="*/ 2147483647 w 437"/>
              <a:gd name="T29" fmla="*/ 2147483647 h 470"/>
              <a:gd name="T30" fmla="*/ 2147483647 w 437"/>
              <a:gd name="T31" fmla="*/ 2147483647 h 470"/>
              <a:gd name="T32" fmla="*/ 2147483647 w 437"/>
              <a:gd name="T33" fmla="*/ 2147483647 h 470"/>
              <a:gd name="T34" fmla="*/ 2147483647 w 437"/>
              <a:gd name="T35" fmla="*/ 2147483647 h 470"/>
              <a:gd name="T36" fmla="*/ 2147483647 w 437"/>
              <a:gd name="T37" fmla="*/ 2147483647 h 470"/>
              <a:gd name="T38" fmla="*/ 2147483647 w 437"/>
              <a:gd name="T39" fmla="*/ 2147483647 h 470"/>
              <a:gd name="T40" fmla="*/ 2147483647 w 437"/>
              <a:gd name="T41" fmla="*/ 2147483647 h 470"/>
              <a:gd name="T42" fmla="*/ 2147483647 w 437"/>
              <a:gd name="T43" fmla="*/ 2147483647 h 470"/>
              <a:gd name="T44" fmla="*/ 0 w 437"/>
              <a:gd name="T45" fmla="*/ 2147483647 h 470"/>
              <a:gd name="T46" fmla="*/ 0 w 437"/>
              <a:gd name="T47" fmla="*/ 2147483647 h 470"/>
              <a:gd name="T48" fmla="*/ 2147483647 w 437"/>
              <a:gd name="T49" fmla="*/ 2147483647 h 470"/>
              <a:gd name="T50" fmla="*/ 2147483647 w 437"/>
              <a:gd name="T51" fmla="*/ 2147483647 h 470"/>
              <a:gd name="T52" fmla="*/ 2147483647 w 437"/>
              <a:gd name="T53" fmla="*/ 2147483647 h 47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37"/>
              <a:gd name="T82" fmla="*/ 0 h 470"/>
              <a:gd name="T83" fmla="*/ 437 w 437"/>
              <a:gd name="T84" fmla="*/ 470 h 47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37" h="470">
                <a:moveTo>
                  <a:pt x="415" y="364"/>
                </a:moveTo>
                <a:cubicBezTo>
                  <a:pt x="415" y="364"/>
                  <a:pt x="422" y="351"/>
                  <a:pt x="388" y="335"/>
                </a:cubicBezTo>
                <a:cubicBezTo>
                  <a:pt x="307" y="291"/>
                  <a:pt x="307" y="291"/>
                  <a:pt x="307" y="291"/>
                </a:cubicBezTo>
                <a:cubicBezTo>
                  <a:pt x="273" y="257"/>
                  <a:pt x="273" y="257"/>
                  <a:pt x="273" y="257"/>
                </a:cubicBezTo>
                <a:cubicBezTo>
                  <a:pt x="256" y="248"/>
                  <a:pt x="246" y="251"/>
                  <a:pt x="262" y="240"/>
                </a:cubicBezTo>
                <a:cubicBezTo>
                  <a:pt x="274" y="230"/>
                  <a:pt x="282" y="216"/>
                  <a:pt x="288" y="199"/>
                </a:cubicBezTo>
                <a:cubicBezTo>
                  <a:pt x="289" y="198"/>
                  <a:pt x="292" y="194"/>
                  <a:pt x="294" y="185"/>
                </a:cubicBezTo>
                <a:cubicBezTo>
                  <a:pt x="294" y="185"/>
                  <a:pt x="325" y="148"/>
                  <a:pt x="298" y="147"/>
                </a:cubicBezTo>
                <a:cubicBezTo>
                  <a:pt x="298" y="147"/>
                  <a:pt x="326" y="96"/>
                  <a:pt x="285" y="57"/>
                </a:cubicBezTo>
                <a:cubicBezTo>
                  <a:pt x="285" y="57"/>
                  <a:pt x="283" y="55"/>
                  <a:pt x="280" y="52"/>
                </a:cubicBezTo>
                <a:cubicBezTo>
                  <a:pt x="271" y="42"/>
                  <a:pt x="262" y="37"/>
                  <a:pt x="262" y="37"/>
                </a:cubicBezTo>
                <a:cubicBezTo>
                  <a:pt x="203" y="0"/>
                  <a:pt x="155" y="50"/>
                  <a:pt x="155" y="50"/>
                </a:cubicBezTo>
                <a:cubicBezTo>
                  <a:pt x="113" y="88"/>
                  <a:pt x="140" y="140"/>
                  <a:pt x="140" y="140"/>
                </a:cubicBezTo>
                <a:cubicBezTo>
                  <a:pt x="112" y="140"/>
                  <a:pt x="142" y="179"/>
                  <a:pt x="142" y="179"/>
                </a:cubicBezTo>
                <a:cubicBezTo>
                  <a:pt x="146" y="197"/>
                  <a:pt x="150" y="195"/>
                  <a:pt x="150" y="195"/>
                </a:cubicBezTo>
                <a:cubicBezTo>
                  <a:pt x="152" y="195"/>
                  <a:pt x="152" y="198"/>
                  <a:pt x="153" y="202"/>
                </a:cubicBezTo>
                <a:cubicBezTo>
                  <a:pt x="154" y="201"/>
                  <a:pt x="154" y="201"/>
                  <a:pt x="155" y="201"/>
                </a:cubicBezTo>
                <a:cubicBezTo>
                  <a:pt x="160" y="216"/>
                  <a:pt x="168" y="229"/>
                  <a:pt x="178" y="239"/>
                </a:cubicBezTo>
                <a:cubicBezTo>
                  <a:pt x="187" y="251"/>
                  <a:pt x="163" y="251"/>
                  <a:pt x="159" y="256"/>
                </a:cubicBezTo>
                <a:cubicBezTo>
                  <a:pt x="157" y="259"/>
                  <a:pt x="129" y="291"/>
                  <a:pt x="129" y="291"/>
                </a:cubicBezTo>
                <a:cubicBezTo>
                  <a:pt x="48" y="335"/>
                  <a:pt x="48" y="335"/>
                  <a:pt x="48" y="335"/>
                </a:cubicBezTo>
                <a:cubicBezTo>
                  <a:pt x="15" y="351"/>
                  <a:pt x="21" y="364"/>
                  <a:pt x="21" y="364"/>
                </a:cubicBezTo>
                <a:cubicBezTo>
                  <a:pt x="0" y="451"/>
                  <a:pt x="0" y="451"/>
                  <a:pt x="0" y="451"/>
                </a:cubicBezTo>
                <a:cubicBezTo>
                  <a:pt x="0" y="470"/>
                  <a:pt x="0" y="470"/>
                  <a:pt x="0" y="470"/>
                </a:cubicBezTo>
                <a:cubicBezTo>
                  <a:pt x="437" y="470"/>
                  <a:pt x="437" y="470"/>
                  <a:pt x="437" y="470"/>
                </a:cubicBezTo>
                <a:cubicBezTo>
                  <a:pt x="437" y="451"/>
                  <a:pt x="437" y="451"/>
                  <a:pt x="437" y="451"/>
                </a:cubicBezTo>
                <a:lnTo>
                  <a:pt x="415" y="364"/>
                </a:lnTo>
                <a:close/>
              </a:path>
            </a:pathLst>
          </a:custGeom>
          <a:solidFill>
            <a:srgbClr val="3B4449"/>
          </a:solidFill>
          <a:ln w="9525">
            <a:noFill/>
            <a:miter lim="800000"/>
          </a:ln>
        </p:spPr>
        <p:txBody>
          <a:bodyPr/>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244" name="文本框 86"/>
          <p:cNvSpPr>
            <a:spLocks noChangeArrowheads="1"/>
          </p:cNvSpPr>
          <p:nvPr/>
        </p:nvSpPr>
        <p:spPr bwMode="auto">
          <a:xfrm>
            <a:off x="1262196" y="3916435"/>
            <a:ext cx="3965575" cy="1754326"/>
          </a:xfrm>
          <a:prstGeom prst="rect">
            <a:avLst/>
          </a:prstGeom>
          <a:noFill/>
          <a:ln w="9525">
            <a:noFill/>
            <a:miter lim="800000"/>
          </a:ln>
        </p:spPr>
        <p:txBody>
          <a:bodyPr>
            <a:spAutoFit/>
          </a:bodyPr>
          <a:lstStyle/>
          <a:p>
            <a:pPr marL="285750" indent="-285750">
              <a:lnSpc>
                <a:spcPct val="120000"/>
              </a:lnSpc>
              <a:buFont typeface="Wingdings" panose="05000000000000000000" pitchFamily="2" charset="2"/>
              <a:buChar char="n"/>
            </a:pPr>
            <a:r>
              <a:rPr lang="zh-CN" altLang="en-US"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发动机悬</a:t>
            </a: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置</a:t>
            </a:r>
            <a:endParaRPr lang="en-US"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buFont typeface="Wingdings" panose="05000000000000000000" pitchFamily="2" charset="2"/>
              <a:buChar char="n"/>
            </a:pPr>
            <a:r>
              <a:rPr lang="zh-CN" altLang="en-US"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隔震块</a:t>
            </a: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系列</a:t>
            </a:r>
            <a:endParaRPr lang="en-US"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buFont typeface="Wingdings" panose="05000000000000000000" pitchFamily="2" charset="2"/>
              <a:buChar char="n"/>
            </a:pPr>
            <a:r>
              <a:rPr lang="zh-CN" altLang="en-US"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底盘</a:t>
            </a: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衬套</a:t>
            </a:r>
            <a:endParaRPr lang="en-US" altLang="zh-CN"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buFont typeface="Wingdings" panose="05000000000000000000" pitchFamily="2" charset="2"/>
              <a:buChar char="n"/>
            </a:pP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排气管吊耳</a:t>
            </a:r>
            <a:endParaRPr lang="zh-CN" altLang="en-US"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nSpc>
                <a:spcPct val="120000"/>
              </a:lnSpc>
              <a:buFont typeface="Wingdings" panose="05000000000000000000" pitchFamily="2" charset="2"/>
              <a:buChar char="n"/>
            </a:pPr>
            <a:r>
              <a:rPr lang="zh-CN" altLang="en-US"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hlinkClick r:id="rId1" action="ppaction://hlinkfile"/>
              </a:rPr>
              <a:t>产品简介 </a:t>
            </a:r>
            <a:endParaRPr lang="zh-CN" altLang="en-US"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245" name="圆角矩形 87"/>
          <p:cNvSpPr>
            <a:spLocks noChangeArrowheads="1"/>
          </p:cNvSpPr>
          <p:nvPr/>
        </p:nvSpPr>
        <p:spPr bwMode="auto">
          <a:xfrm>
            <a:off x="1997209" y="3275085"/>
            <a:ext cx="1201737" cy="438150"/>
          </a:xfrm>
          <a:prstGeom prst="roundRect">
            <a:avLst>
              <a:gd name="adj" fmla="val 9935"/>
            </a:avLst>
          </a:prstGeom>
          <a:solidFill>
            <a:srgbClr val="ED4137"/>
          </a:solidFill>
          <a:ln w="9525">
            <a:noFill/>
            <a:round/>
          </a:ln>
        </p:spPr>
        <p:txBody>
          <a:bodyPr lIns="0" tIns="0" rIns="0" bIns="0" anchor="ctr"/>
          <a:lstStyle/>
          <a:p>
            <a:pPr algn="ctr"/>
            <a:r>
              <a:rPr lang="zh-CN" altLang="en-US" dirty="0">
                <a:solidFill>
                  <a:srgbClr val="FFFFFF"/>
                </a:solidFill>
                <a:latin typeface="微软雅黑" panose="020B0503020204020204" pitchFamily="34" charset="-122"/>
                <a:ea typeface="微软雅黑" panose="020B0503020204020204" pitchFamily="34" charset="-122"/>
                <a:sym typeface="Arial Unicode MS" panose="020B0604020202020204" pitchFamily="34" charset="-122"/>
              </a:rPr>
              <a:t>简要说明</a:t>
            </a:r>
            <a:endParaRPr lang="zh-CN" altLang="en-US" dirty="0">
              <a:solidFill>
                <a:srgbClr val="FFFFFF"/>
              </a:solidFill>
              <a:latin typeface="微软雅黑" panose="020B0503020204020204" pitchFamily="34" charset="-122"/>
              <a:ea typeface="微软雅黑" panose="020B0503020204020204" pitchFamily="34" charset="-122"/>
              <a:sym typeface="Arial Unicode MS" panose="020B0604020202020204" pitchFamily="34" charset="-122"/>
            </a:endParaRPr>
          </a:p>
        </p:txBody>
      </p:sp>
      <p:sp>
        <p:nvSpPr>
          <p:cNvPr id="10247" name="矩形 1"/>
          <p:cNvSpPr>
            <a:spLocks noChangeArrowheads="1"/>
          </p:cNvSpPr>
          <p:nvPr/>
        </p:nvSpPr>
        <p:spPr bwMode="auto">
          <a:xfrm>
            <a:off x="1249363" y="0"/>
            <a:ext cx="139700" cy="1922463"/>
          </a:xfrm>
          <a:prstGeom prst="rect">
            <a:avLst/>
          </a:prstGeom>
          <a:solidFill>
            <a:srgbClr val="D8D8D8"/>
          </a:solidFill>
          <a:ln w="9525">
            <a:noFill/>
            <a:miter lim="800000"/>
          </a:ln>
        </p:spPr>
        <p:txBody>
          <a:bodyPr anchor="ctr"/>
          <a:lstStyle/>
          <a:p>
            <a:pPr algn="ctr"/>
            <a:endParaRPr lang="zh-CN" altLang="zh-CN">
              <a:solidFill>
                <a:srgbClr val="FFFFFF"/>
              </a:solidFill>
            </a:endParaRPr>
          </a:p>
        </p:txBody>
      </p:sp>
      <p:sp>
        <p:nvSpPr>
          <p:cNvPr id="10248" name="矩形 2"/>
          <p:cNvSpPr>
            <a:spLocks noChangeArrowheads="1"/>
          </p:cNvSpPr>
          <p:nvPr/>
        </p:nvSpPr>
        <p:spPr bwMode="auto">
          <a:xfrm>
            <a:off x="1450975" y="1317625"/>
            <a:ext cx="161925" cy="604838"/>
          </a:xfrm>
          <a:prstGeom prst="rect">
            <a:avLst/>
          </a:prstGeom>
          <a:solidFill>
            <a:srgbClr val="1D8DE5"/>
          </a:solidFill>
          <a:ln w="9525">
            <a:noFill/>
            <a:miter lim="800000"/>
          </a:ln>
        </p:spPr>
        <p:txBody>
          <a:bodyPr anchor="ctr"/>
          <a:lstStyle/>
          <a:p>
            <a:pPr algn="ctr"/>
            <a:endParaRPr lang="zh-CN" altLang="zh-CN"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249" name="矩形 1"/>
          <p:cNvSpPr>
            <a:spLocks noChangeArrowheads="1"/>
          </p:cNvSpPr>
          <p:nvPr/>
        </p:nvSpPr>
        <p:spPr bwMode="auto">
          <a:xfrm>
            <a:off x="1044575" y="484188"/>
            <a:ext cx="614363" cy="377825"/>
          </a:xfrm>
          <a:prstGeom prst="rect">
            <a:avLst/>
          </a:prstGeom>
          <a:solidFill>
            <a:srgbClr val="1D8DE5"/>
          </a:solidFill>
          <a:ln w="9525">
            <a:noFill/>
            <a:miter lim="800000"/>
          </a:ln>
        </p:spPr>
        <p:txBody>
          <a:bodyPr anchor="ctr"/>
          <a:lstStyle/>
          <a:p>
            <a:pPr algn="ctr"/>
            <a:endParaRPr lang="zh-CN" altLang="zh-CN">
              <a:solidFill>
                <a:srgbClr val="FFFFFF"/>
              </a:solidFill>
            </a:endParaRPr>
          </a:p>
        </p:txBody>
      </p:sp>
      <p:pic>
        <p:nvPicPr>
          <p:cNvPr id="10250" name="图片 13" descr="图片1.png"/>
          <p:cNvPicPr>
            <a:picLocks noChangeAspect="1"/>
          </p:cNvPicPr>
          <p:nvPr/>
        </p:nvPicPr>
        <p:blipFill>
          <a:blip r:embed="rId2"/>
          <a:srcRect/>
          <a:stretch>
            <a:fillRect/>
          </a:stretch>
        </p:blipFill>
        <p:spPr bwMode="auto">
          <a:xfrm>
            <a:off x="396875" y="354013"/>
            <a:ext cx="576263" cy="369887"/>
          </a:xfrm>
          <a:prstGeom prst="rect">
            <a:avLst/>
          </a:prstGeom>
          <a:noFill/>
          <a:ln w="9525">
            <a:noFill/>
            <a:miter lim="800000"/>
            <a:headEnd/>
            <a:tailEnd/>
          </a:ln>
        </p:spPr>
      </p:pic>
      <p:pic>
        <p:nvPicPr>
          <p:cNvPr id="10251" name="图片 14" descr="图片3.png"/>
          <p:cNvPicPr>
            <a:picLocks noChangeAspect="1"/>
          </p:cNvPicPr>
          <p:nvPr/>
        </p:nvPicPr>
        <p:blipFill>
          <a:blip r:embed="rId3"/>
          <a:srcRect/>
          <a:stretch>
            <a:fillRect/>
          </a:stretch>
        </p:blipFill>
        <p:spPr bwMode="auto">
          <a:xfrm>
            <a:off x="358775" y="765175"/>
            <a:ext cx="660400" cy="168275"/>
          </a:xfrm>
          <a:prstGeom prst="rect">
            <a:avLst/>
          </a:prstGeom>
          <a:noFill/>
          <a:ln w="9525">
            <a:noFill/>
            <a:miter lim="800000"/>
            <a:headEnd/>
            <a:tailEnd/>
          </a:ln>
        </p:spPr>
      </p:pic>
      <p:sp>
        <p:nvSpPr>
          <p:cNvPr id="10252" name="矩形 2"/>
          <p:cNvSpPr>
            <a:spLocks noChangeArrowheads="1"/>
          </p:cNvSpPr>
          <p:nvPr/>
        </p:nvSpPr>
        <p:spPr bwMode="auto">
          <a:xfrm>
            <a:off x="1441450" y="487363"/>
            <a:ext cx="1863725" cy="376237"/>
          </a:xfrm>
          <a:prstGeom prst="rect">
            <a:avLst/>
          </a:prstGeom>
          <a:solidFill>
            <a:srgbClr val="595959"/>
          </a:solidFill>
          <a:ln w="9525">
            <a:noFill/>
            <a:miter lim="800000"/>
          </a:ln>
        </p:spPr>
        <p:txBody>
          <a:bodyPr anchor="ctr"/>
          <a:lstStyle/>
          <a:p>
            <a:pPr algn="ctr"/>
            <a:endParaRPr lang="zh-CN" altLang="zh-CN">
              <a:solidFill>
                <a:srgbClr val="FFFFFF"/>
              </a:solidFill>
            </a:endParaRPr>
          </a:p>
        </p:txBody>
      </p:sp>
      <p:sp>
        <p:nvSpPr>
          <p:cNvPr id="10253" name="文本框 90"/>
          <p:cNvSpPr>
            <a:spLocks noChangeArrowheads="1"/>
          </p:cNvSpPr>
          <p:nvPr/>
        </p:nvSpPr>
        <p:spPr bwMode="auto">
          <a:xfrm>
            <a:off x="1484313" y="501650"/>
            <a:ext cx="1216025" cy="400050"/>
          </a:xfrm>
          <a:prstGeom prst="rect">
            <a:avLst/>
          </a:prstGeom>
          <a:noFill/>
          <a:ln w="9525">
            <a:noFill/>
            <a:miter lim="800000"/>
          </a:ln>
        </p:spPr>
        <p:txBody>
          <a:bodyPr wrap="none">
            <a:spAutoFit/>
          </a:bodyPr>
          <a:lstStyle/>
          <a:p>
            <a:r>
              <a:rPr lang="zh-CN" altLang="en-US" sz="2000" b="1">
                <a:solidFill>
                  <a:schemeClr val="bg1"/>
                </a:solidFill>
              </a:rPr>
              <a:t>骆氏股份</a:t>
            </a:r>
            <a:endParaRPr lang="zh-CN" altLang="en-US" sz="2000" b="1">
              <a:solidFill>
                <a:schemeClr val="bg1"/>
              </a:solidFill>
            </a:endParaRPr>
          </a:p>
        </p:txBody>
      </p:sp>
      <p:sp>
        <p:nvSpPr>
          <p:cNvPr id="10254" name="矩形 3"/>
          <p:cNvSpPr>
            <a:spLocks noChangeArrowheads="1"/>
          </p:cNvSpPr>
          <p:nvPr/>
        </p:nvSpPr>
        <p:spPr bwMode="auto">
          <a:xfrm>
            <a:off x="1612900" y="1423988"/>
            <a:ext cx="1787525" cy="476250"/>
          </a:xfrm>
          <a:prstGeom prst="rect">
            <a:avLst/>
          </a:prstGeom>
          <a:noFill/>
          <a:ln w="9525">
            <a:noFill/>
            <a:miter lim="800000"/>
          </a:ln>
        </p:spPr>
        <p:txBody>
          <a:bodyPr>
            <a:spAutoFit/>
          </a:bodyPr>
          <a:lstStyle/>
          <a:p>
            <a:pPr>
              <a:lnSpc>
                <a:spcPct val="112000"/>
              </a:lnSpc>
            </a:pPr>
            <a:r>
              <a:rPr lang="zh-CN" altLang="en-US" sz="2400" b="1" i="1">
                <a:solidFill>
                  <a:srgbClr val="1D8DE5"/>
                </a:solidFill>
                <a:latin typeface="微软雅黑" panose="020B0503020204020204" pitchFamily="34" charset="-122"/>
                <a:ea typeface="微软雅黑" panose="020B0503020204020204" pitchFamily="34" charset="-122"/>
                <a:sym typeface="微软雅黑" panose="020B0503020204020204" pitchFamily="34" charset="-122"/>
              </a:rPr>
              <a:t>主要产品</a:t>
            </a:r>
            <a:endParaRPr lang="zh-CN" altLang="en-US"/>
          </a:p>
        </p:txBody>
      </p:sp>
      <p:sp>
        <p:nvSpPr>
          <p:cNvPr id="25" name="TextBox 24"/>
          <p:cNvSpPr txBox="1"/>
          <p:nvPr/>
        </p:nvSpPr>
        <p:spPr>
          <a:xfrm>
            <a:off x="5351628" y="1789031"/>
            <a:ext cx="877163" cy="369332"/>
          </a:xfrm>
          <a:prstGeom prst="rect">
            <a:avLst/>
          </a:prstGeom>
          <a:noFill/>
        </p:spPr>
        <p:txBody>
          <a:bodyPr wrap="none" rtlCol="0">
            <a:spAutoFit/>
          </a:bodyPr>
          <a:lstStyle/>
          <a:p>
            <a:r>
              <a:rPr lang="zh-CN" altLang="en-US" dirty="0" smtClean="0"/>
              <a:t>隔震块</a:t>
            </a:r>
            <a:endParaRPr lang="zh-CN" altLang="en-US" dirty="0"/>
          </a:p>
        </p:txBody>
      </p:sp>
      <p:grpSp>
        <p:nvGrpSpPr>
          <p:cNvPr id="2" name="组合 41"/>
          <p:cNvGrpSpPr/>
          <p:nvPr/>
        </p:nvGrpSpPr>
        <p:grpSpPr>
          <a:xfrm>
            <a:off x="3541815" y="1377537"/>
            <a:ext cx="7921275" cy="4728814"/>
            <a:chOff x="3209305" y="1389413"/>
            <a:chExt cx="7921275" cy="4728814"/>
          </a:xfrm>
        </p:grpSpPr>
        <p:sp>
          <p:nvSpPr>
            <p:cNvPr id="23" name="TextBox 22"/>
            <p:cNvSpPr txBox="1"/>
            <p:nvPr/>
          </p:nvSpPr>
          <p:spPr>
            <a:xfrm>
              <a:off x="3209305" y="4358801"/>
              <a:ext cx="877163" cy="369332"/>
            </a:xfrm>
            <a:prstGeom prst="rect">
              <a:avLst/>
            </a:prstGeom>
            <a:noFill/>
          </p:spPr>
          <p:txBody>
            <a:bodyPr wrap="none" rtlCol="0">
              <a:spAutoFit/>
            </a:bodyPr>
            <a:lstStyle/>
            <a:p>
              <a:r>
                <a:rPr lang="zh-CN" altLang="en-US" dirty="0" smtClean="0"/>
                <a:t>控制臂</a:t>
              </a:r>
              <a:endParaRPr lang="zh-CN" altLang="en-US" dirty="0"/>
            </a:p>
          </p:txBody>
        </p:sp>
        <p:grpSp>
          <p:nvGrpSpPr>
            <p:cNvPr id="3" name="组合 40"/>
            <p:cNvGrpSpPr/>
            <p:nvPr/>
          </p:nvGrpSpPr>
          <p:grpSpPr>
            <a:xfrm>
              <a:off x="3310758" y="1389413"/>
              <a:ext cx="7819822" cy="4728814"/>
              <a:chOff x="3310758" y="1047751"/>
              <a:chExt cx="8384814" cy="5070476"/>
            </a:xfrm>
          </p:grpSpPr>
          <p:pic>
            <p:nvPicPr>
              <p:cNvPr id="40" name="图片 39" descr="123456.png"/>
              <p:cNvPicPr>
                <a:picLocks noChangeAspect="1"/>
              </p:cNvPicPr>
              <p:nvPr/>
            </p:nvPicPr>
            <p:blipFill>
              <a:blip r:embed="rId4"/>
              <a:stretch>
                <a:fillRect/>
              </a:stretch>
            </p:blipFill>
            <p:spPr>
              <a:xfrm>
                <a:off x="3465257" y="1308803"/>
                <a:ext cx="8230315" cy="4762913"/>
              </a:xfrm>
              <a:prstGeom prst="rect">
                <a:avLst/>
              </a:prstGeom>
            </p:spPr>
          </p:pic>
          <p:cxnSp>
            <p:nvCxnSpPr>
              <p:cNvPr id="15" name="直接箭头连接符 14"/>
              <p:cNvCxnSpPr/>
              <p:nvPr/>
            </p:nvCxnSpPr>
            <p:spPr bwMode="auto">
              <a:xfrm rot="16200000" flipH="1">
                <a:off x="5186366" y="2828924"/>
                <a:ext cx="1071557" cy="185739"/>
              </a:xfrm>
              <a:prstGeom prst="straightConnector1">
                <a:avLst/>
              </a:prstGeom>
              <a:solidFill>
                <a:srgbClr val="7FB538"/>
              </a:solidFill>
              <a:ln w="15875" cap="flat" cmpd="sng" algn="ctr">
                <a:solidFill>
                  <a:srgbClr val="FF0000"/>
                </a:solidFill>
                <a:prstDash val="solid"/>
                <a:round/>
                <a:headEnd type="none" w="med" len="med"/>
                <a:tailEnd type="triangle"/>
              </a:ln>
              <a:effectLst/>
            </p:spPr>
          </p:cxnSp>
          <p:pic>
            <p:nvPicPr>
              <p:cNvPr id="18" name="Picture 21" descr="federbeinlage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270501" y="1998662"/>
                <a:ext cx="696912" cy="681038"/>
              </a:xfrm>
              <a:prstGeom prst="rect">
                <a:avLst/>
              </a:prstGeom>
              <a:noFill/>
              <a:ln w="9525">
                <a:noFill/>
                <a:miter lim="800000"/>
                <a:headEnd/>
                <a:tailEnd/>
              </a:ln>
            </p:spPr>
          </p:pic>
          <p:cxnSp>
            <p:nvCxnSpPr>
              <p:cNvPr id="20" name="直接箭头连接符 19"/>
              <p:cNvCxnSpPr/>
              <p:nvPr/>
            </p:nvCxnSpPr>
            <p:spPr bwMode="auto">
              <a:xfrm>
                <a:off x="3829050" y="4029075"/>
                <a:ext cx="1557338" cy="1588"/>
              </a:xfrm>
              <a:prstGeom prst="straightConnector1">
                <a:avLst/>
              </a:prstGeom>
              <a:solidFill>
                <a:srgbClr val="7FB538"/>
              </a:solidFill>
              <a:ln w="15875" cap="flat" cmpd="sng" algn="ctr">
                <a:solidFill>
                  <a:srgbClr val="FF0000"/>
                </a:solidFill>
                <a:prstDash val="solid"/>
                <a:round/>
                <a:headEnd type="none" w="med" len="med"/>
                <a:tailEnd type="triangle"/>
              </a:ln>
              <a:effectLst/>
            </p:spPr>
          </p:cxnSp>
          <p:sp>
            <p:nvSpPr>
              <p:cNvPr id="24" name="TextBox 23"/>
              <p:cNvSpPr txBox="1"/>
              <p:nvPr/>
            </p:nvSpPr>
            <p:spPr>
              <a:xfrm>
                <a:off x="3419783" y="2020352"/>
                <a:ext cx="1338828" cy="369332"/>
              </a:xfrm>
              <a:prstGeom prst="rect">
                <a:avLst/>
              </a:prstGeom>
              <a:noFill/>
            </p:spPr>
            <p:txBody>
              <a:bodyPr wrap="none" rtlCol="0">
                <a:spAutoFit/>
              </a:bodyPr>
              <a:lstStyle/>
              <a:p>
                <a:r>
                  <a:rPr lang="zh-CN" altLang="en-US" dirty="0" smtClean="0"/>
                  <a:t>发动机悬置</a:t>
                </a:r>
                <a:endParaRPr lang="zh-CN" altLang="en-US" dirty="0"/>
              </a:p>
            </p:txBody>
          </p:sp>
          <p:sp>
            <p:nvSpPr>
              <p:cNvPr id="26" name="TextBox 25"/>
              <p:cNvSpPr txBox="1"/>
              <p:nvPr/>
            </p:nvSpPr>
            <p:spPr>
              <a:xfrm>
                <a:off x="3764972" y="5341979"/>
                <a:ext cx="1107996" cy="369332"/>
              </a:xfrm>
              <a:prstGeom prst="rect">
                <a:avLst/>
              </a:prstGeom>
              <a:noFill/>
            </p:spPr>
            <p:txBody>
              <a:bodyPr wrap="none" rtlCol="0">
                <a:spAutoFit/>
              </a:bodyPr>
              <a:lstStyle/>
              <a:p>
                <a:r>
                  <a:rPr lang="zh-CN" altLang="en-US" dirty="0" smtClean="0"/>
                  <a:t>抗扭拉杆</a:t>
                </a:r>
                <a:endParaRPr lang="zh-CN" altLang="en-US" dirty="0"/>
              </a:p>
            </p:txBody>
          </p:sp>
          <p:sp>
            <p:nvSpPr>
              <p:cNvPr id="27" name="TextBox 26"/>
              <p:cNvSpPr txBox="1"/>
              <p:nvPr/>
            </p:nvSpPr>
            <p:spPr>
              <a:xfrm>
                <a:off x="5197805" y="5748895"/>
                <a:ext cx="1338828" cy="369332"/>
              </a:xfrm>
              <a:prstGeom prst="rect">
                <a:avLst/>
              </a:prstGeom>
              <a:noFill/>
            </p:spPr>
            <p:txBody>
              <a:bodyPr wrap="none" rtlCol="0">
                <a:spAutoFit/>
              </a:bodyPr>
              <a:lstStyle/>
              <a:p>
                <a:r>
                  <a:rPr lang="zh-CN" altLang="en-US" dirty="0" smtClean="0"/>
                  <a:t>稳定杆衬套</a:t>
                </a:r>
                <a:endParaRPr lang="zh-CN" altLang="en-US" dirty="0"/>
              </a:p>
            </p:txBody>
          </p:sp>
          <p:sp>
            <p:nvSpPr>
              <p:cNvPr id="28" name="TextBox 27"/>
              <p:cNvSpPr txBox="1"/>
              <p:nvPr/>
            </p:nvSpPr>
            <p:spPr>
              <a:xfrm>
                <a:off x="8320459" y="5463030"/>
                <a:ext cx="1107996" cy="369332"/>
              </a:xfrm>
              <a:prstGeom prst="rect">
                <a:avLst/>
              </a:prstGeom>
              <a:noFill/>
            </p:spPr>
            <p:txBody>
              <a:bodyPr wrap="none" rtlCol="0">
                <a:spAutoFit/>
              </a:bodyPr>
              <a:lstStyle/>
              <a:p>
                <a:r>
                  <a:rPr lang="zh-CN" altLang="en-US" dirty="0" smtClean="0"/>
                  <a:t>液压衬套</a:t>
                </a:r>
                <a:endParaRPr lang="zh-CN" altLang="en-US" dirty="0"/>
              </a:p>
            </p:txBody>
          </p:sp>
          <p:sp>
            <p:nvSpPr>
              <p:cNvPr id="30" name="TextBox 29"/>
              <p:cNvSpPr txBox="1"/>
              <p:nvPr/>
            </p:nvSpPr>
            <p:spPr>
              <a:xfrm>
                <a:off x="10363385" y="5282974"/>
                <a:ext cx="1107996" cy="369332"/>
              </a:xfrm>
              <a:prstGeom prst="rect">
                <a:avLst/>
              </a:prstGeom>
              <a:noFill/>
            </p:spPr>
            <p:txBody>
              <a:bodyPr wrap="none" rtlCol="0">
                <a:spAutoFit/>
              </a:bodyPr>
              <a:lstStyle/>
              <a:p>
                <a:r>
                  <a:rPr lang="zh-CN" altLang="en-US" dirty="0" smtClean="0"/>
                  <a:t>后悬衬套</a:t>
                </a:r>
                <a:endParaRPr lang="zh-CN" altLang="en-US" dirty="0"/>
              </a:p>
            </p:txBody>
          </p:sp>
          <p:sp>
            <p:nvSpPr>
              <p:cNvPr id="31" name="TextBox 30"/>
              <p:cNvSpPr txBox="1"/>
              <p:nvPr/>
            </p:nvSpPr>
            <p:spPr>
              <a:xfrm>
                <a:off x="10948174" y="2960977"/>
                <a:ext cx="646331" cy="369332"/>
              </a:xfrm>
              <a:prstGeom prst="rect">
                <a:avLst/>
              </a:prstGeom>
              <a:noFill/>
            </p:spPr>
            <p:txBody>
              <a:bodyPr wrap="none" rtlCol="0">
                <a:spAutoFit/>
              </a:bodyPr>
              <a:lstStyle/>
              <a:p>
                <a:r>
                  <a:rPr lang="zh-CN" altLang="en-US" dirty="0" smtClean="0"/>
                  <a:t>吊耳</a:t>
                </a:r>
                <a:endParaRPr lang="zh-CN" altLang="en-US" dirty="0"/>
              </a:p>
            </p:txBody>
          </p:sp>
          <p:sp>
            <p:nvSpPr>
              <p:cNvPr id="32" name="TextBox 31"/>
              <p:cNvSpPr txBox="1"/>
              <p:nvPr/>
            </p:nvSpPr>
            <p:spPr>
              <a:xfrm>
                <a:off x="9535266" y="1088016"/>
                <a:ext cx="877163" cy="369332"/>
              </a:xfrm>
              <a:prstGeom prst="rect">
                <a:avLst/>
              </a:prstGeom>
              <a:noFill/>
            </p:spPr>
            <p:txBody>
              <a:bodyPr wrap="none" rtlCol="0">
                <a:spAutoFit/>
              </a:bodyPr>
              <a:lstStyle/>
              <a:p>
                <a:r>
                  <a:rPr lang="zh-CN" altLang="en-US" dirty="0" smtClean="0"/>
                  <a:t>吸震器</a:t>
                </a:r>
                <a:endParaRPr lang="zh-CN" altLang="en-US" dirty="0"/>
              </a:p>
            </p:txBody>
          </p:sp>
          <p:sp>
            <p:nvSpPr>
              <p:cNvPr id="33" name="TextBox 32"/>
              <p:cNvSpPr txBox="1"/>
              <p:nvPr/>
            </p:nvSpPr>
            <p:spPr>
              <a:xfrm>
                <a:off x="7314581" y="1047751"/>
                <a:ext cx="1338828" cy="369332"/>
              </a:xfrm>
              <a:prstGeom prst="rect">
                <a:avLst/>
              </a:prstGeom>
              <a:noFill/>
            </p:spPr>
            <p:txBody>
              <a:bodyPr wrap="none" rtlCol="0">
                <a:spAutoFit/>
              </a:bodyPr>
              <a:lstStyle/>
              <a:p>
                <a:r>
                  <a:rPr lang="zh-CN" altLang="en-US" dirty="0" smtClean="0"/>
                  <a:t>变速箱悬置</a:t>
                </a:r>
                <a:endParaRPr lang="zh-CN" altLang="en-US" dirty="0"/>
              </a:p>
            </p:txBody>
          </p:sp>
          <p:pic>
            <p:nvPicPr>
              <p:cNvPr id="35" name="图片 34" descr="{1E1CB94D-EAE0-4646-B8C2-620608E52680}.png"/>
              <p:cNvPicPr>
                <a:picLocks noChangeAspect="1"/>
              </p:cNvPicPr>
              <p:nvPr/>
            </p:nvPicPr>
            <p:blipFill>
              <a:blip r:embed="rId6" cstate="print"/>
              <a:stretch>
                <a:fillRect/>
              </a:stretch>
            </p:blipFill>
            <p:spPr>
              <a:xfrm rot="6282588">
                <a:off x="3408591" y="3627973"/>
                <a:ext cx="688398" cy="884063"/>
              </a:xfrm>
              <a:prstGeom prst="rect">
                <a:avLst/>
              </a:prstGeom>
            </p:spPr>
          </p:pic>
          <p:pic>
            <p:nvPicPr>
              <p:cNvPr id="38" name="图片 37" descr="123.png"/>
              <p:cNvPicPr>
                <a:picLocks noChangeAspect="1"/>
              </p:cNvPicPr>
              <p:nvPr/>
            </p:nvPicPr>
            <p:blipFill>
              <a:blip r:embed="rId7"/>
              <a:stretch>
                <a:fillRect/>
              </a:stretch>
            </p:blipFill>
            <p:spPr>
              <a:xfrm>
                <a:off x="7690780" y="1360433"/>
                <a:ext cx="895079" cy="639341"/>
              </a:xfrm>
              <a:prstGeom prst="rect">
                <a:avLst/>
              </a:prstGeom>
            </p:spPr>
          </p:pic>
        </p:grpSp>
      </p:gr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主题">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主题">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7FB538"/>
        </a:solidFill>
        <a:ln w="9525" cap="flat" cmpd="sng" algn="ctr">
          <a:solidFill>
            <a:srgbClr val="F7F7F7"/>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rgbClr val="7FB538"/>
        </a:solidFill>
        <a:ln w="9525" cap="flat" cmpd="sng" algn="ctr">
          <a:solidFill>
            <a:srgbClr val="F7F7F7"/>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1960</Words>
  <Application>WPS 演示</Application>
  <PresentationFormat>自定义</PresentationFormat>
  <Paragraphs>464</Paragraphs>
  <Slides>33</Slides>
  <Notes>3</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33</vt:i4>
      </vt:variant>
    </vt:vector>
  </HeadingPairs>
  <TitlesOfParts>
    <vt:vector size="47" baseType="lpstr">
      <vt:lpstr>Arial</vt:lpstr>
      <vt:lpstr>宋体</vt:lpstr>
      <vt:lpstr>Wingdings</vt:lpstr>
      <vt:lpstr>Calibri</vt:lpstr>
      <vt:lpstr>微软雅黑</vt:lpstr>
      <vt:lpstr>华文隶书</vt:lpstr>
      <vt:lpstr>黑体</vt:lpstr>
      <vt:lpstr>方正正准黑简体</vt:lpstr>
      <vt:lpstr>Impact</vt:lpstr>
      <vt:lpstr>Verdana</vt:lpstr>
      <vt:lpstr>Arial Unicode MS</vt:lpstr>
      <vt:lpstr>Roboto Condensed</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仝德志</dc:creator>
  <cp:lastModifiedBy>lenovo</cp:lastModifiedBy>
  <cp:revision>1404</cp:revision>
  <dcterms:created xsi:type="dcterms:W3CDTF">2015-02-17T00:13:00Z</dcterms:created>
  <dcterms:modified xsi:type="dcterms:W3CDTF">2017-10-18T02:22:22Z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2052-10.1.0.6876</vt:lpwstr>
  </property>
</Properties>
</file>