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3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90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67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JhengHei UI" panose="020B0604030504040204" charset="-120"/>
                <a:cs typeface="Microsoft JhengHei UI" panose="020B0604030504040204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46759" y="2180166"/>
            <a:ext cx="2607945" cy="3636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32437" y="260647"/>
            <a:ext cx="1770964" cy="9547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3162" y="797905"/>
            <a:ext cx="3249929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5361" y="2270020"/>
            <a:ext cx="10201277" cy="2579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icrosoft JhengHei UI" panose="020B0604030504040204" charset="-120"/>
                <a:cs typeface="Microsoft JhengHei UI" panose="020B0604030504040204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eg"/><Relationship Id="rId8" Type="http://schemas.openxmlformats.org/officeDocument/2006/relationships/image" Target="../media/image72.jpeg"/><Relationship Id="rId7" Type="http://schemas.openxmlformats.org/officeDocument/2006/relationships/image" Target="../media/image71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jpeg"/><Relationship Id="rId8" Type="http://schemas.openxmlformats.org/officeDocument/2006/relationships/image" Target="../media/image81.jpeg"/><Relationship Id="rId7" Type="http://schemas.openxmlformats.org/officeDocument/2006/relationships/image" Target="../media/image80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5.jpe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9.jpeg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1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9.jpeg"/><Relationship Id="rId15" Type="http://schemas.openxmlformats.org/officeDocument/2006/relationships/image" Target="../media/image38.jpeg"/><Relationship Id="rId14" Type="http://schemas.openxmlformats.org/officeDocument/2006/relationships/image" Target="../media/image37.jpeg"/><Relationship Id="rId13" Type="http://schemas.openxmlformats.org/officeDocument/2006/relationships/image" Target="../media/image36.jpeg"/><Relationship Id="rId12" Type="http://schemas.openxmlformats.org/officeDocument/2006/relationships/image" Target="../media/image35.jpeg"/><Relationship Id="rId11" Type="http://schemas.openxmlformats.org/officeDocument/2006/relationships/image" Target="../media/image34.jpeg"/><Relationship Id="rId10" Type="http://schemas.openxmlformats.org/officeDocument/2006/relationships/image" Target="../media/image33.pn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48394" y="0"/>
            <a:ext cx="2543810" cy="1413510"/>
          </a:xfrm>
          <a:custGeom>
            <a:avLst/>
            <a:gdLst/>
            <a:ahLst/>
            <a:cxnLst/>
            <a:rect l="l" t="t" r="r" b="b"/>
            <a:pathLst>
              <a:path w="2543809" h="1413510">
                <a:moveTo>
                  <a:pt x="0" y="1413087"/>
                </a:moveTo>
                <a:lnTo>
                  <a:pt x="2543387" y="1413087"/>
                </a:lnTo>
                <a:lnTo>
                  <a:pt x="2543387" y="0"/>
                </a:lnTo>
                <a:lnTo>
                  <a:pt x="0" y="0"/>
                </a:lnTo>
                <a:lnTo>
                  <a:pt x="0" y="14130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6600" y="597746"/>
            <a:ext cx="2004060" cy="10278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963659" y="6169659"/>
            <a:ext cx="2463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⻘岛海尔⽣物科技有限公司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35986" y="1788312"/>
            <a:ext cx="7137400" cy="282956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40"/>
              </a:spcBef>
              <a:tabLst>
                <a:tab pos="1523365" algn="l"/>
              </a:tabLst>
            </a:pPr>
            <a:r>
              <a:rPr sz="8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	尔</a:t>
            </a:r>
            <a:endParaRPr sz="8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  <a:tabLst>
                <a:tab pos="1523365" algn="l"/>
                <a:tab pos="3047365" algn="l"/>
                <a:tab pos="4571365" algn="l"/>
                <a:tab pos="6095365" algn="l"/>
              </a:tabLst>
            </a:pPr>
            <a:r>
              <a:rPr sz="8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	际	细	胞	库</a:t>
            </a:r>
            <a:endParaRPr sz="8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873375"/>
            <a:ext cx="12192000" cy="1551305"/>
          </a:xfrm>
          <a:custGeom>
            <a:avLst/>
            <a:gdLst/>
            <a:ahLst/>
            <a:cxnLst/>
            <a:rect l="l" t="t" r="r" b="b"/>
            <a:pathLst>
              <a:path w="12192000" h="1551304">
                <a:moveTo>
                  <a:pt x="0" y="0"/>
                </a:moveTo>
                <a:lnTo>
                  <a:pt x="0" y="1551092"/>
                </a:lnTo>
                <a:lnTo>
                  <a:pt x="12191999" y="1551092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E87">
              <a:alpha val="470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7184" y="3146001"/>
            <a:ext cx="2734945" cy="838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300" spc="30" dirty="0">
                <a:latin typeface="Microsoft JhengHei UI" panose="020B0604030504040204" charset="-120"/>
                <a:cs typeface="Microsoft JhengHei UI" panose="020B0604030504040204" charset="-120"/>
              </a:rPr>
              <a:t>产品介绍</a:t>
            </a:r>
            <a:endParaRPr sz="5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1899" y="1316765"/>
            <a:ext cx="2918419" cy="292082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64288" y="1257498"/>
            <a:ext cx="3053683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25987" y="1316765"/>
            <a:ext cx="2918418" cy="2920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14124" y="2289938"/>
            <a:ext cx="3830319" cy="1135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58375" y="1257498"/>
            <a:ext cx="3053683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03056" y="2557522"/>
            <a:ext cx="1651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Microsoft JhengHei UI" panose="020B0604030504040204" charset="-120"/>
                <a:cs typeface="Microsoft JhengHei UI" panose="020B0604030504040204" charset="-120"/>
              </a:rPr>
              <a:t>细胞存储</a:t>
            </a:r>
            <a:endParaRPr b="0" dirty="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31364" y="2289938"/>
            <a:ext cx="3830319" cy="11353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421064" y="2557522"/>
            <a:ext cx="1651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细胞⽣态</a:t>
            </a:r>
            <a:endParaRPr sz="3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4357" y="4433327"/>
            <a:ext cx="177165" cy="11226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dirty="0"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5357" y="4421474"/>
            <a:ext cx="2843530" cy="11163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000"/>
              </a:lnSpc>
              <a:spcBef>
                <a:spcPts val="85"/>
              </a:spcBef>
            </a:pP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围产期⼲细胞存储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脐带</a:t>
            </a:r>
            <a:r>
              <a:rPr sz="1450" spc="-5" dirty="0">
                <a:latin typeface="Times New Roman" panose="02020603050405020304"/>
                <a:cs typeface="Times New Roman" panose="02020603050405020304"/>
              </a:rPr>
              <a:t>/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胎盘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）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脂肪⼲细胞存储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成⼈⾃体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） 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免疫细胞存储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成⼈外周⾎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23070" y="4433327"/>
            <a:ext cx="177165" cy="11226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dirty="0"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4070" y="4411314"/>
            <a:ext cx="2402205" cy="1126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细胞制剂开发及临床转化 细胞衍⽣品开发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外泌体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）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医美⼦品牌拓展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龄因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058" y="411400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4" h="575944">
                <a:moveTo>
                  <a:pt x="0" y="575733"/>
                </a:moveTo>
                <a:lnTo>
                  <a:pt x="575733" y="575733"/>
                </a:lnTo>
                <a:lnTo>
                  <a:pt x="575733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7482" y="882256"/>
            <a:ext cx="204470" cy="204470"/>
          </a:xfrm>
          <a:custGeom>
            <a:avLst/>
            <a:gdLst/>
            <a:ahLst/>
            <a:cxnLst/>
            <a:rect l="l" t="t" r="r" b="b"/>
            <a:pathLst>
              <a:path w="204469" h="204469">
                <a:moveTo>
                  <a:pt x="0" y="204046"/>
                </a:moveTo>
                <a:lnTo>
                  <a:pt x="204046" y="204046"/>
                </a:lnTo>
                <a:lnTo>
                  <a:pt x="204046" y="0"/>
                </a:lnTo>
                <a:lnTo>
                  <a:pt x="0" y="0"/>
                </a:lnTo>
                <a:lnTo>
                  <a:pt x="0" y="204046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570" y="539121"/>
            <a:ext cx="2734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⼲细胞及临床价值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686" y="1286368"/>
            <a:ext cx="5359400" cy="11150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600" b="1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什么是⼲细胞：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 algn="just">
              <a:lnSpc>
                <a:spcPct val="135000"/>
              </a:lnSpc>
              <a:spcBef>
                <a:spcPts val="70"/>
              </a:spcBef>
            </a:pPr>
            <a:r>
              <a:rPr sz="12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是具备⾃我更新和增殖分化能⼒的⼀类细胞，具有再⽣各种组织器官和⼈体的潜 在功能，医学界称为</a:t>
            </a:r>
            <a:r>
              <a:rPr sz="1200" spc="13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“</a:t>
            </a:r>
            <a:r>
              <a:rPr sz="12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万⽤细胞</a:t>
            </a:r>
            <a:r>
              <a:rPr sz="1200" spc="13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”</a:t>
            </a:r>
            <a:r>
              <a:rPr sz="12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，能调节体内各项⽣理活动，补充和修复⼈体损 耗。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4513" y="2606039"/>
            <a:ext cx="1087120" cy="453390"/>
          </a:xfrm>
          <a:custGeom>
            <a:avLst/>
            <a:gdLst/>
            <a:ahLst/>
            <a:cxnLst/>
            <a:rect l="l" t="t" r="r" b="b"/>
            <a:pathLst>
              <a:path w="1087120" h="453389">
                <a:moveTo>
                  <a:pt x="860213" y="0"/>
                </a:moveTo>
                <a:lnTo>
                  <a:pt x="226060" y="0"/>
                </a:lnTo>
                <a:lnTo>
                  <a:pt x="180534" y="4598"/>
                </a:lnTo>
                <a:lnTo>
                  <a:pt x="138110" y="17786"/>
                </a:lnTo>
                <a:lnTo>
                  <a:pt x="99703" y="38654"/>
                </a:lnTo>
                <a:lnTo>
                  <a:pt x="66229" y="66291"/>
                </a:lnTo>
                <a:lnTo>
                  <a:pt x="38639" y="99721"/>
                </a:lnTo>
                <a:lnTo>
                  <a:pt x="17782" y="138119"/>
                </a:lnTo>
                <a:lnTo>
                  <a:pt x="4597" y="180536"/>
                </a:lnTo>
                <a:lnTo>
                  <a:pt x="0" y="226060"/>
                </a:lnTo>
                <a:lnTo>
                  <a:pt x="4597" y="271764"/>
                </a:lnTo>
                <a:lnTo>
                  <a:pt x="17782" y="314321"/>
                </a:lnTo>
                <a:lnTo>
                  <a:pt x="38639" y="352826"/>
                </a:lnTo>
                <a:lnTo>
                  <a:pt x="66298" y="386412"/>
                </a:lnTo>
                <a:lnTo>
                  <a:pt x="99747" y="414085"/>
                </a:lnTo>
                <a:lnTo>
                  <a:pt x="138132" y="435006"/>
                </a:lnTo>
                <a:lnTo>
                  <a:pt x="180541" y="448269"/>
                </a:lnTo>
                <a:lnTo>
                  <a:pt x="226060" y="452967"/>
                </a:lnTo>
                <a:lnTo>
                  <a:pt x="860213" y="452967"/>
                </a:lnTo>
                <a:lnTo>
                  <a:pt x="905885" y="448268"/>
                </a:lnTo>
                <a:lnTo>
                  <a:pt x="948418" y="435002"/>
                </a:lnTo>
                <a:lnTo>
                  <a:pt x="986904" y="414070"/>
                </a:lnTo>
                <a:lnTo>
                  <a:pt x="1020431" y="386377"/>
                </a:lnTo>
                <a:lnTo>
                  <a:pt x="1048052" y="352893"/>
                </a:lnTo>
                <a:lnTo>
                  <a:pt x="1068926" y="314436"/>
                </a:lnTo>
                <a:lnTo>
                  <a:pt x="1082117" y="271947"/>
                </a:lnTo>
                <a:lnTo>
                  <a:pt x="1086715" y="226333"/>
                </a:lnTo>
                <a:lnTo>
                  <a:pt x="1082117" y="180719"/>
                </a:lnTo>
                <a:lnTo>
                  <a:pt x="1068926" y="138234"/>
                </a:lnTo>
                <a:lnTo>
                  <a:pt x="1048052" y="99788"/>
                </a:lnTo>
                <a:lnTo>
                  <a:pt x="1020362" y="66257"/>
                </a:lnTo>
                <a:lnTo>
                  <a:pt x="986860" y="38639"/>
                </a:lnTo>
                <a:lnTo>
                  <a:pt x="948397" y="17782"/>
                </a:lnTo>
                <a:lnTo>
                  <a:pt x="905878" y="4597"/>
                </a:lnTo>
                <a:lnTo>
                  <a:pt x="860213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07412" y="2657365"/>
            <a:ext cx="227329" cy="350520"/>
          </a:xfrm>
          <a:custGeom>
            <a:avLst/>
            <a:gdLst/>
            <a:ahLst/>
            <a:cxnLst/>
            <a:rect l="l" t="t" r="r" b="b"/>
            <a:pathLst>
              <a:path w="227330" h="350519">
                <a:moveTo>
                  <a:pt x="45719" y="0"/>
                </a:moveTo>
                <a:lnTo>
                  <a:pt x="45719" y="88052"/>
                </a:lnTo>
                <a:lnTo>
                  <a:pt x="0" y="88052"/>
                </a:lnTo>
                <a:lnTo>
                  <a:pt x="0" y="263312"/>
                </a:lnTo>
                <a:lnTo>
                  <a:pt x="45719" y="263312"/>
                </a:lnTo>
                <a:lnTo>
                  <a:pt x="45719" y="350520"/>
                </a:lnTo>
                <a:lnTo>
                  <a:pt x="226907" y="175260"/>
                </a:lnTo>
                <a:lnTo>
                  <a:pt x="4571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74513" y="3509945"/>
            <a:ext cx="1087120" cy="453390"/>
          </a:xfrm>
          <a:custGeom>
            <a:avLst/>
            <a:gdLst/>
            <a:ahLst/>
            <a:cxnLst/>
            <a:rect l="l" t="t" r="r" b="b"/>
            <a:pathLst>
              <a:path w="1087120" h="453389">
                <a:moveTo>
                  <a:pt x="860213" y="0"/>
                </a:moveTo>
                <a:lnTo>
                  <a:pt x="226060" y="0"/>
                </a:lnTo>
                <a:lnTo>
                  <a:pt x="180534" y="4598"/>
                </a:lnTo>
                <a:lnTo>
                  <a:pt x="138110" y="17786"/>
                </a:lnTo>
                <a:lnTo>
                  <a:pt x="99703" y="38654"/>
                </a:lnTo>
                <a:lnTo>
                  <a:pt x="66229" y="66291"/>
                </a:lnTo>
                <a:lnTo>
                  <a:pt x="38639" y="99721"/>
                </a:lnTo>
                <a:lnTo>
                  <a:pt x="17782" y="138119"/>
                </a:lnTo>
                <a:lnTo>
                  <a:pt x="4597" y="180536"/>
                </a:lnTo>
                <a:lnTo>
                  <a:pt x="0" y="226060"/>
                </a:lnTo>
                <a:lnTo>
                  <a:pt x="4597" y="271764"/>
                </a:lnTo>
                <a:lnTo>
                  <a:pt x="17782" y="314321"/>
                </a:lnTo>
                <a:lnTo>
                  <a:pt x="38639" y="352826"/>
                </a:lnTo>
                <a:lnTo>
                  <a:pt x="66298" y="386412"/>
                </a:lnTo>
                <a:lnTo>
                  <a:pt x="99747" y="414085"/>
                </a:lnTo>
                <a:lnTo>
                  <a:pt x="138132" y="435006"/>
                </a:lnTo>
                <a:lnTo>
                  <a:pt x="180541" y="448269"/>
                </a:lnTo>
                <a:lnTo>
                  <a:pt x="226060" y="452967"/>
                </a:lnTo>
                <a:lnTo>
                  <a:pt x="860213" y="452967"/>
                </a:lnTo>
                <a:lnTo>
                  <a:pt x="905885" y="448268"/>
                </a:lnTo>
                <a:lnTo>
                  <a:pt x="948418" y="435002"/>
                </a:lnTo>
                <a:lnTo>
                  <a:pt x="986904" y="414070"/>
                </a:lnTo>
                <a:lnTo>
                  <a:pt x="1020431" y="386377"/>
                </a:lnTo>
                <a:lnTo>
                  <a:pt x="1048052" y="352893"/>
                </a:lnTo>
                <a:lnTo>
                  <a:pt x="1068926" y="314436"/>
                </a:lnTo>
                <a:lnTo>
                  <a:pt x="1082117" y="271947"/>
                </a:lnTo>
                <a:lnTo>
                  <a:pt x="1086715" y="226333"/>
                </a:lnTo>
                <a:lnTo>
                  <a:pt x="1082117" y="180719"/>
                </a:lnTo>
                <a:lnTo>
                  <a:pt x="1068926" y="138234"/>
                </a:lnTo>
                <a:lnTo>
                  <a:pt x="1048052" y="99788"/>
                </a:lnTo>
                <a:lnTo>
                  <a:pt x="1020362" y="66257"/>
                </a:lnTo>
                <a:lnTo>
                  <a:pt x="986860" y="38639"/>
                </a:lnTo>
                <a:lnTo>
                  <a:pt x="948397" y="17782"/>
                </a:lnTo>
                <a:lnTo>
                  <a:pt x="905878" y="4597"/>
                </a:lnTo>
                <a:lnTo>
                  <a:pt x="860213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07412" y="3560559"/>
            <a:ext cx="227329" cy="350520"/>
          </a:xfrm>
          <a:custGeom>
            <a:avLst/>
            <a:gdLst/>
            <a:ahLst/>
            <a:cxnLst/>
            <a:rect l="l" t="t" r="r" b="b"/>
            <a:pathLst>
              <a:path w="227330" h="350520">
                <a:moveTo>
                  <a:pt x="45719" y="0"/>
                </a:moveTo>
                <a:lnTo>
                  <a:pt x="45719" y="88052"/>
                </a:lnTo>
                <a:lnTo>
                  <a:pt x="0" y="88052"/>
                </a:lnTo>
                <a:lnTo>
                  <a:pt x="0" y="263312"/>
                </a:lnTo>
                <a:lnTo>
                  <a:pt x="45719" y="263312"/>
                </a:lnTo>
                <a:lnTo>
                  <a:pt x="45719" y="350520"/>
                </a:lnTo>
                <a:lnTo>
                  <a:pt x="226907" y="175260"/>
                </a:lnTo>
                <a:lnTo>
                  <a:pt x="4571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4513" y="4405298"/>
            <a:ext cx="1087120" cy="453390"/>
          </a:xfrm>
          <a:custGeom>
            <a:avLst/>
            <a:gdLst/>
            <a:ahLst/>
            <a:cxnLst/>
            <a:rect l="l" t="t" r="r" b="b"/>
            <a:pathLst>
              <a:path w="1087120" h="453389">
                <a:moveTo>
                  <a:pt x="860213" y="0"/>
                </a:moveTo>
                <a:lnTo>
                  <a:pt x="226060" y="0"/>
                </a:lnTo>
                <a:lnTo>
                  <a:pt x="180534" y="4598"/>
                </a:lnTo>
                <a:lnTo>
                  <a:pt x="138111" y="17786"/>
                </a:lnTo>
                <a:lnTo>
                  <a:pt x="99704" y="38653"/>
                </a:lnTo>
                <a:lnTo>
                  <a:pt x="66229" y="66290"/>
                </a:lnTo>
                <a:lnTo>
                  <a:pt x="38639" y="99721"/>
                </a:lnTo>
                <a:lnTo>
                  <a:pt x="17782" y="138118"/>
                </a:lnTo>
                <a:lnTo>
                  <a:pt x="4597" y="180535"/>
                </a:lnTo>
                <a:lnTo>
                  <a:pt x="0" y="226060"/>
                </a:lnTo>
                <a:lnTo>
                  <a:pt x="4597" y="271764"/>
                </a:lnTo>
                <a:lnTo>
                  <a:pt x="17782" y="314321"/>
                </a:lnTo>
                <a:lnTo>
                  <a:pt x="38639" y="352826"/>
                </a:lnTo>
                <a:lnTo>
                  <a:pt x="66298" y="386411"/>
                </a:lnTo>
                <a:lnTo>
                  <a:pt x="99747" y="414084"/>
                </a:lnTo>
                <a:lnTo>
                  <a:pt x="138132" y="435005"/>
                </a:lnTo>
                <a:lnTo>
                  <a:pt x="180541" y="448268"/>
                </a:lnTo>
                <a:lnTo>
                  <a:pt x="226060" y="452965"/>
                </a:lnTo>
                <a:lnTo>
                  <a:pt x="860213" y="452965"/>
                </a:lnTo>
                <a:lnTo>
                  <a:pt x="905885" y="448267"/>
                </a:lnTo>
                <a:lnTo>
                  <a:pt x="948418" y="435001"/>
                </a:lnTo>
                <a:lnTo>
                  <a:pt x="986904" y="414070"/>
                </a:lnTo>
                <a:lnTo>
                  <a:pt x="1020431" y="386377"/>
                </a:lnTo>
                <a:lnTo>
                  <a:pt x="1048052" y="352892"/>
                </a:lnTo>
                <a:lnTo>
                  <a:pt x="1068926" y="314435"/>
                </a:lnTo>
                <a:lnTo>
                  <a:pt x="1082117" y="271946"/>
                </a:lnTo>
                <a:lnTo>
                  <a:pt x="1086715" y="226331"/>
                </a:lnTo>
                <a:lnTo>
                  <a:pt x="1082117" y="180717"/>
                </a:lnTo>
                <a:lnTo>
                  <a:pt x="1068926" y="138233"/>
                </a:lnTo>
                <a:lnTo>
                  <a:pt x="1048052" y="99787"/>
                </a:lnTo>
                <a:lnTo>
                  <a:pt x="1020362" y="66257"/>
                </a:lnTo>
                <a:lnTo>
                  <a:pt x="986860" y="38639"/>
                </a:lnTo>
                <a:lnTo>
                  <a:pt x="948397" y="17782"/>
                </a:lnTo>
                <a:lnTo>
                  <a:pt x="905878" y="4597"/>
                </a:lnTo>
                <a:lnTo>
                  <a:pt x="860213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75090" y="2659377"/>
            <a:ext cx="575945" cy="21094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激活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 indent="76200">
              <a:lnSpc>
                <a:spcPct val="318000"/>
              </a:lnSpc>
              <a:spcBef>
                <a:spcPts val="65"/>
              </a:spcBef>
            </a:pPr>
            <a:r>
              <a:rPr sz="1850" b="1" spc="1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修复 </a:t>
            </a:r>
            <a:r>
              <a:rPr sz="1850" b="1" spc="1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调节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07412" y="4456624"/>
            <a:ext cx="227329" cy="350520"/>
          </a:xfrm>
          <a:custGeom>
            <a:avLst/>
            <a:gdLst/>
            <a:ahLst/>
            <a:cxnLst/>
            <a:rect l="l" t="t" r="r" b="b"/>
            <a:pathLst>
              <a:path w="227330" h="350520">
                <a:moveTo>
                  <a:pt x="45719" y="0"/>
                </a:moveTo>
                <a:lnTo>
                  <a:pt x="45719" y="88052"/>
                </a:lnTo>
                <a:lnTo>
                  <a:pt x="0" y="88052"/>
                </a:lnTo>
                <a:lnTo>
                  <a:pt x="0" y="263312"/>
                </a:lnTo>
                <a:lnTo>
                  <a:pt x="45719" y="263312"/>
                </a:lnTo>
                <a:lnTo>
                  <a:pt x="45719" y="350519"/>
                </a:lnTo>
                <a:lnTo>
                  <a:pt x="226907" y="175260"/>
                </a:lnTo>
                <a:lnTo>
                  <a:pt x="4571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80453" y="2638832"/>
            <a:ext cx="3224107" cy="224755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69526" y="5494820"/>
            <a:ext cx="10748010" cy="12465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过去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⼲细胞临床研究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发展迅速</a:t>
            </a:r>
            <a:r>
              <a:rPr sz="1950" spc="-67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数量从</a:t>
            </a:r>
            <a:r>
              <a:rPr sz="1300" spc="1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800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多个增⻓到将近</a:t>
            </a:r>
            <a:r>
              <a:rPr sz="1300" b="1" spc="15" dirty="0">
                <a:solidFill>
                  <a:srgbClr val="F3B22E"/>
                </a:solidFill>
                <a:latin typeface="Times New Roman" panose="02020603050405020304"/>
                <a:cs typeface="Times New Roman" panose="02020603050405020304"/>
              </a:rPr>
              <a:t>6000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个。</a:t>
            </a:r>
            <a:endParaRPr sz="195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266700" marR="30480" indent="-228600">
              <a:lnSpc>
                <a:spcPts val="1630"/>
              </a:lnSpc>
              <a:spcBef>
                <a:spcPts val="10"/>
              </a:spcBef>
              <a:buClr>
                <a:srgbClr val="F5B324"/>
              </a:buClr>
              <a:buFont typeface="Wingdings" panose="05000000000000000000"/>
              <a:buChar char=""/>
              <a:tabLst>
                <a:tab pos="266700" algn="l"/>
              </a:tabLst>
            </a:pP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在疾病治疗领域</a:t>
            </a:r>
            <a:r>
              <a:rPr sz="1300" spc="-4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b="1" spc="3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代谢性疾病</a:t>
            </a:r>
            <a:r>
              <a:rPr sz="1300" b="1" spc="-45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3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内分泌系统疾病</a:t>
            </a:r>
            <a:r>
              <a:rPr sz="1300" b="1" spc="-45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3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葡萄糖代谢障碍</a:t>
            </a:r>
            <a:r>
              <a:rPr sz="1300" b="1" spc="-45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3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糖尿病</a:t>
            </a: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是⽬前研究最受关注的四个领域</a:t>
            </a:r>
            <a:r>
              <a:rPr sz="1300" spc="-4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四者临床试验数量较为接近</a:t>
            </a:r>
            <a:r>
              <a:rPr sz="1300" spc="-4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均 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突破</a:t>
            </a:r>
            <a:r>
              <a:rPr sz="1300" spc="1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200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例。</a:t>
            </a:r>
            <a:endParaRPr sz="195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266700" indent="-228600">
              <a:lnSpc>
                <a:spcPct val="100000"/>
              </a:lnSpc>
              <a:spcBef>
                <a:spcPts val="780"/>
              </a:spcBef>
              <a:buClr>
                <a:srgbClr val="F5B324"/>
              </a:buClr>
              <a:buFont typeface="Wingdings" panose="05000000000000000000"/>
              <a:buChar char=""/>
              <a:tabLst>
                <a:tab pos="266700" algn="l"/>
              </a:tabLst>
            </a:pP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⾃身免疫性疾病</a:t>
            </a:r>
            <a:r>
              <a:rPr sz="1950" b="1" spc="-67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15" dirty="0">
                <a:solidFill>
                  <a:srgbClr val="F3B22E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型糖尿病</a:t>
            </a:r>
            <a:r>
              <a:rPr sz="1950" b="1" spc="-67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肌⻣骼疾病</a:t>
            </a:r>
            <a:r>
              <a:rPr sz="1950" b="1" spc="-67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免疫系统疾病</a:t>
            </a:r>
            <a:r>
              <a:rPr sz="1950" b="1" spc="-67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中枢神经系统疾病</a:t>
            </a:r>
            <a:r>
              <a:rPr sz="1950" b="1" spc="-67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15" dirty="0">
                <a:solidFill>
                  <a:srgbClr val="F3B22E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型糖尿病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的研究数量也已突破百例</a:t>
            </a:r>
            <a:r>
              <a:rPr sz="1950" spc="-67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关注度获得持续提⾼。</a:t>
            </a:r>
            <a:endParaRPr sz="195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266700" indent="-228600">
              <a:lnSpc>
                <a:spcPct val="100000"/>
              </a:lnSpc>
              <a:spcBef>
                <a:spcPts val="845"/>
              </a:spcBef>
              <a:buClr>
                <a:srgbClr val="F5B324"/>
              </a:buClr>
              <a:buFont typeface="Wingdings" panose="05000000000000000000"/>
              <a:buChar char=""/>
              <a:tabLst>
                <a:tab pos="266700" algn="l"/>
              </a:tabLst>
            </a:pP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创伤与损伤</a:t>
            </a:r>
            <a:r>
              <a:rPr sz="1950" b="1" spc="-67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950" b="1" spc="44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消化系统疾病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也是研究较⼴泛的领域</a:t>
            </a:r>
            <a:r>
              <a:rPr sz="1950" spc="-67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临床试验数量突破</a:t>
            </a:r>
            <a:r>
              <a:rPr sz="1300" spc="1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50</a:t>
            </a:r>
            <a:r>
              <a:rPr sz="1950" spc="44" baseline="2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例。</a:t>
            </a:r>
            <a:endParaRPr sz="1950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40528" y="39941"/>
            <a:ext cx="4576711" cy="6405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78" y="307292"/>
            <a:ext cx="575310" cy="575945"/>
          </a:xfrm>
          <a:custGeom>
            <a:avLst/>
            <a:gdLst/>
            <a:ahLst/>
            <a:cxnLst/>
            <a:rect l="l" t="t" r="r" b="b"/>
            <a:pathLst>
              <a:path w="575310" h="575944">
                <a:moveTo>
                  <a:pt x="0" y="575733"/>
                </a:moveTo>
                <a:lnTo>
                  <a:pt x="574886" y="575733"/>
                </a:lnTo>
                <a:lnTo>
                  <a:pt x="574886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9829" y="778274"/>
            <a:ext cx="204470" cy="204470"/>
          </a:xfrm>
          <a:custGeom>
            <a:avLst/>
            <a:gdLst/>
            <a:ahLst/>
            <a:cxnLst/>
            <a:rect l="l" t="t" r="r" b="b"/>
            <a:pathLst>
              <a:path w="204469" h="204469">
                <a:moveTo>
                  <a:pt x="0" y="204046"/>
                </a:moveTo>
                <a:lnTo>
                  <a:pt x="204046" y="204046"/>
                </a:lnTo>
                <a:lnTo>
                  <a:pt x="204046" y="0"/>
                </a:lnTo>
                <a:lnTo>
                  <a:pt x="0" y="0"/>
                </a:lnTo>
                <a:lnTo>
                  <a:pt x="0" y="204046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72995" y="0"/>
            <a:ext cx="2371676" cy="138688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3052" y="377565"/>
            <a:ext cx="2057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围产期⼲细胞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0720" y="1448626"/>
            <a:ext cx="5837668" cy="347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533781" y="2441858"/>
            <a:ext cx="1651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脐带间充质⼲细胞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75955" y="2716542"/>
            <a:ext cx="1965960" cy="151765"/>
          </a:xfrm>
          <a:custGeom>
            <a:avLst/>
            <a:gdLst/>
            <a:ahLst/>
            <a:cxnLst/>
            <a:rect l="l" t="t" r="r" b="b"/>
            <a:pathLst>
              <a:path w="1965959" h="151764">
                <a:moveTo>
                  <a:pt x="1889760" y="0"/>
                </a:moveTo>
                <a:lnTo>
                  <a:pt x="75352" y="0"/>
                </a:lnTo>
                <a:lnTo>
                  <a:pt x="46068" y="5943"/>
                </a:lnTo>
                <a:lnTo>
                  <a:pt x="22116" y="22117"/>
                </a:lnTo>
                <a:lnTo>
                  <a:pt x="5939" y="46075"/>
                </a:lnTo>
                <a:lnTo>
                  <a:pt x="0" y="75354"/>
                </a:lnTo>
                <a:lnTo>
                  <a:pt x="5939" y="104958"/>
                </a:lnTo>
                <a:lnTo>
                  <a:pt x="22116" y="129113"/>
                </a:lnTo>
                <a:lnTo>
                  <a:pt x="46074" y="145438"/>
                </a:lnTo>
                <a:lnTo>
                  <a:pt x="75352" y="151554"/>
                </a:lnTo>
                <a:lnTo>
                  <a:pt x="1889760" y="151554"/>
                </a:lnTo>
                <a:lnTo>
                  <a:pt x="1919405" y="145438"/>
                </a:lnTo>
                <a:lnTo>
                  <a:pt x="1943574" y="129113"/>
                </a:lnTo>
                <a:lnTo>
                  <a:pt x="1959885" y="104958"/>
                </a:lnTo>
                <a:lnTo>
                  <a:pt x="1965902" y="75632"/>
                </a:lnTo>
                <a:lnTo>
                  <a:pt x="1965742" y="75632"/>
                </a:lnTo>
                <a:lnTo>
                  <a:pt x="1959793" y="46192"/>
                </a:lnTo>
                <a:lnTo>
                  <a:pt x="1943547" y="22152"/>
                </a:lnTo>
                <a:lnTo>
                  <a:pt x="1919380" y="5939"/>
                </a:lnTo>
                <a:lnTo>
                  <a:pt x="1889760" y="0"/>
                </a:lnTo>
                <a:close/>
              </a:path>
              <a:path w="1965959" h="151764">
                <a:moveTo>
                  <a:pt x="1965960" y="75354"/>
                </a:moveTo>
                <a:lnTo>
                  <a:pt x="1965742" y="75632"/>
                </a:lnTo>
                <a:lnTo>
                  <a:pt x="1965902" y="75632"/>
                </a:lnTo>
                <a:lnTo>
                  <a:pt x="1965960" y="7535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75955" y="2283796"/>
            <a:ext cx="1965960" cy="151765"/>
          </a:xfrm>
          <a:custGeom>
            <a:avLst/>
            <a:gdLst/>
            <a:ahLst/>
            <a:cxnLst/>
            <a:rect l="l" t="t" r="r" b="b"/>
            <a:pathLst>
              <a:path w="1965959" h="151764">
                <a:moveTo>
                  <a:pt x="1889760" y="0"/>
                </a:moveTo>
                <a:lnTo>
                  <a:pt x="75352" y="0"/>
                </a:lnTo>
                <a:lnTo>
                  <a:pt x="46068" y="5943"/>
                </a:lnTo>
                <a:lnTo>
                  <a:pt x="22116" y="22117"/>
                </a:lnTo>
                <a:lnTo>
                  <a:pt x="5939" y="46075"/>
                </a:lnTo>
                <a:lnTo>
                  <a:pt x="0" y="75352"/>
                </a:lnTo>
                <a:lnTo>
                  <a:pt x="5939" y="104958"/>
                </a:lnTo>
                <a:lnTo>
                  <a:pt x="22116" y="129113"/>
                </a:lnTo>
                <a:lnTo>
                  <a:pt x="46074" y="145438"/>
                </a:lnTo>
                <a:lnTo>
                  <a:pt x="75352" y="151552"/>
                </a:lnTo>
                <a:lnTo>
                  <a:pt x="1889760" y="151552"/>
                </a:lnTo>
                <a:lnTo>
                  <a:pt x="1919405" y="145438"/>
                </a:lnTo>
                <a:lnTo>
                  <a:pt x="1943574" y="129113"/>
                </a:lnTo>
                <a:lnTo>
                  <a:pt x="1959885" y="104958"/>
                </a:lnTo>
                <a:lnTo>
                  <a:pt x="1965902" y="75632"/>
                </a:lnTo>
                <a:lnTo>
                  <a:pt x="1965742" y="75632"/>
                </a:lnTo>
                <a:lnTo>
                  <a:pt x="1959793" y="46192"/>
                </a:lnTo>
                <a:lnTo>
                  <a:pt x="1943547" y="22152"/>
                </a:lnTo>
                <a:lnTo>
                  <a:pt x="1919380" y="5939"/>
                </a:lnTo>
                <a:lnTo>
                  <a:pt x="1889760" y="0"/>
                </a:lnTo>
                <a:close/>
              </a:path>
              <a:path w="1965959" h="151764">
                <a:moveTo>
                  <a:pt x="1965960" y="75352"/>
                </a:moveTo>
                <a:lnTo>
                  <a:pt x="1965742" y="75632"/>
                </a:lnTo>
                <a:lnTo>
                  <a:pt x="1965902" y="75632"/>
                </a:lnTo>
                <a:lnTo>
                  <a:pt x="1965960" y="7535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55160" y="3644393"/>
            <a:ext cx="2019300" cy="631825"/>
          </a:xfrm>
          <a:custGeom>
            <a:avLst/>
            <a:gdLst/>
            <a:ahLst/>
            <a:cxnLst/>
            <a:rect l="l" t="t" r="r" b="b"/>
            <a:pathLst>
              <a:path w="2019300" h="631825">
                <a:moveTo>
                  <a:pt x="1908387" y="0"/>
                </a:moveTo>
                <a:lnTo>
                  <a:pt x="110912" y="0"/>
                </a:lnTo>
                <a:lnTo>
                  <a:pt x="67671" y="8692"/>
                </a:lnTo>
                <a:lnTo>
                  <a:pt x="32424" y="32424"/>
                </a:lnTo>
                <a:lnTo>
                  <a:pt x="8692" y="67671"/>
                </a:lnTo>
                <a:lnTo>
                  <a:pt x="0" y="110912"/>
                </a:lnTo>
                <a:lnTo>
                  <a:pt x="0" y="520700"/>
                </a:lnTo>
                <a:lnTo>
                  <a:pt x="8692" y="563800"/>
                </a:lnTo>
                <a:lnTo>
                  <a:pt x="32424" y="599001"/>
                </a:lnTo>
                <a:lnTo>
                  <a:pt x="67671" y="622779"/>
                </a:lnTo>
                <a:lnTo>
                  <a:pt x="110912" y="631612"/>
                </a:lnTo>
                <a:lnTo>
                  <a:pt x="1908387" y="631612"/>
                </a:lnTo>
                <a:lnTo>
                  <a:pt x="1951617" y="622779"/>
                </a:lnTo>
                <a:lnTo>
                  <a:pt x="1986861" y="599001"/>
                </a:lnTo>
                <a:lnTo>
                  <a:pt x="2010595" y="563800"/>
                </a:lnTo>
                <a:lnTo>
                  <a:pt x="2019300" y="520700"/>
                </a:lnTo>
                <a:lnTo>
                  <a:pt x="2019300" y="110912"/>
                </a:lnTo>
                <a:lnTo>
                  <a:pt x="2010595" y="67671"/>
                </a:lnTo>
                <a:lnTo>
                  <a:pt x="1986861" y="32424"/>
                </a:lnTo>
                <a:lnTo>
                  <a:pt x="1951617" y="8692"/>
                </a:lnTo>
                <a:lnTo>
                  <a:pt x="190838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60135" y="3718052"/>
            <a:ext cx="2012314" cy="459105"/>
          </a:xfrm>
          <a:custGeom>
            <a:avLst/>
            <a:gdLst/>
            <a:ahLst/>
            <a:cxnLst/>
            <a:rect l="l" t="t" r="r" b="b"/>
            <a:pathLst>
              <a:path w="2012315" h="459104">
                <a:moveTo>
                  <a:pt x="1782232" y="0"/>
                </a:moveTo>
                <a:lnTo>
                  <a:pt x="229447" y="0"/>
                </a:lnTo>
                <a:lnTo>
                  <a:pt x="183215" y="4663"/>
                </a:lnTo>
                <a:lnTo>
                  <a:pt x="140148" y="18037"/>
                </a:lnTo>
                <a:lnTo>
                  <a:pt x="101171" y="39199"/>
                </a:lnTo>
                <a:lnTo>
                  <a:pt x="67208" y="67227"/>
                </a:lnTo>
                <a:lnTo>
                  <a:pt x="39184" y="101196"/>
                </a:lnTo>
                <a:lnTo>
                  <a:pt x="18025" y="140185"/>
                </a:lnTo>
                <a:lnTo>
                  <a:pt x="4657" y="183269"/>
                </a:lnTo>
                <a:lnTo>
                  <a:pt x="0" y="229447"/>
                </a:lnTo>
                <a:lnTo>
                  <a:pt x="4679" y="275784"/>
                </a:lnTo>
                <a:lnTo>
                  <a:pt x="18054" y="318866"/>
                </a:lnTo>
                <a:lnTo>
                  <a:pt x="39211" y="357849"/>
                </a:lnTo>
                <a:lnTo>
                  <a:pt x="67229" y="391807"/>
                </a:lnTo>
                <a:lnTo>
                  <a:pt x="101184" y="419815"/>
                </a:lnTo>
                <a:lnTo>
                  <a:pt x="140155" y="440949"/>
                </a:lnTo>
                <a:lnTo>
                  <a:pt x="183217" y="454283"/>
                </a:lnTo>
                <a:lnTo>
                  <a:pt x="229447" y="458894"/>
                </a:lnTo>
                <a:lnTo>
                  <a:pt x="1782232" y="458894"/>
                </a:lnTo>
                <a:lnTo>
                  <a:pt x="1828509" y="454283"/>
                </a:lnTo>
                <a:lnTo>
                  <a:pt x="1871610" y="440947"/>
                </a:lnTo>
                <a:lnTo>
                  <a:pt x="1910611" y="419811"/>
                </a:lnTo>
                <a:lnTo>
                  <a:pt x="1944590" y="391797"/>
                </a:lnTo>
                <a:lnTo>
                  <a:pt x="1972624" y="357829"/>
                </a:lnTo>
                <a:lnTo>
                  <a:pt x="1993788" y="318832"/>
                </a:lnTo>
                <a:lnTo>
                  <a:pt x="2007158" y="275730"/>
                </a:lnTo>
                <a:lnTo>
                  <a:pt x="2011815" y="229527"/>
                </a:lnTo>
                <a:lnTo>
                  <a:pt x="2007135" y="183215"/>
                </a:lnTo>
                <a:lnTo>
                  <a:pt x="1993759" y="140151"/>
                </a:lnTo>
                <a:lnTo>
                  <a:pt x="1972597" y="101177"/>
                </a:lnTo>
                <a:lnTo>
                  <a:pt x="1944570" y="67217"/>
                </a:lnTo>
                <a:lnTo>
                  <a:pt x="1910598" y="39195"/>
                </a:lnTo>
                <a:lnTo>
                  <a:pt x="1871603" y="18036"/>
                </a:lnTo>
                <a:lnTo>
                  <a:pt x="1828507" y="4663"/>
                </a:lnTo>
                <a:lnTo>
                  <a:pt x="178223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539967" y="3789511"/>
            <a:ext cx="1651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胎盘间充质⼲细胞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60135" y="3664124"/>
            <a:ext cx="2012314" cy="151765"/>
          </a:xfrm>
          <a:custGeom>
            <a:avLst/>
            <a:gdLst/>
            <a:ahLst/>
            <a:cxnLst/>
            <a:rect l="l" t="t" r="r" b="b"/>
            <a:pathLst>
              <a:path w="2012315" h="151764">
                <a:moveTo>
                  <a:pt x="1936327" y="0"/>
                </a:moveTo>
                <a:lnTo>
                  <a:pt x="75352" y="0"/>
                </a:lnTo>
                <a:lnTo>
                  <a:pt x="46068" y="5943"/>
                </a:lnTo>
                <a:lnTo>
                  <a:pt x="22117" y="22116"/>
                </a:lnTo>
                <a:lnTo>
                  <a:pt x="5939" y="46074"/>
                </a:lnTo>
                <a:lnTo>
                  <a:pt x="0" y="75352"/>
                </a:lnTo>
                <a:lnTo>
                  <a:pt x="5939" y="104957"/>
                </a:lnTo>
                <a:lnTo>
                  <a:pt x="22117" y="129112"/>
                </a:lnTo>
                <a:lnTo>
                  <a:pt x="46075" y="145437"/>
                </a:lnTo>
                <a:lnTo>
                  <a:pt x="75352" y="151552"/>
                </a:lnTo>
                <a:lnTo>
                  <a:pt x="1936327" y="151552"/>
                </a:lnTo>
                <a:lnTo>
                  <a:pt x="1965681" y="145437"/>
                </a:lnTo>
                <a:lnTo>
                  <a:pt x="1989664" y="129112"/>
                </a:lnTo>
                <a:lnTo>
                  <a:pt x="2005817" y="104957"/>
                </a:lnTo>
                <a:lnTo>
                  <a:pt x="2011679" y="75352"/>
                </a:lnTo>
                <a:lnTo>
                  <a:pt x="2005874" y="46191"/>
                </a:lnTo>
                <a:lnTo>
                  <a:pt x="1989681" y="22151"/>
                </a:lnTo>
                <a:lnTo>
                  <a:pt x="1965662" y="5939"/>
                </a:lnTo>
                <a:lnTo>
                  <a:pt x="1936327" y="0"/>
                </a:lnTo>
                <a:close/>
              </a:path>
              <a:path w="2012315" h="151764">
                <a:moveTo>
                  <a:pt x="2011759" y="75352"/>
                </a:moveTo>
                <a:lnTo>
                  <a:pt x="2011815" y="75631"/>
                </a:lnTo>
                <a:lnTo>
                  <a:pt x="2011759" y="7535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575718" y="1765743"/>
            <a:ext cx="2857976" cy="2821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55069" y="5194377"/>
            <a:ext cx="11338560" cy="112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功能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解决身体修复能⼒下降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功能障碍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神经衰弱等亚健康问题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；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对抗⼈体⼋⼤系统疾病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如⼼脑⾎管疾病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糖尿病以及深度 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抗衰</a:t>
            </a:r>
            <a:r>
              <a:rPr sz="1300" b="1" spc="30" dirty="0"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b="1" dirty="0">
                <a:solidFill>
                  <a:srgbClr val="FF67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⼈⼀⽣中</a:t>
            </a:r>
            <a:r>
              <a:rPr sz="1600" b="1" spc="-90" dirty="0">
                <a:solidFill>
                  <a:srgbClr val="FF67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b="1" dirty="0">
                <a:solidFill>
                  <a:srgbClr val="FF67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只有⼀次存储新⽣⼉⼲细胞的机会！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4563" y="1472558"/>
            <a:ext cx="5425440" cy="7112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75" b="1" spc="22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脐带</a:t>
            </a:r>
            <a:r>
              <a:rPr sz="1850" b="1" spc="-1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2775" b="1" spc="22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胎盘源⼲细胞存储</a:t>
            </a:r>
            <a:r>
              <a:rPr sz="2775" b="1" spc="-22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850" b="1" spc="-1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Perinatal</a:t>
            </a:r>
            <a:r>
              <a:rPr sz="1850" b="1" spc="-1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50" b="1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stem </a:t>
            </a:r>
            <a:r>
              <a:rPr sz="1850" b="1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cells</a:t>
            </a:r>
            <a:r>
              <a:rPr sz="2775" b="1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海尔国际细胞库主要存储围产期间充质⼲细胞</a:t>
            </a:r>
            <a:r>
              <a:rPr sz="1300" spc="-4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其具备</a:t>
            </a:r>
            <a:r>
              <a:rPr sz="1300" b="1" spc="3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归巢</a:t>
            </a:r>
            <a:r>
              <a:rPr sz="1300" spc="-45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3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旁分泌</a:t>
            </a: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和</a:t>
            </a:r>
            <a:r>
              <a:rPr sz="1300" b="1" spc="3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增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4563" y="2361558"/>
            <a:ext cx="5427345" cy="2428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3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值分化</a:t>
            </a:r>
            <a:r>
              <a:rPr sz="1300" spc="3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潜能；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⼲细胞含量</a:t>
            </a:r>
            <a:r>
              <a:rPr sz="1200" b="1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最⾼</a:t>
            </a:r>
            <a:r>
              <a:rPr sz="1200" b="1" spc="-70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200" b="1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脐带</a:t>
            </a:r>
            <a:r>
              <a:rPr sz="1200" b="1" spc="-5" dirty="0">
                <a:solidFill>
                  <a:srgbClr val="1EAD97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1200" b="1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胎盘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&gt;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脂肪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⽺膜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&gt;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⻣髓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&gt;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脐⾎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D0D0D"/>
              </a:buClr>
              <a:buFont typeface="Wingdings" panose="05000000000000000000"/>
              <a:buChar char=""/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增殖能⼒</a:t>
            </a:r>
            <a:r>
              <a:rPr sz="12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最强</a:t>
            </a:r>
            <a:r>
              <a:rPr sz="1200" b="1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2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脐带</a:t>
            </a:r>
            <a:r>
              <a:rPr sz="1200" b="1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12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⽺膜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&gt;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脂肪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⻣髓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buClr>
                <a:srgbClr val="0D0D0D"/>
              </a:buClr>
              <a:buFont typeface="Wingdings" panose="05000000000000000000"/>
              <a:buChar char=""/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分泌细胞因⼦谱</a:t>
            </a:r>
            <a:r>
              <a:rPr sz="1200" b="1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最⼴</a:t>
            </a:r>
            <a:r>
              <a:rPr sz="1200" b="1" spc="-70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200" b="1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脐带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&gt;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⻣髓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D0D0D"/>
              </a:buClr>
              <a:buFont typeface="Wingdings" panose="05000000000000000000"/>
              <a:buChar char=""/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免疫原性</a:t>
            </a:r>
            <a:r>
              <a:rPr sz="12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最低</a:t>
            </a:r>
            <a:r>
              <a:rPr sz="1200" b="1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2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脐带</a:t>
            </a:r>
            <a:r>
              <a:rPr sz="1200" b="1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12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⽺膜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&lt;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脂肪</a:t>
            </a:r>
            <a:r>
              <a:rPr sz="1200" spc="-5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&lt;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⻣髓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241300" marR="5080" indent="-228600">
              <a:lnSpc>
                <a:spcPts val="2880"/>
              </a:lnSpc>
              <a:spcBef>
                <a:spcPts val="320"/>
              </a:spcBef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采集时对产妇及新⽣⼉⽆任何危害及损伤</a:t>
            </a:r>
            <a:r>
              <a:rPr sz="1200" spc="-7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潜伏性病毒和病原微⽣物的感染及 传播⼏率⽐较低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059" y="354120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4" h="575944">
                <a:moveTo>
                  <a:pt x="0" y="575733"/>
                </a:moveTo>
                <a:lnTo>
                  <a:pt x="575733" y="575733"/>
                </a:lnTo>
                <a:lnTo>
                  <a:pt x="575733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7484" y="824975"/>
            <a:ext cx="204470" cy="204470"/>
          </a:xfrm>
          <a:custGeom>
            <a:avLst/>
            <a:gdLst/>
            <a:ahLst/>
            <a:cxnLst/>
            <a:rect l="l" t="t" r="r" b="b"/>
            <a:pathLst>
              <a:path w="204469" h="204469">
                <a:moveTo>
                  <a:pt x="0" y="204046"/>
                </a:moveTo>
                <a:lnTo>
                  <a:pt x="204046" y="204046"/>
                </a:lnTo>
                <a:lnTo>
                  <a:pt x="204046" y="0"/>
                </a:lnTo>
                <a:lnTo>
                  <a:pt x="0" y="0"/>
                </a:lnTo>
                <a:lnTo>
                  <a:pt x="0" y="204046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04686" y="403317"/>
            <a:ext cx="1718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脂肪⼲细胞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56107" y="2954680"/>
            <a:ext cx="4163060" cy="24959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02665" y="6123305"/>
            <a:ext cx="7285990" cy="216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功能</a:t>
            </a:r>
            <a:r>
              <a:rPr sz="1300" spc="-45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医学修复</a:t>
            </a:r>
            <a:r>
              <a:rPr sz="1300" spc="-45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再⽣美容</a:t>
            </a:r>
            <a:r>
              <a:rPr sz="1300" spc="-45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神经系统疾病</a:t>
            </a:r>
            <a:r>
              <a:rPr sz="1300" spc="-45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⾃身免疫系统疾病</a:t>
            </a:r>
            <a:r>
              <a:rPr sz="1300" spc="-45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有效改善亚健康</a:t>
            </a:r>
            <a:r>
              <a:rPr sz="1300" spc="-45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spc="30" dirty="0">
                <a:solidFill>
                  <a:srgbClr val="3B383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早衰等疾病。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6747" y="1287808"/>
            <a:ext cx="9677400" cy="2134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5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27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我</a:t>
            </a:r>
            <a:r>
              <a:rPr sz="1850" b="1" spc="5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27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负责修理</a:t>
            </a:r>
            <a:r>
              <a:rPr sz="2775" b="1" spc="-127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7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你负责美丽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从脂肪组织中分离得到的⼀种具有多向分化潜能的⼲细胞，可恢复组织细胞的修复功能，促进细胞再⽣。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300" b="1" spc="30" dirty="0">
                <a:solidFill>
                  <a:srgbClr val="15B09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⽤⾃⼰的细胞修复岁⽉痕迹，由内⽽外真正有效对抗衰⽼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，恢复年轻⾯容的同时，充分改善身体机能，是⽬前最先进的抗衰⽅法。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56515">
              <a:lnSpc>
                <a:spcPct val="100000"/>
              </a:lnSpc>
              <a:spcBef>
                <a:spcPts val="5"/>
              </a:spcBef>
            </a:pPr>
            <a:r>
              <a:rPr sz="2775" b="1" spc="22" baseline="2000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脂肪⼲细胞</a:t>
            </a:r>
            <a:r>
              <a:rPr sz="2775" b="1" spc="-15" baseline="2000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850" b="1" spc="-10" dirty="0">
                <a:solidFill>
                  <a:srgbClr val="1EAD97"/>
                </a:solidFill>
                <a:latin typeface="Times New Roman" panose="02020603050405020304"/>
                <a:cs typeface="Times New Roman" panose="02020603050405020304"/>
              </a:rPr>
              <a:t>ADSCs</a:t>
            </a:r>
            <a:r>
              <a:rPr sz="2775" b="1" spc="-15" baseline="2000" dirty="0">
                <a:solidFill>
                  <a:srgbClr val="1EAD97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1882" y="3890004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1442" y="3874765"/>
            <a:ext cx="1701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恢复组织细胞的修复功能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1882" y="4255765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0482" y="4240524"/>
            <a:ext cx="1092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促进细胞的再⽣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1882" y="4621524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482" y="4606284"/>
            <a:ext cx="2760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恢复年轻⾯容的同时</a:t>
            </a:r>
            <a:r>
              <a:rPr sz="1200" spc="-7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充分改善身体机能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1882" y="4987285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0482" y="4972044"/>
            <a:ext cx="1998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有效改善亚健康</a:t>
            </a:r>
            <a:r>
              <a:rPr sz="1200" spc="-7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早衰等疾病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1882" y="5353044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0482" y="5337804"/>
            <a:ext cx="2006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由内⽽外真正的有效抵抗衰⽼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71380" y="356446"/>
            <a:ext cx="2348865" cy="895985"/>
          </a:xfrm>
          <a:custGeom>
            <a:avLst/>
            <a:gdLst/>
            <a:ahLst/>
            <a:cxnLst/>
            <a:rect l="l" t="t" r="r" b="b"/>
            <a:pathLst>
              <a:path w="2348865" h="895985">
                <a:moveTo>
                  <a:pt x="0" y="895773"/>
                </a:moveTo>
                <a:lnTo>
                  <a:pt x="2348652" y="895773"/>
                </a:lnTo>
                <a:lnTo>
                  <a:pt x="2348652" y="0"/>
                </a:lnTo>
                <a:lnTo>
                  <a:pt x="0" y="0"/>
                </a:lnTo>
                <a:lnTo>
                  <a:pt x="0" y="895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20673" y="99060"/>
            <a:ext cx="2324947" cy="142070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5121" y="444499"/>
            <a:ext cx="575310" cy="575945"/>
          </a:xfrm>
          <a:custGeom>
            <a:avLst/>
            <a:gdLst/>
            <a:ahLst/>
            <a:cxnLst/>
            <a:rect l="l" t="t" r="r" b="b"/>
            <a:pathLst>
              <a:path w="575310" h="575944">
                <a:moveTo>
                  <a:pt x="0" y="575733"/>
                </a:moveTo>
                <a:lnTo>
                  <a:pt x="574886" y="575733"/>
                </a:lnTo>
                <a:lnTo>
                  <a:pt x="574886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5271" y="915481"/>
            <a:ext cx="204470" cy="204470"/>
          </a:xfrm>
          <a:custGeom>
            <a:avLst/>
            <a:gdLst/>
            <a:ahLst/>
            <a:cxnLst/>
            <a:rect l="l" t="t" r="r" b="b"/>
            <a:pathLst>
              <a:path w="204469" h="204469">
                <a:moveTo>
                  <a:pt x="0" y="204046"/>
                </a:moveTo>
                <a:lnTo>
                  <a:pt x="204046" y="204046"/>
                </a:lnTo>
                <a:lnTo>
                  <a:pt x="204046" y="0"/>
                </a:lnTo>
                <a:lnTo>
                  <a:pt x="0" y="0"/>
                </a:lnTo>
                <a:lnTo>
                  <a:pt x="0" y="204046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1674" y="492760"/>
            <a:ext cx="1380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免疫细胞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1643" y="1622684"/>
            <a:ext cx="5277258" cy="30580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6749" y="5592216"/>
            <a:ext cx="1920239" cy="528320"/>
          </a:xfrm>
          <a:custGeom>
            <a:avLst/>
            <a:gdLst/>
            <a:ahLst/>
            <a:cxnLst/>
            <a:rect l="l" t="t" r="r" b="b"/>
            <a:pathLst>
              <a:path w="1920239" h="528320">
                <a:moveTo>
                  <a:pt x="1832186" y="0"/>
                </a:moveTo>
                <a:lnTo>
                  <a:pt x="88053" y="0"/>
                </a:lnTo>
                <a:lnTo>
                  <a:pt x="53769" y="6916"/>
                </a:lnTo>
                <a:lnTo>
                  <a:pt x="25781" y="25781"/>
                </a:lnTo>
                <a:lnTo>
                  <a:pt x="6916" y="53769"/>
                </a:lnTo>
                <a:lnTo>
                  <a:pt x="0" y="88053"/>
                </a:lnTo>
                <a:lnTo>
                  <a:pt x="0" y="440266"/>
                </a:lnTo>
                <a:lnTo>
                  <a:pt x="6916" y="474370"/>
                </a:lnTo>
                <a:lnTo>
                  <a:pt x="25781" y="502298"/>
                </a:lnTo>
                <a:lnTo>
                  <a:pt x="53769" y="521223"/>
                </a:lnTo>
                <a:lnTo>
                  <a:pt x="88053" y="528319"/>
                </a:lnTo>
                <a:lnTo>
                  <a:pt x="1832186" y="528319"/>
                </a:lnTo>
                <a:lnTo>
                  <a:pt x="1866335" y="521223"/>
                </a:lnTo>
                <a:lnTo>
                  <a:pt x="1894278" y="502298"/>
                </a:lnTo>
                <a:lnTo>
                  <a:pt x="1913188" y="474370"/>
                </a:lnTo>
                <a:lnTo>
                  <a:pt x="1920239" y="440266"/>
                </a:lnTo>
                <a:lnTo>
                  <a:pt x="1920239" y="88053"/>
                </a:lnTo>
                <a:lnTo>
                  <a:pt x="1913188" y="53769"/>
                </a:lnTo>
                <a:lnTo>
                  <a:pt x="1894278" y="25781"/>
                </a:lnTo>
                <a:lnTo>
                  <a:pt x="1866335" y="6916"/>
                </a:lnTo>
                <a:lnTo>
                  <a:pt x="1832186" y="0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59816" y="5575282"/>
            <a:ext cx="1953895" cy="561975"/>
          </a:xfrm>
          <a:custGeom>
            <a:avLst/>
            <a:gdLst/>
            <a:ahLst/>
            <a:cxnLst/>
            <a:rect l="l" t="t" r="r" b="b"/>
            <a:pathLst>
              <a:path w="1953895" h="561975">
                <a:moveTo>
                  <a:pt x="1848931" y="0"/>
                </a:moveTo>
                <a:lnTo>
                  <a:pt x="104935" y="0"/>
                </a:lnTo>
                <a:lnTo>
                  <a:pt x="65075" y="8575"/>
                </a:lnTo>
                <a:lnTo>
                  <a:pt x="31611" y="31611"/>
                </a:lnTo>
                <a:lnTo>
                  <a:pt x="8575" y="65076"/>
                </a:lnTo>
                <a:lnTo>
                  <a:pt x="0" y="104935"/>
                </a:lnTo>
                <a:lnTo>
                  <a:pt x="0" y="456932"/>
                </a:lnTo>
                <a:lnTo>
                  <a:pt x="8575" y="496791"/>
                </a:lnTo>
                <a:lnTo>
                  <a:pt x="31611" y="530255"/>
                </a:lnTo>
                <a:lnTo>
                  <a:pt x="65075" y="553291"/>
                </a:lnTo>
                <a:lnTo>
                  <a:pt x="104935" y="561867"/>
                </a:lnTo>
                <a:lnTo>
                  <a:pt x="1848931" y="561867"/>
                </a:lnTo>
                <a:lnTo>
                  <a:pt x="1888790" y="553291"/>
                </a:lnTo>
                <a:lnTo>
                  <a:pt x="1922255" y="530255"/>
                </a:lnTo>
                <a:lnTo>
                  <a:pt x="1923807" y="528000"/>
                </a:lnTo>
                <a:lnTo>
                  <a:pt x="104935" y="528000"/>
                </a:lnTo>
                <a:lnTo>
                  <a:pt x="76285" y="522744"/>
                </a:lnTo>
                <a:lnTo>
                  <a:pt x="53805" y="508061"/>
                </a:lnTo>
                <a:lnTo>
                  <a:pt x="39122" y="485581"/>
                </a:lnTo>
                <a:lnTo>
                  <a:pt x="33866" y="456932"/>
                </a:lnTo>
                <a:lnTo>
                  <a:pt x="33866" y="104935"/>
                </a:lnTo>
                <a:lnTo>
                  <a:pt x="39122" y="76286"/>
                </a:lnTo>
                <a:lnTo>
                  <a:pt x="53805" y="53805"/>
                </a:lnTo>
                <a:lnTo>
                  <a:pt x="76285" y="39123"/>
                </a:lnTo>
                <a:lnTo>
                  <a:pt x="104935" y="33867"/>
                </a:lnTo>
                <a:lnTo>
                  <a:pt x="1923807" y="33867"/>
                </a:lnTo>
                <a:lnTo>
                  <a:pt x="1922255" y="31611"/>
                </a:lnTo>
                <a:lnTo>
                  <a:pt x="1888790" y="8575"/>
                </a:lnTo>
                <a:lnTo>
                  <a:pt x="1848931" y="0"/>
                </a:lnTo>
                <a:close/>
              </a:path>
              <a:path w="1953895" h="561975">
                <a:moveTo>
                  <a:pt x="1923807" y="33867"/>
                </a:moveTo>
                <a:lnTo>
                  <a:pt x="1848931" y="33867"/>
                </a:lnTo>
                <a:lnTo>
                  <a:pt x="1877580" y="39123"/>
                </a:lnTo>
                <a:lnTo>
                  <a:pt x="1900061" y="53805"/>
                </a:lnTo>
                <a:lnTo>
                  <a:pt x="1914743" y="76286"/>
                </a:lnTo>
                <a:lnTo>
                  <a:pt x="1919999" y="104935"/>
                </a:lnTo>
                <a:lnTo>
                  <a:pt x="1919999" y="456932"/>
                </a:lnTo>
                <a:lnTo>
                  <a:pt x="1914743" y="485581"/>
                </a:lnTo>
                <a:lnTo>
                  <a:pt x="1900061" y="508061"/>
                </a:lnTo>
                <a:lnTo>
                  <a:pt x="1877580" y="522744"/>
                </a:lnTo>
                <a:lnTo>
                  <a:pt x="1848931" y="528000"/>
                </a:lnTo>
                <a:lnTo>
                  <a:pt x="1923807" y="528000"/>
                </a:lnTo>
                <a:lnTo>
                  <a:pt x="1945291" y="496791"/>
                </a:lnTo>
                <a:lnTo>
                  <a:pt x="1953866" y="456932"/>
                </a:lnTo>
                <a:lnTo>
                  <a:pt x="1953866" y="104935"/>
                </a:lnTo>
                <a:lnTo>
                  <a:pt x="1945291" y="65076"/>
                </a:lnTo>
                <a:lnTo>
                  <a:pt x="1923807" y="33867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1511" y="5651070"/>
            <a:ext cx="1203325" cy="410845"/>
          </a:xfrm>
          <a:custGeom>
            <a:avLst/>
            <a:gdLst/>
            <a:ahLst/>
            <a:cxnLst/>
            <a:rect l="l" t="t" r="r" b="b"/>
            <a:pathLst>
              <a:path w="1203325" h="410845">
                <a:moveTo>
                  <a:pt x="0" y="410633"/>
                </a:moveTo>
                <a:lnTo>
                  <a:pt x="1203113" y="410633"/>
                </a:lnTo>
                <a:lnTo>
                  <a:pt x="1203113" y="0"/>
                </a:lnTo>
                <a:lnTo>
                  <a:pt x="0" y="0"/>
                </a:lnTo>
                <a:lnTo>
                  <a:pt x="0" y="410633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90731" y="5671391"/>
            <a:ext cx="974090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治疗肿瘤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04439" y="5579418"/>
            <a:ext cx="1920239" cy="541020"/>
          </a:xfrm>
          <a:custGeom>
            <a:avLst/>
            <a:gdLst/>
            <a:ahLst/>
            <a:cxnLst/>
            <a:rect l="l" t="t" r="r" b="b"/>
            <a:pathLst>
              <a:path w="1920239" h="541020">
                <a:moveTo>
                  <a:pt x="1829647" y="0"/>
                </a:moveTo>
                <a:lnTo>
                  <a:pt x="89747" y="0"/>
                </a:lnTo>
                <a:lnTo>
                  <a:pt x="54887" y="7077"/>
                </a:lnTo>
                <a:lnTo>
                  <a:pt x="26351" y="26351"/>
                </a:lnTo>
                <a:lnTo>
                  <a:pt x="7077" y="54886"/>
                </a:lnTo>
                <a:lnTo>
                  <a:pt x="0" y="89746"/>
                </a:lnTo>
                <a:lnTo>
                  <a:pt x="0" y="450426"/>
                </a:lnTo>
                <a:lnTo>
                  <a:pt x="7077" y="485650"/>
                </a:lnTo>
                <a:lnTo>
                  <a:pt x="26351" y="514394"/>
                </a:lnTo>
                <a:lnTo>
                  <a:pt x="54887" y="533803"/>
                </a:lnTo>
                <a:lnTo>
                  <a:pt x="89747" y="541020"/>
                </a:lnTo>
                <a:lnTo>
                  <a:pt x="1829647" y="541020"/>
                </a:lnTo>
                <a:lnTo>
                  <a:pt x="1864861" y="533803"/>
                </a:lnTo>
                <a:lnTo>
                  <a:pt x="1893603" y="514394"/>
                </a:lnTo>
                <a:lnTo>
                  <a:pt x="1913014" y="485650"/>
                </a:lnTo>
                <a:lnTo>
                  <a:pt x="1920240" y="450426"/>
                </a:lnTo>
                <a:lnTo>
                  <a:pt x="1920240" y="89746"/>
                </a:lnTo>
                <a:lnTo>
                  <a:pt x="1913014" y="54886"/>
                </a:lnTo>
                <a:lnTo>
                  <a:pt x="1893603" y="26351"/>
                </a:lnTo>
                <a:lnTo>
                  <a:pt x="1864861" y="7077"/>
                </a:lnTo>
                <a:lnTo>
                  <a:pt x="1829647" y="0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81900" y="5650541"/>
            <a:ext cx="964565" cy="420370"/>
          </a:xfrm>
          <a:custGeom>
            <a:avLst/>
            <a:gdLst/>
            <a:ahLst/>
            <a:cxnLst/>
            <a:rect l="l" t="t" r="r" b="b"/>
            <a:pathLst>
              <a:path w="964564" h="420370">
                <a:moveTo>
                  <a:pt x="0" y="419946"/>
                </a:moveTo>
                <a:lnTo>
                  <a:pt x="964353" y="419946"/>
                </a:lnTo>
                <a:lnTo>
                  <a:pt x="964353" y="0"/>
                </a:lnTo>
                <a:lnTo>
                  <a:pt x="0" y="0"/>
                </a:lnTo>
                <a:lnTo>
                  <a:pt x="0" y="419946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891119" y="5670861"/>
            <a:ext cx="736600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抗衰⽼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32130" y="5579418"/>
            <a:ext cx="1920239" cy="528320"/>
          </a:xfrm>
          <a:custGeom>
            <a:avLst/>
            <a:gdLst/>
            <a:ahLst/>
            <a:cxnLst/>
            <a:rect l="l" t="t" r="r" b="b"/>
            <a:pathLst>
              <a:path w="1920240" h="528320">
                <a:moveTo>
                  <a:pt x="1832187" y="0"/>
                </a:moveTo>
                <a:lnTo>
                  <a:pt x="88052" y="0"/>
                </a:lnTo>
                <a:lnTo>
                  <a:pt x="53768" y="6916"/>
                </a:lnTo>
                <a:lnTo>
                  <a:pt x="25781" y="25781"/>
                </a:lnTo>
                <a:lnTo>
                  <a:pt x="6916" y="53769"/>
                </a:lnTo>
                <a:lnTo>
                  <a:pt x="0" y="88053"/>
                </a:lnTo>
                <a:lnTo>
                  <a:pt x="0" y="440266"/>
                </a:lnTo>
                <a:lnTo>
                  <a:pt x="6916" y="474370"/>
                </a:lnTo>
                <a:lnTo>
                  <a:pt x="25781" y="502298"/>
                </a:lnTo>
                <a:lnTo>
                  <a:pt x="53768" y="521223"/>
                </a:lnTo>
                <a:lnTo>
                  <a:pt x="88052" y="528320"/>
                </a:lnTo>
                <a:lnTo>
                  <a:pt x="1832187" y="528320"/>
                </a:lnTo>
                <a:lnTo>
                  <a:pt x="1866336" y="521223"/>
                </a:lnTo>
                <a:lnTo>
                  <a:pt x="1894278" y="502298"/>
                </a:lnTo>
                <a:lnTo>
                  <a:pt x="1913188" y="474370"/>
                </a:lnTo>
                <a:lnTo>
                  <a:pt x="1920240" y="440266"/>
                </a:lnTo>
                <a:lnTo>
                  <a:pt x="1920240" y="88053"/>
                </a:lnTo>
                <a:lnTo>
                  <a:pt x="1913188" y="53769"/>
                </a:lnTo>
                <a:lnTo>
                  <a:pt x="1894278" y="25781"/>
                </a:lnTo>
                <a:lnTo>
                  <a:pt x="1866336" y="6916"/>
                </a:lnTo>
                <a:lnTo>
                  <a:pt x="1832187" y="0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170522" y="5650976"/>
            <a:ext cx="1443990" cy="410845"/>
          </a:xfrm>
          <a:custGeom>
            <a:avLst/>
            <a:gdLst/>
            <a:ahLst/>
            <a:cxnLst/>
            <a:rect l="l" t="t" r="r" b="b"/>
            <a:pathLst>
              <a:path w="1443990" h="410845">
                <a:moveTo>
                  <a:pt x="0" y="410633"/>
                </a:moveTo>
                <a:lnTo>
                  <a:pt x="1443567" y="410633"/>
                </a:lnTo>
                <a:lnTo>
                  <a:pt x="1443567" y="0"/>
                </a:lnTo>
                <a:lnTo>
                  <a:pt x="0" y="0"/>
                </a:lnTo>
                <a:lnTo>
                  <a:pt x="0" y="410633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279742" y="5671296"/>
            <a:ext cx="1210945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latin typeface="Microsoft JhengHei UI" panose="020B0604030504040204" charset="-120"/>
                <a:cs typeface="Microsoft JhengHei UI" panose="020B0604030504040204" charset="-120"/>
              </a:rPr>
              <a:t>调节亚健康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59821" y="5579418"/>
            <a:ext cx="1920239" cy="528320"/>
          </a:xfrm>
          <a:custGeom>
            <a:avLst/>
            <a:gdLst/>
            <a:ahLst/>
            <a:cxnLst/>
            <a:rect l="l" t="t" r="r" b="b"/>
            <a:pathLst>
              <a:path w="1920240" h="528320">
                <a:moveTo>
                  <a:pt x="1832185" y="0"/>
                </a:moveTo>
                <a:lnTo>
                  <a:pt x="88052" y="0"/>
                </a:lnTo>
                <a:lnTo>
                  <a:pt x="53768" y="6916"/>
                </a:lnTo>
                <a:lnTo>
                  <a:pt x="25781" y="25781"/>
                </a:lnTo>
                <a:lnTo>
                  <a:pt x="6916" y="53769"/>
                </a:lnTo>
                <a:lnTo>
                  <a:pt x="0" y="88053"/>
                </a:lnTo>
                <a:lnTo>
                  <a:pt x="0" y="440266"/>
                </a:lnTo>
                <a:lnTo>
                  <a:pt x="6916" y="474370"/>
                </a:lnTo>
                <a:lnTo>
                  <a:pt x="25781" y="502298"/>
                </a:lnTo>
                <a:lnTo>
                  <a:pt x="53768" y="521223"/>
                </a:lnTo>
                <a:lnTo>
                  <a:pt x="88052" y="528320"/>
                </a:lnTo>
                <a:lnTo>
                  <a:pt x="1832185" y="528320"/>
                </a:lnTo>
                <a:lnTo>
                  <a:pt x="1866335" y="521223"/>
                </a:lnTo>
                <a:lnTo>
                  <a:pt x="1894278" y="502298"/>
                </a:lnTo>
                <a:lnTo>
                  <a:pt x="1913188" y="474370"/>
                </a:lnTo>
                <a:lnTo>
                  <a:pt x="1920239" y="440266"/>
                </a:lnTo>
                <a:lnTo>
                  <a:pt x="1920239" y="88053"/>
                </a:lnTo>
                <a:lnTo>
                  <a:pt x="1913188" y="53769"/>
                </a:lnTo>
                <a:lnTo>
                  <a:pt x="1894278" y="25781"/>
                </a:lnTo>
                <a:lnTo>
                  <a:pt x="1866335" y="6916"/>
                </a:lnTo>
                <a:lnTo>
                  <a:pt x="1832185" y="0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902509" y="5642931"/>
            <a:ext cx="1203325" cy="410845"/>
          </a:xfrm>
          <a:custGeom>
            <a:avLst/>
            <a:gdLst/>
            <a:ahLst/>
            <a:cxnLst/>
            <a:rect l="l" t="t" r="r" b="b"/>
            <a:pathLst>
              <a:path w="1203325" h="410845">
                <a:moveTo>
                  <a:pt x="0" y="410633"/>
                </a:moveTo>
                <a:lnTo>
                  <a:pt x="1203113" y="410633"/>
                </a:lnTo>
                <a:lnTo>
                  <a:pt x="1203113" y="0"/>
                </a:lnTo>
                <a:lnTo>
                  <a:pt x="0" y="0"/>
                </a:lnTo>
                <a:lnTo>
                  <a:pt x="0" y="410633"/>
                </a:lnTo>
                <a:close/>
              </a:path>
            </a:pathLst>
          </a:custGeom>
          <a:solidFill>
            <a:srgbClr val="00A1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011729" y="5663251"/>
            <a:ext cx="974090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latin typeface="Microsoft JhengHei UI" panose="020B0604030504040204" charset="-120"/>
                <a:cs typeface="Microsoft JhengHei UI" panose="020B0604030504040204" charset="-120"/>
              </a:rPr>
              <a:t>预防肿瘤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25166" y="1742192"/>
            <a:ext cx="5528310" cy="3439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75" b="1" spc="22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免疫细胞</a:t>
            </a:r>
            <a:r>
              <a:rPr sz="2775" b="1" spc="-15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850" b="1" spc="-1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Immune</a:t>
            </a:r>
            <a:r>
              <a:rPr sz="1850" b="1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50" b="1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Cells</a:t>
            </a:r>
            <a:r>
              <a:rPr sz="2775" b="1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免疫细胞俗称⽩细胞</a:t>
            </a:r>
            <a:r>
              <a:rPr sz="1300" spc="-4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是指参与免疫应答或与免疫应答相关的细胞</a:t>
            </a:r>
            <a:r>
              <a:rPr sz="1300" spc="-45" dirty="0"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免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205000"/>
              </a:lnSpc>
              <a:spcBef>
                <a:spcPts val="35"/>
              </a:spcBef>
            </a:pP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疫细包括</a:t>
            </a:r>
            <a:r>
              <a:rPr sz="1950" spc="-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300" b="1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NK</a:t>
            </a:r>
            <a:r>
              <a:rPr sz="1950" b="1" spc="44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T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淋巴细胞</a:t>
            </a:r>
            <a:r>
              <a:rPr sz="1950" spc="-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-15" dirty="0">
                <a:latin typeface="Times New Roman" panose="02020603050405020304"/>
                <a:cs typeface="Times New Roman" panose="02020603050405020304"/>
              </a:rPr>
              <a:t>B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淋巴细胞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树突状细胞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巨噬细胞等。 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免疫细胞是⼈体免疫系统中的重要组成和机动部队</a:t>
            </a:r>
            <a:r>
              <a:rPr sz="1300" spc="-4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它可以被诱导分化 为多种免疫细胞</a:t>
            </a:r>
            <a:r>
              <a:rPr sz="1300" spc="-4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承担⼈体主要的免疫功能</a:t>
            </a:r>
            <a:r>
              <a:rPr sz="1300" spc="-4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如</a:t>
            </a:r>
            <a:r>
              <a:rPr sz="1300" b="1" spc="3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保健抗衰</a:t>
            </a:r>
            <a:r>
              <a:rPr sz="1300" b="1" spc="-45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300" b="1" spc="3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增强免疫⼒、 防治肿瘤</a:t>
            </a:r>
            <a:r>
              <a:rPr sz="1300" spc="30" dirty="0">
                <a:latin typeface="Microsoft JhengHei UI" panose="020B0604030504040204" charset="-120"/>
                <a:cs typeface="Microsoft JhengHei UI" panose="020B0604030504040204" charset="-120"/>
              </a:rPr>
              <a:t>等作⽤。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免疫细胞在</a:t>
            </a:r>
            <a:r>
              <a:rPr sz="120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25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岁之后</a:t>
            </a:r>
            <a:r>
              <a:rPr sz="1200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开始呈下降趋势；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9F85"/>
              </a:buClr>
              <a:buFont typeface="Wingdings" panose="05000000000000000000"/>
              <a:buChar char=""/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在</a:t>
            </a:r>
            <a:r>
              <a:rPr sz="120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55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岁之后</a:t>
            </a:r>
            <a:r>
              <a:rPr sz="1200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呈快速下降</a:t>
            </a:r>
            <a:r>
              <a:rPr sz="1200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数量和活性均快速降低；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9F85"/>
              </a:buClr>
              <a:buFont typeface="Wingdings" panose="05000000000000000000"/>
              <a:buChar char=""/>
            </a:pP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Wingdings" panose="05000000000000000000"/>
              <a:buChar char=""/>
              <a:tabLst>
                <a:tab pos="241300" algn="l"/>
              </a:tabLst>
            </a:pP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要存储年轻健康的免疫细胞</a:t>
            </a:r>
            <a:r>
              <a:rPr sz="1200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因为免疫⼒时时在衰退</a:t>
            </a:r>
            <a:r>
              <a:rPr sz="1200" spc="-7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患病⻛险时时在增⻓。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576" y="35401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0" y="576580"/>
                </a:moveTo>
                <a:lnTo>
                  <a:pt x="576580" y="576580"/>
                </a:lnTo>
                <a:lnTo>
                  <a:pt x="576580" y="0"/>
                </a:lnTo>
                <a:lnTo>
                  <a:pt x="0" y="0"/>
                </a:lnTo>
                <a:lnTo>
                  <a:pt x="0" y="57658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6950" y="825500"/>
            <a:ext cx="205104" cy="203200"/>
          </a:xfrm>
          <a:custGeom>
            <a:avLst/>
            <a:gdLst/>
            <a:ahLst/>
            <a:cxnLst/>
            <a:rect l="l" t="t" r="r" b="b"/>
            <a:pathLst>
              <a:path w="205105" h="203200">
                <a:moveTo>
                  <a:pt x="0" y="203200"/>
                </a:moveTo>
                <a:lnTo>
                  <a:pt x="204893" y="203200"/>
                </a:lnTo>
                <a:lnTo>
                  <a:pt x="204893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6396" y="396874"/>
            <a:ext cx="16465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IBEAUTY</a:t>
            </a:r>
            <a:endParaRPr sz="2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2025" y="2084387"/>
            <a:ext cx="3309619" cy="30429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7038" y="3429000"/>
            <a:ext cx="1838112" cy="33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93770" marR="5080">
              <a:lnSpc>
                <a:spcPct val="150000"/>
              </a:lnSpc>
              <a:spcBef>
                <a:spcPts val="75"/>
              </a:spcBef>
            </a:pPr>
            <a:r>
              <a:rPr b="1" spc="-5" dirty="0">
                <a:latin typeface="Times New Roman" panose="02020603050405020304"/>
                <a:cs typeface="Times New Roman" panose="02020603050405020304"/>
              </a:rPr>
              <a:t>IBEAUTY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项⽬</a:t>
            </a:r>
            <a:r>
              <a:rPr sz="2400" baseline="2000" dirty="0"/>
              <a:t>是通过与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⻘岛海尔⽣物科技有限公司</a:t>
            </a:r>
            <a:r>
              <a:rPr sz="2400" baseline="2000" dirty="0"/>
              <a:t>合作新孵化的医学美容 </a:t>
            </a:r>
            <a:r>
              <a:rPr sz="1600" dirty="0"/>
              <a:t>项⽬</a:t>
            </a:r>
            <a:r>
              <a:rPr sz="1600" spc="-90" dirty="0"/>
              <a:t>，</a:t>
            </a:r>
            <a:r>
              <a:rPr sz="1600" dirty="0"/>
              <a:t>项⽬以临床医⽣和具有多年医美经验的专家进⾏组织牵头</a:t>
            </a:r>
            <a:r>
              <a:rPr sz="1600" spc="-90" dirty="0"/>
              <a:t>，</a:t>
            </a:r>
            <a:r>
              <a:rPr sz="1600" dirty="0"/>
              <a:t>基于海尔 国际细胞库的细胞存储及培养技术</a:t>
            </a:r>
            <a:r>
              <a:rPr sz="1600" spc="-90" dirty="0"/>
              <a:t>，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利⽤⼲细胞本身所含有的修复功能</a:t>
            </a:r>
            <a:r>
              <a:rPr sz="1600" spc="-90" dirty="0"/>
              <a:t>，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联 合清华⼤学浙江⻓三⻆研究院</a:t>
            </a:r>
            <a:r>
              <a:rPr sz="1600" dirty="0"/>
              <a:t>及头部⽣物学⼈才研究实验⽅法</a:t>
            </a:r>
            <a:r>
              <a:rPr sz="1600" spc="-90" dirty="0"/>
              <a:t>，</a:t>
            </a:r>
            <a:r>
              <a:rPr sz="1600" dirty="0"/>
              <a:t>研究出的⼀ 种运⽤细胞因⼦结合其他⽅式进⾏服务的创新型项⽬</a:t>
            </a:r>
            <a:r>
              <a:rPr sz="1600" spc="-90" dirty="0"/>
              <a:t>，</a:t>
            </a:r>
            <a:r>
              <a:rPr sz="1600" dirty="0"/>
              <a:t>该项⽬可以有效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改善 敏感性肌肤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从细胞层⾯解决肌肤问题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同步具有治疗脱发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妊娠纹</a:t>
            </a:r>
            <a:r>
              <a:rPr sz="1600" dirty="0"/>
              <a:t>等多重 功效</a:t>
            </a:r>
            <a:r>
              <a:rPr sz="1600" spc="-90" dirty="0"/>
              <a:t>，</a:t>
            </a:r>
            <a:r>
              <a:rPr sz="1600" dirty="0"/>
              <a:t>是当今医学美容上的⼀⼤前景⽅式。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576" y="35401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0" y="576580"/>
                </a:moveTo>
                <a:lnTo>
                  <a:pt x="576580" y="576580"/>
                </a:lnTo>
                <a:lnTo>
                  <a:pt x="576580" y="0"/>
                </a:lnTo>
                <a:lnTo>
                  <a:pt x="0" y="0"/>
                </a:lnTo>
                <a:lnTo>
                  <a:pt x="0" y="57658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6950" y="825500"/>
            <a:ext cx="205104" cy="203200"/>
          </a:xfrm>
          <a:custGeom>
            <a:avLst/>
            <a:gdLst/>
            <a:ahLst/>
            <a:cxnLst/>
            <a:rect l="l" t="t" r="r" b="b"/>
            <a:pathLst>
              <a:path w="205105" h="203200">
                <a:moveTo>
                  <a:pt x="0" y="203200"/>
                </a:moveTo>
                <a:lnTo>
                  <a:pt x="204893" y="203200"/>
                </a:lnTo>
                <a:lnTo>
                  <a:pt x="204893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6617" y="1202267"/>
            <a:ext cx="11299190" cy="2165985"/>
          </a:xfrm>
          <a:custGeom>
            <a:avLst/>
            <a:gdLst/>
            <a:ahLst/>
            <a:cxnLst/>
            <a:rect l="l" t="t" r="r" b="b"/>
            <a:pathLst>
              <a:path w="11299190" h="2165985">
                <a:moveTo>
                  <a:pt x="11291184" y="0"/>
                </a:moveTo>
                <a:lnTo>
                  <a:pt x="7581" y="0"/>
                </a:lnTo>
                <a:lnTo>
                  <a:pt x="0" y="7580"/>
                </a:lnTo>
                <a:lnTo>
                  <a:pt x="0" y="2158297"/>
                </a:lnTo>
                <a:lnTo>
                  <a:pt x="7581" y="2165879"/>
                </a:lnTo>
                <a:lnTo>
                  <a:pt x="11291184" y="2165879"/>
                </a:lnTo>
                <a:lnTo>
                  <a:pt x="11298766" y="2158297"/>
                </a:lnTo>
                <a:lnTo>
                  <a:pt x="11298766" y="2148946"/>
                </a:lnTo>
                <a:lnTo>
                  <a:pt x="16933" y="2148946"/>
                </a:lnTo>
                <a:lnTo>
                  <a:pt x="16933" y="2132012"/>
                </a:lnTo>
                <a:lnTo>
                  <a:pt x="33866" y="2132012"/>
                </a:lnTo>
                <a:lnTo>
                  <a:pt x="33866" y="33865"/>
                </a:lnTo>
                <a:lnTo>
                  <a:pt x="16933" y="33865"/>
                </a:lnTo>
                <a:lnTo>
                  <a:pt x="16933" y="16932"/>
                </a:lnTo>
                <a:lnTo>
                  <a:pt x="11298766" y="16932"/>
                </a:lnTo>
                <a:lnTo>
                  <a:pt x="11298766" y="7580"/>
                </a:lnTo>
                <a:lnTo>
                  <a:pt x="11291184" y="0"/>
                </a:lnTo>
                <a:close/>
              </a:path>
              <a:path w="11299190" h="2165985">
                <a:moveTo>
                  <a:pt x="33866" y="2132012"/>
                </a:moveTo>
                <a:lnTo>
                  <a:pt x="16933" y="2132012"/>
                </a:lnTo>
                <a:lnTo>
                  <a:pt x="16933" y="2148946"/>
                </a:lnTo>
                <a:lnTo>
                  <a:pt x="33866" y="2148946"/>
                </a:lnTo>
                <a:lnTo>
                  <a:pt x="33866" y="2132012"/>
                </a:lnTo>
                <a:close/>
              </a:path>
              <a:path w="11299190" h="2165985">
                <a:moveTo>
                  <a:pt x="11264899" y="2132012"/>
                </a:moveTo>
                <a:lnTo>
                  <a:pt x="33866" y="2132012"/>
                </a:lnTo>
                <a:lnTo>
                  <a:pt x="33866" y="2148946"/>
                </a:lnTo>
                <a:lnTo>
                  <a:pt x="11264899" y="2148946"/>
                </a:lnTo>
                <a:lnTo>
                  <a:pt x="11264899" y="2132012"/>
                </a:lnTo>
                <a:close/>
              </a:path>
              <a:path w="11299190" h="2165985">
                <a:moveTo>
                  <a:pt x="11264899" y="26285"/>
                </a:moveTo>
                <a:lnTo>
                  <a:pt x="11264899" y="2148946"/>
                </a:lnTo>
                <a:lnTo>
                  <a:pt x="11281833" y="2148946"/>
                </a:lnTo>
                <a:lnTo>
                  <a:pt x="11281833" y="2132012"/>
                </a:lnTo>
                <a:lnTo>
                  <a:pt x="11298766" y="2132012"/>
                </a:lnTo>
                <a:lnTo>
                  <a:pt x="11298766" y="33865"/>
                </a:lnTo>
                <a:lnTo>
                  <a:pt x="11272481" y="33865"/>
                </a:lnTo>
                <a:lnTo>
                  <a:pt x="11264899" y="26285"/>
                </a:lnTo>
                <a:close/>
              </a:path>
              <a:path w="11299190" h="2165985">
                <a:moveTo>
                  <a:pt x="11298766" y="2132012"/>
                </a:moveTo>
                <a:lnTo>
                  <a:pt x="11281833" y="2132012"/>
                </a:lnTo>
                <a:lnTo>
                  <a:pt x="11281833" y="2148946"/>
                </a:lnTo>
                <a:lnTo>
                  <a:pt x="11298766" y="2148946"/>
                </a:lnTo>
                <a:lnTo>
                  <a:pt x="11298766" y="2132012"/>
                </a:lnTo>
                <a:close/>
              </a:path>
              <a:path w="11299190" h="2165985">
                <a:moveTo>
                  <a:pt x="33866" y="16932"/>
                </a:moveTo>
                <a:lnTo>
                  <a:pt x="16933" y="16932"/>
                </a:lnTo>
                <a:lnTo>
                  <a:pt x="16933" y="33865"/>
                </a:lnTo>
                <a:lnTo>
                  <a:pt x="33866" y="33865"/>
                </a:lnTo>
                <a:lnTo>
                  <a:pt x="33866" y="16932"/>
                </a:lnTo>
                <a:close/>
              </a:path>
              <a:path w="11299190" h="2165985">
                <a:moveTo>
                  <a:pt x="11264899" y="16932"/>
                </a:moveTo>
                <a:lnTo>
                  <a:pt x="33866" y="16932"/>
                </a:lnTo>
                <a:lnTo>
                  <a:pt x="33866" y="33865"/>
                </a:lnTo>
                <a:lnTo>
                  <a:pt x="11264899" y="33865"/>
                </a:lnTo>
                <a:lnTo>
                  <a:pt x="11264899" y="16932"/>
                </a:lnTo>
                <a:close/>
              </a:path>
              <a:path w="11299190" h="2165985">
                <a:moveTo>
                  <a:pt x="11281833" y="16932"/>
                </a:moveTo>
                <a:lnTo>
                  <a:pt x="11264899" y="16932"/>
                </a:lnTo>
                <a:lnTo>
                  <a:pt x="11264899" y="26285"/>
                </a:lnTo>
                <a:lnTo>
                  <a:pt x="11272481" y="33865"/>
                </a:lnTo>
                <a:lnTo>
                  <a:pt x="11281833" y="33865"/>
                </a:lnTo>
                <a:lnTo>
                  <a:pt x="11281833" y="16932"/>
                </a:lnTo>
                <a:close/>
              </a:path>
              <a:path w="11299190" h="2165985">
                <a:moveTo>
                  <a:pt x="11298766" y="16932"/>
                </a:moveTo>
                <a:lnTo>
                  <a:pt x="11281833" y="16932"/>
                </a:lnTo>
                <a:lnTo>
                  <a:pt x="11281833" y="33865"/>
                </a:lnTo>
                <a:lnTo>
                  <a:pt x="11291184" y="33865"/>
                </a:lnTo>
                <a:lnTo>
                  <a:pt x="11298766" y="26285"/>
                </a:lnTo>
                <a:lnTo>
                  <a:pt x="11298766" y="16932"/>
                </a:lnTo>
                <a:close/>
              </a:path>
              <a:path w="11299190" h="2165985">
                <a:moveTo>
                  <a:pt x="11298766" y="26285"/>
                </a:moveTo>
                <a:lnTo>
                  <a:pt x="11291184" y="33865"/>
                </a:lnTo>
                <a:lnTo>
                  <a:pt x="11298766" y="33865"/>
                </a:lnTo>
                <a:lnTo>
                  <a:pt x="11298766" y="26285"/>
                </a:lnTo>
                <a:close/>
              </a:path>
            </a:pathLst>
          </a:custGeom>
          <a:solidFill>
            <a:srgbClr val="D9D9D9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7850" y="1373188"/>
            <a:ext cx="2565400" cy="169386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38220" y="1480281"/>
            <a:ext cx="36537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aseline="1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冻龄</a:t>
            </a:r>
            <a:r>
              <a:rPr sz="220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——</a:t>
            </a:r>
            <a:r>
              <a:rPr sz="2200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ibe</a:t>
            </a:r>
            <a:r>
              <a:rPr sz="220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a</a:t>
            </a:r>
            <a:r>
              <a:rPr sz="2200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u</a:t>
            </a:r>
            <a:r>
              <a:rPr sz="2200" spc="-1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t</a:t>
            </a:r>
            <a:r>
              <a:rPr sz="220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y</a:t>
            </a:r>
            <a:r>
              <a:rPr sz="2200" spc="-10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2200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sup</a:t>
            </a:r>
            <a:r>
              <a:rPr sz="3300" baseline="1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细胞因⼦</a:t>
            </a:r>
            <a:endParaRPr sz="3300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8220" y="2119524"/>
            <a:ext cx="7650480" cy="100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由⼲细胞合成</a:t>
            </a:r>
            <a:r>
              <a:rPr sz="1400" b="1" spc="-8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400" b="1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分泌的⼀类具有⼴泛⽣物学活性的⼩分⼦蛋⽩质</a:t>
            </a:r>
            <a:r>
              <a:rPr sz="1400" b="1" spc="-8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b="1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是上清液中富含细胞活性关键的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180000"/>
              </a:lnSpc>
            </a:pPr>
            <a:r>
              <a:rPr sz="1400" b="1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信息传递物质</a:t>
            </a:r>
            <a:r>
              <a:rPr sz="1400" b="1" spc="-8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b="1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这种传递物质被称为细胞因⼦</a:t>
            </a:r>
            <a:r>
              <a:rPr sz="1400" b="1" spc="-8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r>
              <a:rPr sz="1400" b="1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对体内受到损伤的组织和细胞的功能恢复起到重要 作⽤。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5179" y="3739091"/>
            <a:ext cx="11299190" cy="2167890"/>
          </a:xfrm>
          <a:custGeom>
            <a:avLst/>
            <a:gdLst/>
            <a:ahLst/>
            <a:cxnLst/>
            <a:rect l="l" t="t" r="r" b="b"/>
            <a:pathLst>
              <a:path w="11299190" h="2167890">
                <a:moveTo>
                  <a:pt x="11291184" y="0"/>
                </a:moveTo>
                <a:lnTo>
                  <a:pt x="7581" y="0"/>
                </a:lnTo>
                <a:lnTo>
                  <a:pt x="0" y="7580"/>
                </a:lnTo>
                <a:lnTo>
                  <a:pt x="0" y="2159885"/>
                </a:lnTo>
                <a:lnTo>
                  <a:pt x="7581" y="2167466"/>
                </a:lnTo>
                <a:lnTo>
                  <a:pt x="11291184" y="2167466"/>
                </a:lnTo>
                <a:lnTo>
                  <a:pt x="11298766" y="2159885"/>
                </a:lnTo>
                <a:lnTo>
                  <a:pt x="11298766" y="2150533"/>
                </a:lnTo>
                <a:lnTo>
                  <a:pt x="16933" y="2150533"/>
                </a:lnTo>
                <a:lnTo>
                  <a:pt x="16933" y="2133599"/>
                </a:lnTo>
                <a:lnTo>
                  <a:pt x="33866" y="2133599"/>
                </a:lnTo>
                <a:lnTo>
                  <a:pt x="33866" y="33867"/>
                </a:lnTo>
                <a:lnTo>
                  <a:pt x="16933" y="33867"/>
                </a:lnTo>
                <a:lnTo>
                  <a:pt x="16933" y="16932"/>
                </a:lnTo>
                <a:lnTo>
                  <a:pt x="11298766" y="16932"/>
                </a:lnTo>
                <a:lnTo>
                  <a:pt x="11298766" y="7580"/>
                </a:lnTo>
                <a:lnTo>
                  <a:pt x="11291184" y="0"/>
                </a:lnTo>
                <a:close/>
              </a:path>
              <a:path w="11299190" h="2167890">
                <a:moveTo>
                  <a:pt x="33866" y="2133599"/>
                </a:moveTo>
                <a:lnTo>
                  <a:pt x="16933" y="2133599"/>
                </a:lnTo>
                <a:lnTo>
                  <a:pt x="16933" y="2150533"/>
                </a:lnTo>
                <a:lnTo>
                  <a:pt x="33866" y="2150533"/>
                </a:lnTo>
                <a:lnTo>
                  <a:pt x="33866" y="2133599"/>
                </a:lnTo>
                <a:close/>
              </a:path>
              <a:path w="11299190" h="2167890">
                <a:moveTo>
                  <a:pt x="11264899" y="2133599"/>
                </a:moveTo>
                <a:lnTo>
                  <a:pt x="33866" y="2133599"/>
                </a:lnTo>
                <a:lnTo>
                  <a:pt x="33866" y="2150533"/>
                </a:lnTo>
                <a:lnTo>
                  <a:pt x="11264899" y="2150533"/>
                </a:lnTo>
                <a:lnTo>
                  <a:pt x="11264899" y="2133599"/>
                </a:lnTo>
                <a:close/>
              </a:path>
              <a:path w="11299190" h="2167890">
                <a:moveTo>
                  <a:pt x="11264899" y="26285"/>
                </a:moveTo>
                <a:lnTo>
                  <a:pt x="11264899" y="2150533"/>
                </a:lnTo>
                <a:lnTo>
                  <a:pt x="11281833" y="2150533"/>
                </a:lnTo>
                <a:lnTo>
                  <a:pt x="11281833" y="2133599"/>
                </a:lnTo>
                <a:lnTo>
                  <a:pt x="11298766" y="2133599"/>
                </a:lnTo>
                <a:lnTo>
                  <a:pt x="11298766" y="33867"/>
                </a:lnTo>
                <a:lnTo>
                  <a:pt x="11272481" y="33867"/>
                </a:lnTo>
                <a:lnTo>
                  <a:pt x="11264899" y="26285"/>
                </a:lnTo>
                <a:close/>
              </a:path>
              <a:path w="11299190" h="2167890">
                <a:moveTo>
                  <a:pt x="11298766" y="2133599"/>
                </a:moveTo>
                <a:lnTo>
                  <a:pt x="11281833" y="2133599"/>
                </a:lnTo>
                <a:lnTo>
                  <a:pt x="11281833" y="2150533"/>
                </a:lnTo>
                <a:lnTo>
                  <a:pt x="11298766" y="2150533"/>
                </a:lnTo>
                <a:lnTo>
                  <a:pt x="11298766" y="2133599"/>
                </a:lnTo>
                <a:close/>
              </a:path>
              <a:path w="11299190" h="2167890">
                <a:moveTo>
                  <a:pt x="33866" y="16932"/>
                </a:moveTo>
                <a:lnTo>
                  <a:pt x="16933" y="16932"/>
                </a:lnTo>
                <a:lnTo>
                  <a:pt x="16933" y="33867"/>
                </a:lnTo>
                <a:lnTo>
                  <a:pt x="33866" y="33867"/>
                </a:lnTo>
                <a:lnTo>
                  <a:pt x="33866" y="16932"/>
                </a:lnTo>
                <a:close/>
              </a:path>
              <a:path w="11299190" h="2167890">
                <a:moveTo>
                  <a:pt x="11264899" y="16932"/>
                </a:moveTo>
                <a:lnTo>
                  <a:pt x="33866" y="16932"/>
                </a:lnTo>
                <a:lnTo>
                  <a:pt x="33866" y="33867"/>
                </a:lnTo>
                <a:lnTo>
                  <a:pt x="11264899" y="33867"/>
                </a:lnTo>
                <a:lnTo>
                  <a:pt x="11264899" y="16932"/>
                </a:lnTo>
                <a:close/>
              </a:path>
              <a:path w="11299190" h="2167890">
                <a:moveTo>
                  <a:pt x="11281833" y="16932"/>
                </a:moveTo>
                <a:lnTo>
                  <a:pt x="11264899" y="16932"/>
                </a:lnTo>
                <a:lnTo>
                  <a:pt x="11264899" y="26285"/>
                </a:lnTo>
                <a:lnTo>
                  <a:pt x="11272481" y="33867"/>
                </a:lnTo>
                <a:lnTo>
                  <a:pt x="11281833" y="33867"/>
                </a:lnTo>
                <a:lnTo>
                  <a:pt x="11281833" y="16932"/>
                </a:lnTo>
                <a:close/>
              </a:path>
              <a:path w="11299190" h="2167890">
                <a:moveTo>
                  <a:pt x="11298766" y="16932"/>
                </a:moveTo>
                <a:lnTo>
                  <a:pt x="11281833" y="16932"/>
                </a:lnTo>
                <a:lnTo>
                  <a:pt x="11281833" y="33867"/>
                </a:lnTo>
                <a:lnTo>
                  <a:pt x="11291184" y="33867"/>
                </a:lnTo>
                <a:lnTo>
                  <a:pt x="11298766" y="26285"/>
                </a:lnTo>
                <a:lnTo>
                  <a:pt x="11298766" y="16932"/>
                </a:lnTo>
                <a:close/>
              </a:path>
              <a:path w="11299190" h="2167890">
                <a:moveTo>
                  <a:pt x="11298766" y="26285"/>
                </a:moveTo>
                <a:lnTo>
                  <a:pt x="11291184" y="33867"/>
                </a:lnTo>
                <a:lnTo>
                  <a:pt x="11298766" y="33867"/>
                </a:lnTo>
                <a:lnTo>
                  <a:pt x="11298766" y="26285"/>
                </a:lnTo>
                <a:close/>
              </a:path>
            </a:pathLst>
          </a:custGeom>
          <a:solidFill>
            <a:srgbClr val="D9D9D9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8480" y="3997325"/>
            <a:ext cx="2628052" cy="1652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538220" y="3973448"/>
            <a:ext cx="7619365" cy="160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baseline="1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逆龄</a:t>
            </a:r>
            <a:r>
              <a:rPr sz="2200" b="1" spc="-5" dirty="0">
                <a:solidFill>
                  <a:srgbClr val="009F85"/>
                </a:solidFill>
                <a:latin typeface="Times New Roman" panose="02020603050405020304"/>
                <a:cs typeface="Times New Roman" panose="02020603050405020304"/>
              </a:rPr>
              <a:t>——ibeauty-exo</a:t>
            </a:r>
            <a:r>
              <a:rPr sz="3300" b="1" baseline="1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外泌体</a:t>
            </a:r>
            <a:endParaRPr sz="3300" baseline="1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2050"/>
              </a:spcBef>
            </a:pP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外泌体⼲细胞分泌微⼩的囊泡</a:t>
            </a:r>
            <a:r>
              <a:rPr sz="2100" b="1" spc="-120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宽</a:t>
            </a:r>
            <a:r>
              <a:rPr sz="1400" b="1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30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⾄</a:t>
            </a:r>
            <a:r>
              <a:rPr sz="1400" b="1" spc="-30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150nm</a:t>
            </a:r>
            <a:r>
              <a:rPr sz="2100" b="1" spc="-44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），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它们类似细胞间的</a:t>
            </a:r>
            <a:r>
              <a:rPr sz="1400" b="1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通信兵</a:t>
            </a:r>
            <a:r>
              <a:rPr sz="1400" b="1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可以在细胞之间转移</a:t>
            </a:r>
            <a:endParaRPr sz="21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400" b="1" spc="-20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DNA</a:t>
            </a:r>
            <a:r>
              <a:rPr sz="2100" b="1" spc="-30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b="1" spc="-20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RNA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或蛋⽩质</a:t>
            </a:r>
            <a:r>
              <a:rPr sz="2100" b="1" spc="-120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包括细胞因⼦</a:t>
            </a:r>
            <a:r>
              <a:rPr sz="2100" b="1" spc="-120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），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从⽽影响受体细胞的功能</a:t>
            </a:r>
            <a:r>
              <a:rPr sz="2100" b="1" spc="-120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含有蛋⽩质</a:t>
            </a:r>
            <a:r>
              <a:rPr sz="2100" b="1" spc="-120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脱氧核糖核酸</a:t>
            </a:r>
            <a:endParaRPr sz="21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100" b="1" spc="-52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400" b="1" spc="-35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DNA</a:t>
            </a:r>
            <a:r>
              <a:rPr sz="2100" b="1" spc="-52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和核糖核酸</a:t>
            </a:r>
            <a:r>
              <a:rPr sz="2100" b="1" spc="-52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400" b="1" spc="-35" dirty="0">
                <a:solidFill>
                  <a:srgbClr val="404040"/>
                </a:solidFill>
                <a:latin typeface="Times New Roman" panose="02020603050405020304"/>
                <a:cs typeface="Times New Roman" panose="02020603050405020304"/>
              </a:rPr>
              <a:t>RNA</a:t>
            </a:r>
            <a:r>
              <a:rPr sz="2100" b="1" spc="-52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2100" b="1" baseline="20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等⽣物活性物质</a:t>
            </a:r>
            <a:endParaRPr sz="2100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873375"/>
            <a:ext cx="12192000" cy="1551305"/>
          </a:xfrm>
          <a:custGeom>
            <a:avLst/>
            <a:gdLst/>
            <a:ahLst/>
            <a:cxnLst/>
            <a:rect l="l" t="t" r="r" b="b"/>
            <a:pathLst>
              <a:path w="12192000" h="1551304">
                <a:moveTo>
                  <a:pt x="0" y="0"/>
                </a:moveTo>
                <a:lnTo>
                  <a:pt x="0" y="1551092"/>
                </a:lnTo>
                <a:lnTo>
                  <a:pt x="12191999" y="1551092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E87">
              <a:alpha val="470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7184" y="3146001"/>
            <a:ext cx="2734945" cy="838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300" spc="30" dirty="0">
                <a:latin typeface="Microsoft JhengHei UI" panose="020B0604030504040204" charset="-120"/>
                <a:cs typeface="Microsoft JhengHei UI" panose="020B0604030504040204" charset="-120"/>
              </a:rPr>
              <a:t>科研项⽬</a:t>
            </a:r>
            <a:endParaRPr sz="5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9435" y="4775200"/>
            <a:ext cx="5114290" cy="144145"/>
          </a:xfrm>
          <a:custGeom>
            <a:avLst/>
            <a:gdLst/>
            <a:ahLst/>
            <a:cxnLst/>
            <a:rect l="l" t="t" r="r" b="b"/>
            <a:pathLst>
              <a:path w="5114290" h="144145">
                <a:moveTo>
                  <a:pt x="5063457" y="71953"/>
                </a:moveTo>
                <a:lnTo>
                  <a:pt x="4980663" y="120249"/>
                </a:lnTo>
                <a:lnTo>
                  <a:pt x="4974399" y="130255"/>
                </a:lnTo>
                <a:lnTo>
                  <a:pt x="4974536" y="133313"/>
                </a:lnTo>
                <a:lnTo>
                  <a:pt x="4987630" y="143907"/>
                </a:lnTo>
                <a:lnTo>
                  <a:pt x="4990650" y="143402"/>
                </a:lnTo>
                <a:lnTo>
                  <a:pt x="4993460" y="142190"/>
                </a:lnTo>
                <a:lnTo>
                  <a:pt x="5092095" y="84653"/>
                </a:lnTo>
                <a:lnTo>
                  <a:pt x="5088662" y="84653"/>
                </a:lnTo>
                <a:lnTo>
                  <a:pt x="5088662" y="82923"/>
                </a:lnTo>
                <a:lnTo>
                  <a:pt x="5082263" y="82923"/>
                </a:lnTo>
                <a:lnTo>
                  <a:pt x="5063457" y="71953"/>
                </a:lnTo>
                <a:close/>
              </a:path>
              <a:path w="5114290" h="144145">
                <a:moveTo>
                  <a:pt x="5041685" y="59253"/>
                </a:moveTo>
                <a:lnTo>
                  <a:pt x="0" y="59253"/>
                </a:lnTo>
                <a:lnTo>
                  <a:pt x="0" y="84653"/>
                </a:lnTo>
                <a:lnTo>
                  <a:pt x="5041685" y="84653"/>
                </a:lnTo>
                <a:lnTo>
                  <a:pt x="5063457" y="71953"/>
                </a:lnTo>
                <a:lnTo>
                  <a:pt x="5041685" y="59253"/>
                </a:lnTo>
                <a:close/>
              </a:path>
              <a:path w="5114290" h="144145">
                <a:moveTo>
                  <a:pt x="5092095" y="59253"/>
                </a:moveTo>
                <a:lnTo>
                  <a:pt x="5088662" y="59253"/>
                </a:lnTo>
                <a:lnTo>
                  <a:pt x="5088662" y="84653"/>
                </a:lnTo>
                <a:lnTo>
                  <a:pt x="5092095" y="84653"/>
                </a:lnTo>
                <a:lnTo>
                  <a:pt x="5113867" y="71953"/>
                </a:lnTo>
                <a:lnTo>
                  <a:pt x="5092095" y="59253"/>
                </a:lnTo>
                <a:close/>
              </a:path>
              <a:path w="5114290" h="144145">
                <a:moveTo>
                  <a:pt x="5082263" y="60982"/>
                </a:moveTo>
                <a:lnTo>
                  <a:pt x="5063457" y="71953"/>
                </a:lnTo>
                <a:lnTo>
                  <a:pt x="5082263" y="82923"/>
                </a:lnTo>
                <a:lnTo>
                  <a:pt x="5082263" y="60982"/>
                </a:lnTo>
                <a:close/>
              </a:path>
              <a:path w="5114290" h="144145">
                <a:moveTo>
                  <a:pt x="5088662" y="60982"/>
                </a:moveTo>
                <a:lnTo>
                  <a:pt x="5082263" y="60982"/>
                </a:lnTo>
                <a:lnTo>
                  <a:pt x="5082263" y="82923"/>
                </a:lnTo>
                <a:lnTo>
                  <a:pt x="5088662" y="82923"/>
                </a:lnTo>
                <a:lnTo>
                  <a:pt x="5088662" y="60982"/>
                </a:lnTo>
                <a:close/>
              </a:path>
              <a:path w="5114290" h="144145">
                <a:moveTo>
                  <a:pt x="4987630" y="0"/>
                </a:moveTo>
                <a:lnTo>
                  <a:pt x="4974399" y="13652"/>
                </a:lnTo>
                <a:lnTo>
                  <a:pt x="4974997" y="16654"/>
                </a:lnTo>
                <a:lnTo>
                  <a:pt x="4976298" y="19425"/>
                </a:lnTo>
                <a:lnTo>
                  <a:pt x="4978223" y="21805"/>
                </a:lnTo>
                <a:lnTo>
                  <a:pt x="4980663" y="23656"/>
                </a:lnTo>
                <a:lnTo>
                  <a:pt x="5063457" y="71953"/>
                </a:lnTo>
                <a:lnTo>
                  <a:pt x="5082263" y="60982"/>
                </a:lnTo>
                <a:lnTo>
                  <a:pt x="5088662" y="60982"/>
                </a:lnTo>
                <a:lnTo>
                  <a:pt x="5088662" y="59253"/>
                </a:lnTo>
                <a:lnTo>
                  <a:pt x="5092095" y="59253"/>
                </a:lnTo>
                <a:lnTo>
                  <a:pt x="4993460" y="1717"/>
                </a:lnTo>
                <a:lnTo>
                  <a:pt x="4990650" y="504"/>
                </a:lnTo>
                <a:lnTo>
                  <a:pt x="4987630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786" y="1202256"/>
            <a:ext cx="1483360" cy="384810"/>
          </a:xfrm>
          <a:custGeom>
            <a:avLst/>
            <a:gdLst/>
            <a:ahLst/>
            <a:cxnLst/>
            <a:rect l="l" t="t" r="r" b="b"/>
            <a:pathLst>
              <a:path w="1483360" h="384809">
                <a:moveTo>
                  <a:pt x="1291166" y="0"/>
                </a:moveTo>
                <a:lnTo>
                  <a:pt x="0" y="0"/>
                </a:lnTo>
                <a:lnTo>
                  <a:pt x="0" y="384387"/>
                </a:lnTo>
                <a:lnTo>
                  <a:pt x="1291166" y="384387"/>
                </a:lnTo>
                <a:lnTo>
                  <a:pt x="1483360" y="192194"/>
                </a:lnTo>
                <a:lnTo>
                  <a:pt x="1291166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9853" y="1185324"/>
            <a:ext cx="1517650" cy="418465"/>
          </a:xfrm>
          <a:custGeom>
            <a:avLst/>
            <a:gdLst/>
            <a:ahLst/>
            <a:cxnLst/>
            <a:rect l="l" t="t" r="r" b="b"/>
            <a:pathLst>
              <a:path w="1517650" h="418465">
                <a:moveTo>
                  <a:pt x="1317451" y="0"/>
                </a:moveTo>
                <a:lnTo>
                  <a:pt x="7581" y="0"/>
                </a:lnTo>
                <a:lnTo>
                  <a:pt x="0" y="7581"/>
                </a:lnTo>
                <a:lnTo>
                  <a:pt x="0" y="410672"/>
                </a:lnTo>
                <a:lnTo>
                  <a:pt x="7581" y="418252"/>
                </a:lnTo>
                <a:lnTo>
                  <a:pt x="1312775" y="418252"/>
                </a:lnTo>
                <a:lnTo>
                  <a:pt x="1317009" y="416358"/>
                </a:lnTo>
                <a:lnTo>
                  <a:pt x="1332048" y="401319"/>
                </a:lnTo>
                <a:lnTo>
                  <a:pt x="16933" y="401319"/>
                </a:lnTo>
                <a:lnTo>
                  <a:pt x="16933" y="384387"/>
                </a:lnTo>
                <a:lnTo>
                  <a:pt x="33866" y="384387"/>
                </a:lnTo>
                <a:lnTo>
                  <a:pt x="33866" y="33867"/>
                </a:lnTo>
                <a:lnTo>
                  <a:pt x="16933" y="33867"/>
                </a:lnTo>
                <a:lnTo>
                  <a:pt x="16933" y="16932"/>
                </a:lnTo>
                <a:lnTo>
                  <a:pt x="1291166" y="16932"/>
                </a:lnTo>
                <a:lnTo>
                  <a:pt x="1291166" y="12256"/>
                </a:lnTo>
                <a:lnTo>
                  <a:pt x="1293061" y="8023"/>
                </a:lnTo>
                <a:lnTo>
                  <a:pt x="1296126" y="4959"/>
                </a:lnTo>
                <a:lnTo>
                  <a:pt x="1322411" y="4959"/>
                </a:lnTo>
                <a:lnTo>
                  <a:pt x="1317451" y="0"/>
                </a:lnTo>
                <a:close/>
              </a:path>
              <a:path w="1517650" h="418465">
                <a:moveTo>
                  <a:pt x="33866" y="384387"/>
                </a:moveTo>
                <a:lnTo>
                  <a:pt x="16933" y="384387"/>
                </a:lnTo>
                <a:lnTo>
                  <a:pt x="16933" y="401319"/>
                </a:lnTo>
                <a:lnTo>
                  <a:pt x="33866" y="401319"/>
                </a:lnTo>
                <a:lnTo>
                  <a:pt x="33866" y="384387"/>
                </a:lnTo>
                <a:close/>
              </a:path>
              <a:path w="1517650" h="418465">
                <a:moveTo>
                  <a:pt x="1301085" y="384387"/>
                </a:moveTo>
                <a:lnTo>
                  <a:pt x="33866" y="384387"/>
                </a:lnTo>
                <a:lnTo>
                  <a:pt x="33866" y="401319"/>
                </a:lnTo>
                <a:lnTo>
                  <a:pt x="1308099" y="401319"/>
                </a:lnTo>
                <a:lnTo>
                  <a:pt x="1296126" y="389346"/>
                </a:lnTo>
                <a:lnTo>
                  <a:pt x="1301085" y="384387"/>
                </a:lnTo>
                <a:close/>
              </a:path>
              <a:path w="1517650" h="418465">
                <a:moveTo>
                  <a:pt x="1476346" y="209127"/>
                </a:moveTo>
                <a:lnTo>
                  <a:pt x="1296126" y="389346"/>
                </a:lnTo>
                <a:lnTo>
                  <a:pt x="1308099" y="401319"/>
                </a:lnTo>
                <a:lnTo>
                  <a:pt x="1308099" y="384387"/>
                </a:lnTo>
                <a:lnTo>
                  <a:pt x="1348980" y="384387"/>
                </a:lnTo>
                <a:lnTo>
                  <a:pt x="1512267" y="221100"/>
                </a:lnTo>
                <a:lnTo>
                  <a:pt x="1488320" y="221100"/>
                </a:lnTo>
                <a:lnTo>
                  <a:pt x="1476346" y="209127"/>
                </a:lnTo>
                <a:close/>
              </a:path>
              <a:path w="1517650" h="418465">
                <a:moveTo>
                  <a:pt x="1348980" y="384387"/>
                </a:moveTo>
                <a:lnTo>
                  <a:pt x="1308099" y="384387"/>
                </a:lnTo>
                <a:lnTo>
                  <a:pt x="1308099" y="401319"/>
                </a:lnTo>
                <a:lnTo>
                  <a:pt x="1332048" y="401319"/>
                </a:lnTo>
                <a:lnTo>
                  <a:pt x="1348980" y="384387"/>
                </a:lnTo>
                <a:close/>
              </a:path>
              <a:path w="1517650" h="418465">
                <a:moveTo>
                  <a:pt x="1488320" y="197153"/>
                </a:moveTo>
                <a:lnTo>
                  <a:pt x="1476346" y="209127"/>
                </a:lnTo>
                <a:lnTo>
                  <a:pt x="1488320" y="221100"/>
                </a:lnTo>
                <a:lnTo>
                  <a:pt x="1500293" y="209127"/>
                </a:lnTo>
                <a:lnTo>
                  <a:pt x="1488320" y="197153"/>
                </a:lnTo>
                <a:close/>
              </a:path>
              <a:path w="1517650" h="418465">
                <a:moveTo>
                  <a:pt x="1512268" y="197153"/>
                </a:moveTo>
                <a:lnTo>
                  <a:pt x="1488320" y="197153"/>
                </a:lnTo>
                <a:lnTo>
                  <a:pt x="1500293" y="209127"/>
                </a:lnTo>
                <a:lnTo>
                  <a:pt x="1488320" y="221100"/>
                </a:lnTo>
                <a:lnTo>
                  <a:pt x="1512267" y="221100"/>
                </a:lnTo>
                <a:lnTo>
                  <a:pt x="1515331" y="218036"/>
                </a:lnTo>
                <a:lnTo>
                  <a:pt x="1517226" y="213803"/>
                </a:lnTo>
                <a:lnTo>
                  <a:pt x="1517226" y="204450"/>
                </a:lnTo>
                <a:lnTo>
                  <a:pt x="1515331" y="200216"/>
                </a:lnTo>
                <a:lnTo>
                  <a:pt x="1512268" y="197153"/>
                </a:lnTo>
                <a:close/>
              </a:path>
              <a:path w="1517650" h="418465">
                <a:moveTo>
                  <a:pt x="1308099" y="16932"/>
                </a:moveTo>
                <a:lnTo>
                  <a:pt x="1296126" y="28906"/>
                </a:lnTo>
                <a:lnTo>
                  <a:pt x="1476346" y="209127"/>
                </a:lnTo>
                <a:lnTo>
                  <a:pt x="1488320" y="197153"/>
                </a:lnTo>
                <a:lnTo>
                  <a:pt x="1512268" y="197153"/>
                </a:lnTo>
                <a:lnTo>
                  <a:pt x="1348981" y="33867"/>
                </a:lnTo>
                <a:lnTo>
                  <a:pt x="1308099" y="33867"/>
                </a:lnTo>
                <a:lnTo>
                  <a:pt x="1308099" y="16932"/>
                </a:lnTo>
                <a:close/>
              </a:path>
              <a:path w="1517650" h="418465">
                <a:moveTo>
                  <a:pt x="33866" y="16932"/>
                </a:moveTo>
                <a:lnTo>
                  <a:pt x="16933" y="16932"/>
                </a:lnTo>
                <a:lnTo>
                  <a:pt x="16933" y="33867"/>
                </a:lnTo>
                <a:lnTo>
                  <a:pt x="33866" y="33867"/>
                </a:lnTo>
                <a:lnTo>
                  <a:pt x="33866" y="16932"/>
                </a:lnTo>
                <a:close/>
              </a:path>
              <a:path w="1517650" h="418465">
                <a:moveTo>
                  <a:pt x="1291166" y="16932"/>
                </a:moveTo>
                <a:lnTo>
                  <a:pt x="33866" y="16932"/>
                </a:lnTo>
                <a:lnTo>
                  <a:pt x="33866" y="33867"/>
                </a:lnTo>
                <a:lnTo>
                  <a:pt x="1298748" y="33867"/>
                </a:lnTo>
                <a:lnTo>
                  <a:pt x="1291166" y="26285"/>
                </a:lnTo>
                <a:lnTo>
                  <a:pt x="1291166" y="16932"/>
                </a:lnTo>
                <a:close/>
              </a:path>
              <a:path w="1517650" h="418465">
                <a:moveTo>
                  <a:pt x="1320073" y="4959"/>
                </a:moveTo>
                <a:lnTo>
                  <a:pt x="1296126" y="4959"/>
                </a:lnTo>
                <a:lnTo>
                  <a:pt x="1293061" y="8023"/>
                </a:lnTo>
                <a:lnTo>
                  <a:pt x="1291166" y="12256"/>
                </a:lnTo>
                <a:lnTo>
                  <a:pt x="1291166" y="26285"/>
                </a:lnTo>
                <a:lnTo>
                  <a:pt x="1298748" y="33867"/>
                </a:lnTo>
                <a:lnTo>
                  <a:pt x="1301086" y="33867"/>
                </a:lnTo>
                <a:lnTo>
                  <a:pt x="1296126" y="28906"/>
                </a:lnTo>
                <a:lnTo>
                  <a:pt x="1308099" y="16932"/>
                </a:lnTo>
                <a:lnTo>
                  <a:pt x="1325033" y="16932"/>
                </a:lnTo>
                <a:lnTo>
                  <a:pt x="1325033" y="9919"/>
                </a:lnTo>
                <a:lnTo>
                  <a:pt x="1320073" y="4959"/>
                </a:lnTo>
                <a:close/>
              </a:path>
              <a:path w="1517650" h="418465">
                <a:moveTo>
                  <a:pt x="1325033" y="16932"/>
                </a:moveTo>
                <a:lnTo>
                  <a:pt x="1308099" y="16932"/>
                </a:lnTo>
                <a:lnTo>
                  <a:pt x="1308099" y="33867"/>
                </a:lnTo>
                <a:lnTo>
                  <a:pt x="1317451" y="33867"/>
                </a:lnTo>
                <a:lnTo>
                  <a:pt x="1325033" y="26285"/>
                </a:lnTo>
                <a:lnTo>
                  <a:pt x="1325033" y="16932"/>
                </a:lnTo>
                <a:close/>
              </a:path>
              <a:path w="1517650" h="418465">
                <a:moveTo>
                  <a:pt x="1325033" y="9919"/>
                </a:moveTo>
                <a:lnTo>
                  <a:pt x="1325033" y="26285"/>
                </a:lnTo>
                <a:lnTo>
                  <a:pt x="1317451" y="33867"/>
                </a:lnTo>
                <a:lnTo>
                  <a:pt x="1348981" y="33867"/>
                </a:lnTo>
                <a:lnTo>
                  <a:pt x="1325033" y="9919"/>
                </a:lnTo>
                <a:close/>
              </a:path>
              <a:path w="1517650" h="418465">
                <a:moveTo>
                  <a:pt x="1322411" y="4959"/>
                </a:moveTo>
                <a:lnTo>
                  <a:pt x="1320073" y="4959"/>
                </a:lnTo>
                <a:lnTo>
                  <a:pt x="1325033" y="9919"/>
                </a:lnTo>
                <a:lnTo>
                  <a:pt x="1325033" y="7581"/>
                </a:lnTo>
                <a:lnTo>
                  <a:pt x="1322411" y="4959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14306" y="1236124"/>
            <a:ext cx="431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定位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70893" y="1193787"/>
            <a:ext cx="4817110" cy="400685"/>
          </a:xfrm>
          <a:custGeom>
            <a:avLst/>
            <a:gdLst/>
            <a:ahLst/>
            <a:cxnLst/>
            <a:rect l="l" t="t" r="r" b="b"/>
            <a:pathLst>
              <a:path w="4817109" h="400684">
                <a:moveTo>
                  <a:pt x="4812896" y="0"/>
                </a:moveTo>
                <a:lnTo>
                  <a:pt x="3790" y="0"/>
                </a:lnTo>
                <a:lnTo>
                  <a:pt x="0" y="3789"/>
                </a:lnTo>
                <a:lnTo>
                  <a:pt x="0" y="396681"/>
                </a:lnTo>
                <a:lnTo>
                  <a:pt x="3790" y="400472"/>
                </a:lnTo>
                <a:lnTo>
                  <a:pt x="4812896" y="400472"/>
                </a:lnTo>
                <a:lnTo>
                  <a:pt x="4816687" y="396681"/>
                </a:lnTo>
                <a:lnTo>
                  <a:pt x="4816687" y="392005"/>
                </a:lnTo>
                <a:lnTo>
                  <a:pt x="8467" y="392005"/>
                </a:lnTo>
                <a:lnTo>
                  <a:pt x="8467" y="383539"/>
                </a:lnTo>
                <a:lnTo>
                  <a:pt x="16932" y="383539"/>
                </a:lnTo>
                <a:lnTo>
                  <a:pt x="16932" y="16932"/>
                </a:lnTo>
                <a:lnTo>
                  <a:pt x="8467" y="16932"/>
                </a:lnTo>
                <a:lnTo>
                  <a:pt x="8467" y="8465"/>
                </a:lnTo>
                <a:lnTo>
                  <a:pt x="4816687" y="8465"/>
                </a:lnTo>
                <a:lnTo>
                  <a:pt x="4816687" y="3789"/>
                </a:lnTo>
                <a:lnTo>
                  <a:pt x="4812896" y="0"/>
                </a:lnTo>
                <a:close/>
              </a:path>
              <a:path w="4817109" h="400684">
                <a:moveTo>
                  <a:pt x="16932" y="383539"/>
                </a:moveTo>
                <a:lnTo>
                  <a:pt x="8467" y="383539"/>
                </a:lnTo>
                <a:lnTo>
                  <a:pt x="8467" y="392005"/>
                </a:lnTo>
                <a:lnTo>
                  <a:pt x="16932" y="392005"/>
                </a:lnTo>
                <a:lnTo>
                  <a:pt x="16932" y="383539"/>
                </a:lnTo>
                <a:close/>
              </a:path>
              <a:path w="4817109" h="400684">
                <a:moveTo>
                  <a:pt x="4799752" y="383539"/>
                </a:moveTo>
                <a:lnTo>
                  <a:pt x="16932" y="383539"/>
                </a:lnTo>
                <a:lnTo>
                  <a:pt x="16932" y="392005"/>
                </a:lnTo>
                <a:lnTo>
                  <a:pt x="4799752" y="392005"/>
                </a:lnTo>
                <a:lnTo>
                  <a:pt x="4799752" y="383539"/>
                </a:lnTo>
                <a:close/>
              </a:path>
              <a:path w="4817109" h="400684">
                <a:moveTo>
                  <a:pt x="4799752" y="13141"/>
                </a:moveTo>
                <a:lnTo>
                  <a:pt x="4799752" y="392005"/>
                </a:lnTo>
                <a:lnTo>
                  <a:pt x="4808220" y="392005"/>
                </a:lnTo>
                <a:lnTo>
                  <a:pt x="4808220" y="383539"/>
                </a:lnTo>
                <a:lnTo>
                  <a:pt x="4816687" y="383539"/>
                </a:lnTo>
                <a:lnTo>
                  <a:pt x="4816687" y="16932"/>
                </a:lnTo>
                <a:lnTo>
                  <a:pt x="4803543" y="16932"/>
                </a:lnTo>
                <a:lnTo>
                  <a:pt x="4799752" y="13141"/>
                </a:lnTo>
                <a:close/>
              </a:path>
              <a:path w="4817109" h="400684">
                <a:moveTo>
                  <a:pt x="4816687" y="383539"/>
                </a:moveTo>
                <a:lnTo>
                  <a:pt x="4808220" y="383539"/>
                </a:lnTo>
                <a:lnTo>
                  <a:pt x="4808220" y="392005"/>
                </a:lnTo>
                <a:lnTo>
                  <a:pt x="4816687" y="392005"/>
                </a:lnTo>
                <a:lnTo>
                  <a:pt x="4816687" y="383539"/>
                </a:lnTo>
                <a:close/>
              </a:path>
              <a:path w="4817109" h="400684">
                <a:moveTo>
                  <a:pt x="16932" y="8465"/>
                </a:moveTo>
                <a:lnTo>
                  <a:pt x="8467" y="8465"/>
                </a:lnTo>
                <a:lnTo>
                  <a:pt x="8467" y="16932"/>
                </a:lnTo>
                <a:lnTo>
                  <a:pt x="16932" y="16932"/>
                </a:lnTo>
                <a:lnTo>
                  <a:pt x="16932" y="8465"/>
                </a:lnTo>
                <a:close/>
              </a:path>
              <a:path w="4817109" h="400684">
                <a:moveTo>
                  <a:pt x="4799752" y="8465"/>
                </a:moveTo>
                <a:lnTo>
                  <a:pt x="16932" y="8465"/>
                </a:lnTo>
                <a:lnTo>
                  <a:pt x="16932" y="16932"/>
                </a:lnTo>
                <a:lnTo>
                  <a:pt x="4799752" y="16932"/>
                </a:lnTo>
                <a:lnTo>
                  <a:pt x="4799752" y="8465"/>
                </a:lnTo>
                <a:close/>
              </a:path>
              <a:path w="4817109" h="400684">
                <a:moveTo>
                  <a:pt x="4808220" y="8465"/>
                </a:moveTo>
                <a:lnTo>
                  <a:pt x="4799752" y="8465"/>
                </a:lnTo>
                <a:lnTo>
                  <a:pt x="4799752" y="13141"/>
                </a:lnTo>
                <a:lnTo>
                  <a:pt x="4803543" y="16932"/>
                </a:lnTo>
                <a:lnTo>
                  <a:pt x="4808220" y="16932"/>
                </a:lnTo>
                <a:lnTo>
                  <a:pt x="4808220" y="8465"/>
                </a:lnTo>
                <a:close/>
              </a:path>
              <a:path w="4817109" h="400684">
                <a:moveTo>
                  <a:pt x="4816687" y="8465"/>
                </a:moveTo>
                <a:lnTo>
                  <a:pt x="4808220" y="8465"/>
                </a:lnTo>
                <a:lnTo>
                  <a:pt x="4808220" y="16932"/>
                </a:lnTo>
                <a:lnTo>
                  <a:pt x="4812896" y="16932"/>
                </a:lnTo>
                <a:lnTo>
                  <a:pt x="4816687" y="13141"/>
                </a:lnTo>
                <a:lnTo>
                  <a:pt x="4816687" y="8465"/>
                </a:lnTo>
                <a:close/>
              </a:path>
              <a:path w="4817109" h="400684">
                <a:moveTo>
                  <a:pt x="4816687" y="13141"/>
                </a:moveTo>
                <a:lnTo>
                  <a:pt x="4812896" y="16932"/>
                </a:lnTo>
                <a:lnTo>
                  <a:pt x="4816687" y="16932"/>
                </a:lnTo>
                <a:lnTo>
                  <a:pt x="4816687" y="13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826762" y="1202256"/>
            <a:ext cx="1483360" cy="384810"/>
          </a:xfrm>
          <a:custGeom>
            <a:avLst/>
            <a:gdLst/>
            <a:ahLst/>
            <a:cxnLst/>
            <a:rect l="l" t="t" r="r" b="b"/>
            <a:pathLst>
              <a:path w="1483359" h="384809">
                <a:moveTo>
                  <a:pt x="1291167" y="0"/>
                </a:moveTo>
                <a:lnTo>
                  <a:pt x="0" y="0"/>
                </a:lnTo>
                <a:lnTo>
                  <a:pt x="0" y="384387"/>
                </a:lnTo>
                <a:lnTo>
                  <a:pt x="1291167" y="384387"/>
                </a:lnTo>
                <a:lnTo>
                  <a:pt x="1483359" y="192194"/>
                </a:lnTo>
                <a:lnTo>
                  <a:pt x="1291167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09829" y="1185324"/>
            <a:ext cx="1517650" cy="418465"/>
          </a:xfrm>
          <a:custGeom>
            <a:avLst/>
            <a:gdLst/>
            <a:ahLst/>
            <a:cxnLst/>
            <a:rect l="l" t="t" r="r" b="b"/>
            <a:pathLst>
              <a:path w="1517650" h="418465">
                <a:moveTo>
                  <a:pt x="1317452" y="0"/>
                </a:moveTo>
                <a:lnTo>
                  <a:pt x="7580" y="0"/>
                </a:lnTo>
                <a:lnTo>
                  <a:pt x="0" y="7581"/>
                </a:lnTo>
                <a:lnTo>
                  <a:pt x="0" y="410672"/>
                </a:lnTo>
                <a:lnTo>
                  <a:pt x="7580" y="418252"/>
                </a:lnTo>
                <a:lnTo>
                  <a:pt x="1312776" y="418252"/>
                </a:lnTo>
                <a:lnTo>
                  <a:pt x="1317009" y="416358"/>
                </a:lnTo>
                <a:lnTo>
                  <a:pt x="1332047" y="401319"/>
                </a:lnTo>
                <a:lnTo>
                  <a:pt x="16932" y="401319"/>
                </a:lnTo>
                <a:lnTo>
                  <a:pt x="16932" y="384387"/>
                </a:lnTo>
                <a:lnTo>
                  <a:pt x="33865" y="384387"/>
                </a:lnTo>
                <a:lnTo>
                  <a:pt x="33865" y="33867"/>
                </a:lnTo>
                <a:lnTo>
                  <a:pt x="16932" y="33867"/>
                </a:lnTo>
                <a:lnTo>
                  <a:pt x="16932" y="16932"/>
                </a:lnTo>
                <a:lnTo>
                  <a:pt x="1291165" y="16932"/>
                </a:lnTo>
                <a:lnTo>
                  <a:pt x="1291165" y="12256"/>
                </a:lnTo>
                <a:lnTo>
                  <a:pt x="1293061" y="8023"/>
                </a:lnTo>
                <a:lnTo>
                  <a:pt x="1296126" y="4959"/>
                </a:lnTo>
                <a:lnTo>
                  <a:pt x="1322410" y="4959"/>
                </a:lnTo>
                <a:lnTo>
                  <a:pt x="1317452" y="0"/>
                </a:lnTo>
                <a:close/>
              </a:path>
              <a:path w="1517650" h="418465">
                <a:moveTo>
                  <a:pt x="33865" y="384387"/>
                </a:moveTo>
                <a:lnTo>
                  <a:pt x="16932" y="384387"/>
                </a:lnTo>
                <a:lnTo>
                  <a:pt x="16932" y="401319"/>
                </a:lnTo>
                <a:lnTo>
                  <a:pt x="33865" y="401319"/>
                </a:lnTo>
                <a:lnTo>
                  <a:pt x="33865" y="384387"/>
                </a:lnTo>
                <a:close/>
              </a:path>
              <a:path w="1517650" h="418465">
                <a:moveTo>
                  <a:pt x="1301085" y="384387"/>
                </a:moveTo>
                <a:lnTo>
                  <a:pt x="33865" y="384387"/>
                </a:lnTo>
                <a:lnTo>
                  <a:pt x="33865" y="401319"/>
                </a:lnTo>
                <a:lnTo>
                  <a:pt x="1308100" y="401319"/>
                </a:lnTo>
                <a:lnTo>
                  <a:pt x="1296126" y="389346"/>
                </a:lnTo>
                <a:lnTo>
                  <a:pt x="1301085" y="384387"/>
                </a:lnTo>
                <a:close/>
              </a:path>
              <a:path w="1517650" h="418465">
                <a:moveTo>
                  <a:pt x="1476345" y="209127"/>
                </a:moveTo>
                <a:lnTo>
                  <a:pt x="1296126" y="389346"/>
                </a:lnTo>
                <a:lnTo>
                  <a:pt x="1308100" y="401319"/>
                </a:lnTo>
                <a:lnTo>
                  <a:pt x="1308100" y="384387"/>
                </a:lnTo>
                <a:lnTo>
                  <a:pt x="1348980" y="384387"/>
                </a:lnTo>
                <a:lnTo>
                  <a:pt x="1512266" y="221100"/>
                </a:lnTo>
                <a:lnTo>
                  <a:pt x="1488319" y="221100"/>
                </a:lnTo>
                <a:lnTo>
                  <a:pt x="1476345" y="209127"/>
                </a:lnTo>
                <a:close/>
              </a:path>
              <a:path w="1517650" h="418465">
                <a:moveTo>
                  <a:pt x="1348980" y="384387"/>
                </a:moveTo>
                <a:lnTo>
                  <a:pt x="1308100" y="384387"/>
                </a:lnTo>
                <a:lnTo>
                  <a:pt x="1308100" y="401319"/>
                </a:lnTo>
                <a:lnTo>
                  <a:pt x="1332047" y="401319"/>
                </a:lnTo>
                <a:lnTo>
                  <a:pt x="1348980" y="384387"/>
                </a:lnTo>
                <a:close/>
              </a:path>
              <a:path w="1517650" h="418465">
                <a:moveTo>
                  <a:pt x="1488319" y="197153"/>
                </a:moveTo>
                <a:lnTo>
                  <a:pt x="1476345" y="209127"/>
                </a:lnTo>
                <a:lnTo>
                  <a:pt x="1488319" y="221100"/>
                </a:lnTo>
                <a:lnTo>
                  <a:pt x="1500292" y="209127"/>
                </a:lnTo>
                <a:lnTo>
                  <a:pt x="1488319" y="197153"/>
                </a:lnTo>
                <a:close/>
              </a:path>
              <a:path w="1517650" h="418465">
                <a:moveTo>
                  <a:pt x="1512267" y="197153"/>
                </a:moveTo>
                <a:lnTo>
                  <a:pt x="1488319" y="197153"/>
                </a:lnTo>
                <a:lnTo>
                  <a:pt x="1500292" y="209127"/>
                </a:lnTo>
                <a:lnTo>
                  <a:pt x="1488319" y="221100"/>
                </a:lnTo>
                <a:lnTo>
                  <a:pt x="1512266" y="221100"/>
                </a:lnTo>
                <a:lnTo>
                  <a:pt x="1515330" y="218036"/>
                </a:lnTo>
                <a:lnTo>
                  <a:pt x="1517225" y="213803"/>
                </a:lnTo>
                <a:lnTo>
                  <a:pt x="1517225" y="204450"/>
                </a:lnTo>
                <a:lnTo>
                  <a:pt x="1515330" y="200216"/>
                </a:lnTo>
                <a:lnTo>
                  <a:pt x="1512267" y="197153"/>
                </a:lnTo>
                <a:close/>
              </a:path>
              <a:path w="1517650" h="418465">
                <a:moveTo>
                  <a:pt x="1308100" y="16932"/>
                </a:moveTo>
                <a:lnTo>
                  <a:pt x="1296126" y="28906"/>
                </a:lnTo>
                <a:lnTo>
                  <a:pt x="1476345" y="209127"/>
                </a:lnTo>
                <a:lnTo>
                  <a:pt x="1488319" y="197153"/>
                </a:lnTo>
                <a:lnTo>
                  <a:pt x="1512267" y="197153"/>
                </a:lnTo>
                <a:lnTo>
                  <a:pt x="1348981" y="33867"/>
                </a:lnTo>
                <a:lnTo>
                  <a:pt x="1308100" y="33867"/>
                </a:lnTo>
                <a:lnTo>
                  <a:pt x="1308100" y="16932"/>
                </a:lnTo>
                <a:close/>
              </a:path>
              <a:path w="1517650" h="418465">
                <a:moveTo>
                  <a:pt x="33865" y="16932"/>
                </a:moveTo>
                <a:lnTo>
                  <a:pt x="16932" y="16932"/>
                </a:lnTo>
                <a:lnTo>
                  <a:pt x="16932" y="33867"/>
                </a:lnTo>
                <a:lnTo>
                  <a:pt x="33865" y="33867"/>
                </a:lnTo>
                <a:lnTo>
                  <a:pt x="33865" y="16932"/>
                </a:lnTo>
                <a:close/>
              </a:path>
              <a:path w="1517650" h="418465">
                <a:moveTo>
                  <a:pt x="1291165" y="16932"/>
                </a:moveTo>
                <a:lnTo>
                  <a:pt x="33865" y="16932"/>
                </a:lnTo>
                <a:lnTo>
                  <a:pt x="33865" y="33867"/>
                </a:lnTo>
                <a:lnTo>
                  <a:pt x="1298747" y="33867"/>
                </a:lnTo>
                <a:lnTo>
                  <a:pt x="1291165" y="26285"/>
                </a:lnTo>
                <a:lnTo>
                  <a:pt x="1291165" y="16932"/>
                </a:lnTo>
                <a:close/>
              </a:path>
              <a:path w="1517650" h="418465">
                <a:moveTo>
                  <a:pt x="1320073" y="4959"/>
                </a:moveTo>
                <a:lnTo>
                  <a:pt x="1296126" y="4959"/>
                </a:lnTo>
                <a:lnTo>
                  <a:pt x="1293061" y="8023"/>
                </a:lnTo>
                <a:lnTo>
                  <a:pt x="1291165" y="12256"/>
                </a:lnTo>
                <a:lnTo>
                  <a:pt x="1291165" y="26285"/>
                </a:lnTo>
                <a:lnTo>
                  <a:pt x="1298747" y="33867"/>
                </a:lnTo>
                <a:lnTo>
                  <a:pt x="1301087" y="33867"/>
                </a:lnTo>
                <a:lnTo>
                  <a:pt x="1296126" y="28906"/>
                </a:lnTo>
                <a:lnTo>
                  <a:pt x="1308100" y="16932"/>
                </a:lnTo>
                <a:lnTo>
                  <a:pt x="1325032" y="16932"/>
                </a:lnTo>
                <a:lnTo>
                  <a:pt x="1325032" y="9918"/>
                </a:lnTo>
                <a:lnTo>
                  <a:pt x="1320073" y="4959"/>
                </a:lnTo>
                <a:close/>
              </a:path>
              <a:path w="1517650" h="418465">
                <a:moveTo>
                  <a:pt x="1325032" y="16932"/>
                </a:moveTo>
                <a:lnTo>
                  <a:pt x="1308100" y="16932"/>
                </a:lnTo>
                <a:lnTo>
                  <a:pt x="1308100" y="33867"/>
                </a:lnTo>
                <a:lnTo>
                  <a:pt x="1317452" y="33867"/>
                </a:lnTo>
                <a:lnTo>
                  <a:pt x="1325032" y="26285"/>
                </a:lnTo>
                <a:lnTo>
                  <a:pt x="1325032" y="16932"/>
                </a:lnTo>
                <a:close/>
              </a:path>
              <a:path w="1517650" h="418465">
                <a:moveTo>
                  <a:pt x="1325032" y="9918"/>
                </a:moveTo>
                <a:lnTo>
                  <a:pt x="1325032" y="26285"/>
                </a:lnTo>
                <a:lnTo>
                  <a:pt x="1317452" y="33867"/>
                </a:lnTo>
                <a:lnTo>
                  <a:pt x="1348981" y="33867"/>
                </a:lnTo>
                <a:lnTo>
                  <a:pt x="1325032" y="9918"/>
                </a:lnTo>
                <a:close/>
              </a:path>
              <a:path w="1517650" h="418465">
                <a:moveTo>
                  <a:pt x="1322410" y="4959"/>
                </a:moveTo>
                <a:lnTo>
                  <a:pt x="1320073" y="4959"/>
                </a:lnTo>
                <a:lnTo>
                  <a:pt x="1325032" y="9918"/>
                </a:lnTo>
                <a:lnTo>
                  <a:pt x="1325032" y="7581"/>
                </a:lnTo>
                <a:lnTo>
                  <a:pt x="1322410" y="4959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87789" y="1236124"/>
            <a:ext cx="8427720" cy="75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25570" algn="l"/>
                <a:tab pos="5366385" algn="l"/>
              </a:tabLst>
            </a:pPr>
            <a:r>
              <a:rPr sz="1600" b="1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便捷</a:t>
            </a:r>
            <a:r>
              <a:rPr sz="1600" b="1" spc="-9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安全</a:t>
            </a:r>
            <a:r>
              <a:rPr sz="1600" b="1" spc="-9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⾼效的产学研加速器	</a:t>
            </a:r>
            <a:r>
              <a:rPr sz="16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引领⽬标	</a:t>
            </a:r>
            <a:r>
              <a:rPr sz="1600" b="1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打造全领域多学科的科研共享平台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Times New Roman" panose="02020603050405020304"/>
              <a:cs typeface="Times New Roman" panose="02020603050405020304"/>
            </a:endParaRPr>
          </a:p>
          <a:p>
            <a:pPr marL="374650">
              <a:lnSpc>
                <a:spcPct val="100000"/>
              </a:lnSpc>
              <a:spcBef>
                <a:spcPts val="5"/>
              </a:spcBef>
            </a:pPr>
            <a:r>
              <a:rPr sz="1300" b="1" spc="-7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①</a:t>
            </a:r>
            <a:r>
              <a:rPr sz="1300" b="1" spc="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直击科研痛点</a:t>
            </a:r>
            <a:r>
              <a:rPr sz="1300" b="1" spc="-7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；②</a:t>
            </a:r>
            <a:r>
              <a:rPr sz="1300" b="1" spc="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实现各⽅价值最⼤化</a:t>
            </a:r>
            <a:r>
              <a:rPr sz="1300" b="1" spc="-7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；③</a:t>
            </a:r>
            <a:r>
              <a:rPr sz="1300" b="1" spc="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各类⼈才汇聚</a:t>
            </a:r>
            <a:r>
              <a:rPr sz="1300" b="1" spc="-7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；④</a:t>
            </a:r>
            <a:r>
              <a:rPr sz="1300" b="1" spc="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打造有效智⼒拼图</a:t>
            </a:r>
            <a:r>
              <a:rPr sz="1300" b="1" spc="-7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；⑤</a:t>
            </a:r>
            <a:r>
              <a:rPr sz="1300" b="1" spc="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成果共享</a:t>
            </a:r>
            <a:r>
              <a:rPr sz="1300" b="1" spc="-7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b="1" spc="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促进科学发展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786" y="1706871"/>
            <a:ext cx="1483360" cy="384810"/>
          </a:xfrm>
          <a:custGeom>
            <a:avLst/>
            <a:gdLst/>
            <a:ahLst/>
            <a:cxnLst/>
            <a:rect l="l" t="t" r="r" b="b"/>
            <a:pathLst>
              <a:path w="1483360" h="384810">
                <a:moveTo>
                  <a:pt x="1291166" y="0"/>
                </a:moveTo>
                <a:lnTo>
                  <a:pt x="0" y="0"/>
                </a:lnTo>
                <a:lnTo>
                  <a:pt x="0" y="384385"/>
                </a:lnTo>
                <a:lnTo>
                  <a:pt x="1291166" y="384385"/>
                </a:lnTo>
                <a:lnTo>
                  <a:pt x="1483360" y="192192"/>
                </a:lnTo>
                <a:lnTo>
                  <a:pt x="1291166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9853" y="1689936"/>
            <a:ext cx="1517650" cy="418465"/>
          </a:xfrm>
          <a:custGeom>
            <a:avLst/>
            <a:gdLst/>
            <a:ahLst/>
            <a:cxnLst/>
            <a:rect l="l" t="t" r="r" b="b"/>
            <a:pathLst>
              <a:path w="1517650" h="418464">
                <a:moveTo>
                  <a:pt x="1317451" y="0"/>
                </a:moveTo>
                <a:lnTo>
                  <a:pt x="7581" y="0"/>
                </a:lnTo>
                <a:lnTo>
                  <a:pt x="0" y="7581"/>
                </a:lnTo>
                <a:lnTo>
                  <a:pt x="0" y="410672"/>
                </a:lnTo>
                <a:lnTo>
                  <a:pt x="7581" y="418254"/>
                </a:lnTo>
                <a:lnTo>
                  <a:pt x="1312775" y="418254"/>
                </a:lnTo>
                <a:lnTo>
                  <a:pt x="1317009" y="416358"/>
                </a:lnTo>
                <a:lnTo>
                  <a:pt x="1332048" y="401320"/>
                </a:lnTo>
                <a:lnTo>
                  <a:pt x="16933" y="401320"/>
                </a:lnTo>
                <a:lnTo>
                  <a:pt x="16933" y="384387"/>
                </a:lnTo>
                <a:lnTo>
                  <a:pt x="33866" y="384387"/>
                </a:lnTo>
                <a:lnTo>
                  <a:pt x="33866" y="33867"/>
                </a:lnTo>
                <a:lnTo>
                  <a:pt x="16933" y="33867"/>
                </a:lnTo>
                <a:lnTo>
                  <a:pt x="16933" y="16934"/>
                </a:lnTo>
                <a:lnTo>
                  <a:pt x="1291166" y="16934"/>
                </a:lnTo>
                <a:lnTo>
                  <a:pt x="1291166" y="12258"/>
                </a:lnTo>
                <a:lnTo>
                  <a:pt x="1293061" y="8023"/>
                </a:lnTo>
                <a:lnTo>
                  <a:pt x="1296126" y="4960"/>
                </a:lnTo>
                <a:lnTo>
                  <a:pt x="1322412" y="4960"/>
                </a:lnTo>
                <a:lnTo>
                  <a:pt x="1317451" y="0"/>
                </a:lnTo>
                <a:close/>
              </a:path>
              <a:path w="1517650" h="418464">
                <a:moveTo>
                  <a:pt x="33866" y="384387"/>
                </a:moveTo>
                <a:lnTo>
                  <a:pt x="16933" y="384387"/>
                </a:lnTo>
                <a:lnTo>
                  <a:pt x="16933" y="401320"/>
                </a:lnTo>
                <a:lnTo>
                  <a:pt x="33866" y="401320"/>
                </a:lnTo>
                <a:lnTo>
                  <a:pt x="33866" y="384387"/>
                </a:lnTo>
                <a:close/>
              </a:path>
              <a:path w="1517650" h="418464">
                <a:moveTo>
                  <a:pt x="1301085" y="384387"/>
                </a:moveTo>
                <a:lnTo>
                  <a:pt x="33866" y="384387"/>
                </a:lnTo>
                <a:lnTo>
                  <a:pt x="33866" y="401320"/>
                </a:lnTo>
                <a:lnTo>
                  <a:pt x="1308099" y="401320"/>
                </a:lnTo>
                <a:lnTo>
                  <a:pt x="1296126" y="389346"/>
                </a:lnTo>
                <a:lnTo>
                  <a:pt x="1301085" y="384387"/>
                </a:lnTo>
                <a:close/>
              </a:path>
              <a:path w="1517650" h="418464">
                <a:moveTo>
                  <a:pt x="1476346" y="209127"/>
                </a:moveTo>
                <a:lnTo>
                  <a:pt x="1296126" y="389346"/>
                </a:lnTo>
                <a:lnTo>
                  <a:pt x="1308099" y="401320"/>
                </a:lnTo>
                <a:lnTo>
                  <a:pt x="1308099" y="384387"/>
                </a:lnTo>
                <a:lnTo>
                  <a:pt x="1348980" y="384387"/>
                </a:lnTo>
                <a:lnTo>
                  <a:pt x="1512267" y="221100"/>
                </a:lnTo>
                <a:lnTo>
                  <a:pt x="1488320" y="221100"/>
                </a:lnTo>
                <a:lnTo>
                  <a:pt x="1476346" y="209127"/>
                </a:lnTo>
                <a:close/>
              </a:path>
              <a:path w="1517650" h="418464">
                <a:moveTo>
                  <a:pt x="1348980" y="384387"/>
                </a:moveTo>
                <a:lnTo>
                  <a:pt x="1308099" y="384387"/>
                </a:lnTo>
                <a:lnTo>
                  <a:pt x="1308099" y="401320"/>
                </a:lnTo>
                <a:lnTo>
                  <a:pt x="1332048" y="401320"/>
                </a:lnTo>
                <a:lnTo>
                  <a:pt x="1348980" y="384387"/>
                </a:lnTo>
                <a:close/>
              </a:path>
              <a:path w="1517650" h="418464">
                <a:moveTo>
                  <a:pt x="1488320" y="197153"/>
                </a:moveTo>
                <a:lnTo>
                  <a:pt x="1476346" y="209127"/>
                </a:lnTo>
                <a:lnTo>
                  <a:pt x="1488320" y="221100"/>
                </a:lnTo>
                <a:lnTo>
                  <a:pt x="1500293" y="209127"/>
                </a:lnTo>
                <a:lnTo>
                  <a:pt x="1488320" y="197153"/>
                </a:lnTo>
                <a:close/>
              </a:path>
              <a:path w="1517650" h="418464">
                <a:moveTo>
                  <a:pt x="1512267" y="197153"/>
                </a:moveTo>
                <a:lnTo>
                  <a:pt x="1488320" y="197153"/>
                </a:lnTo>
                <a:lnTo>
                  <a:pt x="1500293" y="209127"/>
                </a:lnTo>
                <a:lnTo>
                  <a:pt x="1488320" y="221100"/>
                </a:lnTo>
                <a:lnTo>
                  <a:pt x="1512267" y="221100"/>
                </a:lnTo>
                <a:lnTo>
                  <a:pt x="1515331" y="218036"/>
                </a:lnTo>
                <a:lnTo>
                  <a:pt x="1517226" y="213803"/>
                </a:lnTo>
                <a:lnTo>
                  <a:pt x="1517226" y="204450"/>
                </a:lnTo>
                <a:lnTo>
                  <a:pt x="1515331" y="200218"/>
                </a:lnTo>
                <a:lnTo>
                  <a:pt x="1512267" y="197153"/>
                </a:lnTo>
                <a:close/>
              </a:path>
              <a:path w="1517650" h="418464">
                <a:moveTo>
                  <a:pt x="1308099" y="16934"/>
                </a:moveTo>
                <a:lnTo>
                  <a:pt x="1296126" y="28907"/>
                </a:lnTo>
                <a:lnTo>
                  <a:pt x="1476346" y="209127"/>
                </a:lnTo>
                <a:lnTo>
                  <a:pt x="1488320" y="197153"/>
                </a:lnTo>
                <a:lnTo>
                  <a:pt x="1512267" y="197153"/>
                </a:lnTo>
                <a:lnTo>
                  <a:pt x="1348979" y="33867"/>
                </a:lnTo>
                <a:lnTo>
                  <a:pt x="1308099" y="33867"/>
                </a:lnTo>
                <a:lnTo>
                  <a:pt x="1308099" y="16934"/>
                </a:lnTo>
                <a:close/>
              </a:path>
              <a:path w="1517650" h="418464">
                <a:moveTo>
                  <a:pt x="33866" y="16934"/>
                </a:moveTo>
                <a:lnTo>
                  <a:pt x="16933" y="16934"/>
                </a:lnTo>
                <a:lnTo>
                  <a:pt x="16933" y="33867"/>
                </a:lnTo>
                <a:lnTo>
                  <a:pt x="33866" y="33867"/>
                </a:lnTo>
                <a:lnTo>
                  <a:pt x="33866" y="16934"/>
                </a:lnTo>
                <a:close/>
              </a:path>
              <a:path w="1517650" h="418464">
                <a:moveTo>
                  <a:pt x="1291166" y="16934"/>
                </a:moveTo>
                <a:lnTo>
                  <a:pt x="33866" y="16934"/>
                </a:lnTo>
                <a:lnTo>
                  <a:pt x="33866" y="33867"/>
                </a:lnTo>
                <a:lnTo>
                  <a:pt x="1298748" y="33867"/>
                </a:lnTo>
                <a:lnTo>
                  <a:pt x="1291166" y="26285"/>
                </a:lnTo>
                <a:lnTo>
                  <a:pt x="1291166" y="16934"/>
                </a:lnTo>
                <a:close/>
              </a:path>
              <a:path w="1517650" h="418464">
                <a:moveTo>
                  <a:pt x="1320073" y="4960"/>
                </a:moveTo>
                <a:lnTo>
                  <a:pt x="1296126" y="4960"/>
                </a:lnTo>
                <a:lnTo>
                  <a:pt x="1293061" y="8023"/>
                </a:lnTo>
                <a:lnTo>
                  <a:pt x="1291166" y="12258"/>
                </a:lnTo>
                <a:lnTo>
                  <a:pt x="1291166" y="26285"/>
                </a:lnTo>
                <a:lnTo>
                  <a:pt x="1298748" y="33867"/>
                </a:lnTo>
                <a:lnTo>
                  <a:pt x="1301085" y="33867"/>
                </a:lnTo>
                <a:lnTo>
                  <a:pt x="1296126" y="28907"/>
                </a:lnTo>
                <a:lnTo>
                  <a:pt x="1308099" y="16934"/>
                </a:lnTo>
                <a:lnTo>
                  <a:pt x="1325033" y="16934"/>
                </a:lnTo>
                <a:lnTo>
                  <a:pt x="1325033" y="9921"/>
                </a:lnTo>
                <a:lnTo>
                  <a:pt x="1320073" y="4960"/>
                </a:lnTo>
                <a:close/>
              </a:path>
              <a:path w="1517650" h="418464">
                <a:moveTo>
                  <a:pt x="1325033" y="16934"/>
                </a:moveTo>
                <a:lnTo>
                  <a:pt x="1308099" y="16934"/>
                </a:lnTo>
                <a:lnTo>
                  <a:pt x="1308099" y="33867"/>
                </a:lnTo>
                <a:lnTo>
                  <a:pt x="1317451" y="33867"/>
                </a:lnTo>
                <a:lnTo>
                  <a:pt x="1325033" y="26285"/>
                </a:lnTo>
                <a:lnTo>
                  <a:pt x="1325033" y="16934"/>
                </a:lnTo>
                <a:close/>
              </a:path>
              <a:path w="1517650" h="418464">
                <a:moveTo>
                  <a:pt x="1325033" y="9921"/>
                </a:moveTo>
                <a:lnTo>
                  <a:pt x="1325033" y="26285"/>
                </a:lnTo>
                <a:lnTo>
                  <a:pt x="1317451" y="33867"/>
                </a:lnTo>
                <a:lnTo>
                  <a:pt x="1348979" y="33867"/>
                </a:lnTo>
                <a:lnTo>
                  <a:pt x="1325033" y="9921"/>
                </a:lnTo>
                <a:close/>
              </a:path>
              <a:path w="1517650" h="418464">
                <a:moveTo>
                  <a:pt x="1322412" y="4960"/>
                </a:moveTo>
                <a:lnTo>
                  <a:pt x="1320073" y="4960"/>
                </a:lnTo>
                <a:lnTo>
                  <a:pt x="1325033" y="9921"/>
                </a:lnTo>
                <a:lnTo>
                  <a:pt x="1325033" y="7581"/>
                </a:lnTo>
                <a:lnTo>
                  <a:pt x="1322412" y="496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14306" y="1740737"/>
            <a:ext cx="431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意义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63048" y="2227571"/>
            <a:ext cx="1609725" cy="608330"/>
          </a:xfrm>
          <a:custGeom>
            <a:avLst/>
            <a:gdLst/>
            <a:ahLst/>
            <a:cxnLst/>
            <a:rect l="l" t="t" r="r" b="b"/>
            <a:pathLst>
              <a:path w="1609725" h="608330">
                <a:moveTo>
                  <a:pt x="0" y="607906"/>
                </a:moveTo>
                <a:lnTo>
                  <a:pt x="1609512" y="607906"/>
                </a:lnTo>
                <a:lnTo>
                  <a:pt x="1609512" y="0"/>
                </a:lnTo>
                <a:lnTo>
                  <a:pt x="0" y="0"/>
                </a:lnTo>
                <a:lnTo>
                  <a:pt x="0" y="60790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91556" y="2419764"/>
            <a:ext cx="95250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有成果</a:t>
            </a:r>
            <a:r>
              <a:rPr sz="1100" spc="5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≠</a:t>
            </a: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有团队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790" y="2227571"/>
            <a:ext cx="636905" cy="608330"/>
          </a:xfrm>
          <a:prstGeom prst="rect">
            <a:avLst/>
          </a:prstGeom>
          <a:solidFill>
            <a:srgbClr val="F5B324"/>
          </a:solidFill>
        </p:spPr>
        <p:txBody>
          <a:bodyPr vert="horz" wrap="square" lIns="0" tIns="86360" rIns="0" bIns="0" rtlCol="0">
            <a:spAutoFit/>
          </a:bodyPr>
          <a:lstStyle/>
          <a:p>
            <a:pPr marL="151765" marR="145415">
              <a:lnSpc>
                <a:spcPct val="100000"/>
              </a:lnSpc>
              <a:spcBef>
                <a:spcPts val="680"/>
              </a:spcBef>
            </a:pPr>
            <a:r>
              <a:rPr sz="1300" b="1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⾏业 痛点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42827" y="2227571"/>
            <a:ext cx="1610360" cy="608330"/>
          </a:xfrm>
          <a:custGeom>
            <a:avLst/>
            <a:gdLst/>
            <a:ahLst/>
            <a:cxnLst/>
            <a:rect l="l" t="t" r="r" b="b"/>
            <a:pathLst>
              <a:path w="1610360" h="608330">
                <a:moveTo>
                  <a:pt x="0" y="607906"/>
                </a:moveTo>
                <a:lnTo>
                  <a:pt x="1610360" y="607906"/>
                </a:lnTo>
                <a:lnTo>
                  <a:pt x="1610360" y="0"/>
                </a:lnTo>
                <a:lnTo>
                  <a:pt x="0" y="0"/>
                </a:lnTo>
                <a:lnTo>
                  <a:pt x="0" y="60790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220720" y="2418071"/>
            <a:ext cx="143129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需多学科专家共同完成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23459" y="2227571"/>
            <a:ext cx="1610360" cy="608330"/>
          </a:xfrm>
          <a:custGeom>
            <a:avLst/>
            <a:gdLst/>
            <a:ahLst/>
            <a:cxnLst/>
            <a:rect l="l" t="t" r="r" b="b"/>
            <a:pathLst>
              <a:path w="1610360" h="608330">
                <a:moveTo>
                  <a:pt x="0" y="607906"/>
                </a:moveTo>
                <a:lnTo>
                  <a:pt x="1610360" y="607906"/>
                </a:lnTo>
                <a:lnTo>
                  <a:pt x="1610360" y="0"/>
                </a:lnTo>
                <a:lnTo>
                  <a:pt x="0" y="0"/>
                </a:lnTo>
                <a:lnTo>
                  <a:pt x="0" y="607906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053752" y="2418071"/>
            <a:ext cx="114998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科研资⾦短缺问题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85583" y="2227571"/>
            <a:ext cx="1611630" cy="608330"/>
          </a:xfrm>
          <a:custGeom>
            <a:avLst/>
            <a:gdLst/>
            <a:ahLst/>
            <a:cxnLst/>
            <a:rect l="l" t="t" r="r" b="b"/>
            <a:pathLst>
              <a:path w="1611629" h="608330">
                <a:moveTo>
                  <a:pt x="0" y="607906"/>
                </a:moveTo>
                <a:lnTo>
                  <a:pt x="1611207" y="607906"/>
                </a:lnTo>
                <a:lnTo>
                  <a:pt x="1611207" y="0"/>
                </a:lnTo>
                <a:lnTo>
                  <a:pt x="0" y="0"/>
                </a:lnTo>
                <a:lnTo>
                  <a:pt x="0" y="607906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8263476" y="2251279"/>
            <a:ext cx="15697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CR</a:t>
            </a:r>
            <a:r>
              <a:rPr sz="1100" spc="-1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O</a:t>
            </a: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公司</a:t>
            </a:r>
            <a:r>
              <a:rPr sz="1100" spc="-5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团队执⾏⽅）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63476" y="2418072"/>
            <a:ext cx="1431290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接触不到⾜量的科研项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⽬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04102" y="2227571"/>
            <a:ext cx="1611630" cy="608330"/>
          </a:xfrm>
          <a:custGeom>
            <a:avLst/>
            <a:gdLst/>
            <a:ahLst/>
            <a:cxnLst/>
            <a:rect l="l" t="t" r="r" b="b"/>
            <a:pathLst>
              <a:path w="1611629" h="608330">
                <a:moveTo>
                  <a:pt x="0" y="607906"/>
                </a:moveTo>
                <a:lnTo>
                  <a:pt x="1611207" y="607906"/>
                </a:lnTo>
                <a:lnTo>
                  <a:pt x="1611207" y="0"/>
                </a:lnTo>
                <a:lnTo>
                  <a:pt x="0" y="0"/>
                </a:lnTo>
                <a:lnTo>
                  <a:pt x="0" y="607906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593849" y="2334251"/>
            <a:ext cx="1431290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3520" marR="5080" indent="-21082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知识产权的保护和科研 </a:t>
            </a:r>
            <a:r>
              <a:rPr sz="1100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结果的归属问题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867062" y="2227571"/>
            <a:ext cx="1611630" cy="608330"/>
          </a:xfrm>
          <a:custGeom>
            <a:avLst/>
            <a:gdLst/>
            <a:ahLst/>
            <a:cxnLst/>
            <a:rect l="l" t="t" r="r" b="b"/>
            <a:pathLst>
              <a:path w="1611629" h="608330">
                <a:moveTo>
                  <a:pt x="0" y="607906"/>
                </a:moveTo>
                <a:lnTo>
                  <a:pt x="1611207" y="607906"/>
                </a:lnTo>
                <a:lnTo>
                  <a:pt x="1611207" y="0"/>
                </a:lnTo>
                <a:lnTo>
                  <a:pt x="0" y="0"/>
                </a:lnTo>
                <a:lnTo>
                  <a:pt x="0" y="607906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9944955" y="2420611"/>
            <a:ext cx="58801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…………</a:t>
            </a:r>
            <a:endParaRPr sz="11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91927" y="2835473"/>
            <a:ext cx="4212590" cy="403860"/>
          </a:xfrm>
          <a:custGeom>
            <a:avLst/>
            <a:gdLst/>
            <a:ahLst/>
            <a:cxnLst/>
            <a:rect l="l" t="t" r="r" b="b"/>
            <a:pathLst>
              <a:path w="4212590" h="403860">
                <a:moveTo>
                  <a:pt x="0" y="0"/>
                </a:moveTo>
                <a:lnTo>
                  <a:pt x="4212166" y="403860"/>
                </a:lnTo>
              </a:path>
            </a:pathLst>
          </a:custGeom>
          <a:ln w="12700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71712" y="2835473"/>
            <a:ext cx="2532380" cy="403860"/>
          </a:xfrm>
          <a:custGeom>
            <a:avLst/>
            <a:gdLst/>
            <a:ahLst/>
            <a:cxnLst/>
            <a:rect l="l" t="t" r="r" b="b"/>
            <a:pathLst>
              <a:path w="2532379" h="403860">
                <a:moveTo>
                  <a:pt x="0" y="0"/>
                </a:moveTo>
                <a:lnTo>
                  <a:pt x="2532380" y="403860"/>
                </a:lnTo>
              </a:path>
            </a:pathLst>
          </a:custGeom>
          <a:ln w="12700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52347" y="2835473"/>
            <a:ext cx="852169" cy="403860"/>
          </a:xfrm>
          <a:custGeom>
            <a:avLst/>
            <a:gdLst/>
            <a:ahLst/>
            <a:cxnLst/>
            <a:rect l="l" t="t" r="r" b="b"/>
            <a:pathLst>
              <a:path w="852170" h="403860">
                <a:moveTo>
                  <a:pt x="0" y="0"/>
                </a:moveTo>
                <a:lnTo>
                  <a:pt x="851746" y="403860"/>
                </a:lnTo>
              </a:path>
            </a:pathLst>
          </a:custGeom>
          <a:ln w="12700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504093" y="2835473"/>
            <a:ext cx="829944" cy="403860"/>
          </a:xfrm>
          <a:custGeom>
            <a:avLst/>
            <a:gdLst/>
            <a:ahLst/>
            <a:cxnLst/>
            <a:rect l="l" t="t" r="r" b="b"/>
            <a:pathLst>
              <a:path w="829945" h="403860">
                <a:moveTo>
                  <a:pt x="829733" y="0"/>
                </a:moveTo>
                <a:lnTo>
                  <a:pt x="0" y="403860"/>
                </a:lnTo>
              </a:path>
            </a:pathLst>
          </a:custGeom>
          <a:ln w="12700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504093" y="2835473"/>
            <a:ext cx="2511425" cy="403860"/>
          </a:xfrm>
          <a:custGeom>
            <a:avLst/>
            <a:gdLst/>
            <a:ahLst/>
            <a:cxnLst/>
            <a:rect l="l" t="t" r="r" b="b"/>
            <a:pathLst>
              <a:path w="2511425" h="403860">
                <a:moveTo>
                  <a:pt x="2511213" y="0"/>
                </a:moveTo>
                <a:lnTo>
                  <a:pt x="0" y="403860"/>
                </a:lnTo>
              </a:path>
            </a:pathLst>
          </a:custGeom>
          <a:ln w="12700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504093" y="2835473"/>
            <a:ext cx="4192904" cy="403860"/>
          </a:xfrm>
          <a:custGeom>
            <a:avLst/>
            <a:gdLst/>
            <a:ahLst/>
            <a:cxnLst/>
            <a:rect l="l" t="t" r="r" b="b"/>
            <a:pathLst>
              <a:path w="4192904" h="403860">
                <a:moveTo>
                  <a:pt x="4192693" y="0"/>
                </a:moveTo>
                <a:lnTo>
                  <a:pt x="0" y="403860"/>
                </a:lnTo>
              </a:path>
            </a:pathLst>
          </a:custGeom>
          <a:ln w="12700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189982" y="293453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79" h="576579">
                <a:moveTo>
                  <a:pt x="288289" y="0"/>
                </a:moveTo>
                <a:lnTo>
                  <a:pt x="241527" y="3773"/>
                </a:lnTo>
                <a:lnTo>
                  <a:pt x="197167" y="14700"/>
                </a:lnTo>
                <a:lnTo>
                  <a:pt x="155803" y="32190"/>
                </a:lnTo>
                <a:lnTo>
                  <a:pt x="118029" y="55650"/>
                </a:lnTo>
                <a:lnTo>
                  <a:pt x="84438" y="84491"/>
                </a:lnTo>
                <a:lnTo>
                  <a:pt x="55623" y="118121"/>
                </a:lnTo>
                <a:lnTo>
                  <a:pt x="32178" y="155949"/>
                </a:lnTo>
                <a:lnTo>
                  <a:pt x="14697" y="197385"/>
                </a:lnTo>
                <a:lnTo>
                  <a:pt x="3773" y="241837"/>
                </a:lnTo>
                <a:lnTo>
                  <a:pt x="0" y="288714"/>
                </a:lnTo>
                <a:lnTo>
                  <a:pt x="3773" y="335361"/>
                </a:lnTo>
                <a:lnTo>
                  <a:pt x="14697" y="379629"/>
                </a:lnTo>
                <a:lnTo>
                  <a:pt x="32178" y="420921"/>
                </a:lnTo>
                <a:lnTo>
                  <a:pt x="55623" y="458642"/>
                </a:lnTo>
                <a:lnTo>
                  <a:pt x="84438" y="492195"/>
                </a:lnTo>
                <a:lnTo>
                  <a:pt x="118029" y="520984"/>
                </a:lnTo>
                <a:lnTo>
                  <a:pt x="155803" y="544413"/>
                </a:lnTo>
                <a:lnTo>
                  <a:pt x="197167" y="561886"/>
                </a:lnTo>
                <a:lnTo>
                  <a:pt x="241527" y="572807"/>
                </a:lnTo>
                <a:lnTo>
                  <a:pt x="288289" y="576579"/>
                </a:lnTo>
                <a:lnTo>
                  <a:pt x="335052" y="572806"/>
                </a:lnTo>
                <a:lnTo>
                  <a:pt x="379412" y="561882"/>
                </a:lnTo>
                <a:lnTo>
                  <a:pt x="420776" y="544401"/>
                </a:lnTo>
                <a:lnTo>
                  <a:pt x="458550" y="520956"/>
                </a:lnTo>
                <a:lnTo>
                  <a:pt x="492141" y="492141"/>
                </a:lnTo>
                <a:lnTo>
                  <a:pt x="520956" y="458550"/>
                </a:lnTo>
                <a:lnTo>
                  <a:pt x="544401" y="420776"/>
                </a:lnTo>
                <a:lnTo>
                  <a:pt x="561882" y="379412"/>
                </a:lnTo>
                <a:lnTo>
                  <a:pt x="572806" y="335052"/>
                </a:lnTo>
                <a:lnTo>
                  <a:pt x="576580" y="288289"/>
                </a:lnTo>
                <a:lnTo>
                  <a:pt x="572806" y="241528"/>
                </a:lnTo>
                <a:lnTo>
                  <a:pt x="561882" y="197168"/>
                </a:lnTo>
                <a:lnTo>
                  <a:pt x="544401" y="155804"/>
                </a:lnTo>
                <a:lnTo>
                  <a:pt x="520956" y="118030"/>
                </a:lnTo>
                <a:lnTo>
                  <a:pt x="492141" y="84438"/>
                </a:lnTo>
                <a:lnTo>
                  <a:pt x="458550" y="55623"/>
                </a:lnTo>
                <a:lnTo>
                  <a:pt x="420776" y="32178"/>
                </a:lnTo>
                <a:lnTo>
                  <a:pt x="379412" y="14697"/>
                </a:lnTo>
                <a:lnTo>
                  <a:pt x="335052" y="3773"/>
                </a:lnTo>
                <a:lnTo>
                  <a:pt x="288289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173049" y="2917600"/>
            <a:ext cx="610870" cy="610870"/>
          </a:xfrm>
          <a:custGeom>
            <a:avLst/>
            <a:gdLst/>
            <a:ahLst/>
            <a:cxnLst/>
            <a:rect l="l" t="t" r="r" b="b"/>
            <a:pathLst>
              <a:path w="610870" h="610870">
                <a:moveTo>
                  <a:pt x="305222" y="0"/>
                </a:moveTo>
                <a:lnTo>
                  <a:pt x="256282" y="4057"/>
                </a:lnTo>
                <a:lnTo>
                  <a:pt x="209646" y="15784"/>
                </a:lnTo>
                <a:lnTo>
                  <a:pt x="165986" y="34510"/>
                </a:lnTo>
                <a:lnTo>
                  <a:pt x="125972" y="59563"/>
                </a:lnTo>
                <a:lnTo>
                  <a:pt x="90274" y="90274"/>
                </a:lnTo>
                <a:lnTo>
                  <a:pt x="59563" y="125972"/>
                </a:lnTo>
                <a:lnTo>
                  <a:pt x="34510" y="165986"/>
                </a:lnTo>
                <a:lnTo>
                  <a:pt x="15784" y="209646"/>
                </a:lnTo>
                <a:lnTo>
                  <a:pt x="4057" y="256282"/>
                </a:lnTo>
                <a:lnTo>
                  <a:pt x="0" y="305222"/>
                </a:lnTo>
                <a:lnTo>
                  <a:pt x="4057" y="354163"/>
                </a:lnTo>
                <a:lnTo>
                  <a:pt x="15807" y="400851"/>
                </a:lnTo>
                <a:lnTo>
                  <a:pt x="34510" y="444460"/>
                </a:lnTo>
                <a:lnTo>
                  <a:pt x="59563" y="484474"/>
                </a:lnTo>
                <a:lnTo>
                  <a:pt x="90274" y="520172"/>
                </a:lnTo>
                <a:lnTo>
                  <a:pt x="125972" y="550883"/>
                </a:lnTo>
                <a:lnTo>
                  <a:pt x="165986" y="575936"/>
                </a:lnTo>
                <a:lnTo>
                  <a:pt x="209646" y="594662"/>
                </a:lnTo>
                <a:lnTo>
                  <a:pt x="256282" y="606389"/>
                </a:lnTo>
                <a:lnTo>
                  <a:pt x="305222" y="610447"/>
                </a:lnTo>
                <a:lnTo>
                  <a:pt x="354163" y="606389"/>
                </a:lnTo>
                <a:lnTo>
                  <a:pt x="400799" y="594662"/>
                </a:lnTo>
                <a:lnTo>
                  <a:pt x="442959" y="576579"/>
                </a:lnTo>
                <a:lnTo>
                  <a:pt x="305222" y="576579"/>
                </a:lnTo>
                <a:lnTo>
                  <a:pt x="255830" y="572285"/>
                </a:lnTo>
                <a:lnTo>
                  <a:pt x="209594" y="559872"/>
                </a:lnTo>
                <a:lnTo>
                  <a:pt x="167224" y="540051"/>
                </a:lnTo>
                <a:lnTo>
                  <a:pt x="129428" y="513529"/>
                </a:lnTo>
                <a:lnTo>
                  <a:pt x="96915" y="481016"/>
                </a:lnTo>
                <a:lnTo>
                  <a:pt x="70394" y="443221"/>
                </a:lnTo>
                <a:lnTo>
                  <a:pt x="50559" y="400799"/>
                </a:lnTo>
                <a:lnTo>
                  <a:pt x="38160" y="354615"/>
                </a:lnTo>
                <a:lnTo>
                  <a:pt x="33865" y="305222"/>
                </a:lnTo>
                <a:lnTo>
                  <a:pt x="38160" y="255830"/>
                </a:lnTo>
                <a:lnTo>
                  <a:pt x="50573" y="209594"/>
                </a:lnTo>
                <a:lnTo>
                  <a:pt x="70394" y="167224"/>
                </a:lnTo>
                <a:lnTo>
                  <a:pt x="96915" y="129429"/>
                </a:lnTo>
                <a:lnTo>
                  <a:pt x="129428" y="96916"/>
                </a:lnTo>
                <a:lnTo>
                  <a:pt x="167224" y="70395"/>
                </a:lnTo>
                <a:lnTo>
                  <a:pt x="209594" y="50574"/>
                </a:lnTo>
                <a:lnTo>
                  <a:pt x="255830" y="38162"/>
                </a:lnTo>
                <a:lnTo>
                  <a:pt x="305222" y="33867"/>
                </a:lnTo>
                <a:lnTo>
                  <a:pt x="442959" y="33867"/>
                </a:lnTo>
                <a:lnTo>
                  <a:pt x="400799" y="15784"/>
                </a:lnTo>
                <a:lnTo>
                  <a:pt x="354163" y="4057"/>
                </a:lnTo>
                <a:lnTo>
                  <a:pt x="305222" y="0"/>
                </a:lnTo>
                <a:close/>
              </a:path>
              <a:path w="610870" h="610870">
                <a:moveTo>
                  <a:pt x="442959" y="33867"/>
                </a:moveTo>
                <a:lnTo>
                  <a:pt x="305222" y="33867"/>
                </a:lnTo>
                <a:lnTo>
                  <a:pt x="354615" y="38162"/>
                </a:lnTo>
                <a:lnTo>
                  <a:pt x="400851" y="50574"/>
                </a:lnTo>
                <a:lnTo>
                  <a:pt x="443221" y="70395"/>
                </a:lnTo>
                <a:lnTo>
                  <a:pt x="481016" y="96916"/>
                </a:lnTo>
                <a:lnTo>
                  <a:pt x="513529" y="129429"/>
                </a:lnTo>
                <a:lnTo>
                  <a:pt x="540051" y="167224"/>
                </a:lnTo>
                <a:lnTo>
                  <a:pt x="559886" y="209646"/>
                </a:lnTo>
                <a:lnTo>
                  <a:pt x="572285" y="255830"/>
                </a:lnTo>
                <a:lnTo>
                  <a:pt x="576580" y="305222"/>
                </a:lnTo>
                <a:lnTo>
                  <a:pt x="572285" y="354615"/>
                </a:lnTo>
                <a:lnTo>
                  <a:pt x="559872" y="400851"/>
                </a:lnTo>
                <a:lnTo>
                  <a:pt x="540051" y="443221"/>
                </a:lnTo>
                <a:lnTo>
                  <a:pt x="513529" y="481016"/>
                </a:lnTo>
                <a:lnTo>
                  <a:pt x="481016" y="513529"/>
                </a:lnTo>
                <a:lnTo>
                  <a:pt x="443221" y="540051"/>
                </a:lnTo>
                <a:lnTo>
                  <a:pt x="400851" y="559872"/>
                </a:lnTo>
                <a:lnTo>
                  <a:pt x="354615" y="572285"/>
                </a:lnTo>
                <a:lnTo>
                  <a:pt x="305222" y="576579"/>
                </a:lnTo>
                <a:lnTo>
                  <a:pt x="442959" y="576579"/>
                </a:lnTo>
                <a:lnTo>
                  <a:pt x="484473" y="550883"/>
                </a:lnTo>
                <a:lnTo>
                  <a:pt x="520171" y="520172"/>
                </a:lnTo>
                <a:lnTo>
                  <a:pt x="550882" y="484474"/>
                </a:lnTo>
                <a:lnTo>
                  <a:pt x="575935" y="444460"/>
                </a:lnTo>
                <a:lnTo>
                  <a:pt x="594660" y="400799"/>
                </a:lnTo>
                <a:lnTo>
                  <a:pt x="606387" y="354163"/>
                </a:lnTo>
                <a:lnTo>
                  <a:pt x="610445" y="305222"/>
                </a:lnTo>
                <a:lnTo>
                  <a:pt x="606387" y="256282"/>
                </a:lnTo>
                <a:lnTo>
                  <a:pt x="594638" y="209594"/>
                </a:lnTo>
                <a:lnTo>
                  <a:pt x="575935" y="165986"/>
                </a:lnTo>
                <a:lnTo>
                  <a:pt x="550882" y="125972"/>
                </a:lnTo>
                <a:lnTo>
                  <a:pt x="520171" y="90274"/>
                </a:lnTo>
                <a:lnTo>
                  <a:pt x="484473" y="59563"/>
                </a:lnTo>
                <a:lnTo>
                  <a:pt x="444459" y="34510"/>
                </a:lnTo>
                <a:lnTo>
                  <a:pt x="442959" y="338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382636" y="3068307"/>
            <a:ext cx="190500" cy="309880"/>
          </a:xfrm>
          <a:custGeom>
            <a:avLst/>
            <a:gdLst/>
            <a:ahLst/>
            <a:cxnLst/>
            <a:rect l="l" t="t" r="r" b="b"/>
            <a:pathLst>
              <a:path w="190500" h="309879">
                <a:moveTo>
                  <a:pt x="22416" y="119744"/>
                </a:moveTo>
                <a:lnTo>
                  <a:pt x="0" y="139581"/>
                </a:lnTo>
                <a:lnTo>
                  <a:pt x="153" y="143728"/>
                </a:lnTo>
                <a:lnTo>
                  <a:pt x="1113" y="147764"/>
                </a:lnTo>
                <a:lnTo>
                  <a:pt x="2843" y="151536"/>
                </a:lnTo>
                <a:lnTo>
                  <a:pt x="95210" y="309880"/>
                </a:lnTo>
                <a:lnTo>
                  <a:pt x="119715" y="267870"/>
                </a:lnTo>
                <a:lnTo>
                  <a:pt x="74043" y="267870"/>
                </a:lnTo>
                <a:lnTo>
                  <a:pt x="74043" y="189576"/>
                </a:lnTo>
                <a:lnTo>
                  <a:pt x="39410" y="130205"/>
                </a:lnTo>
                <a:lnTo>
                  <a:pt x="26513" y="120401"/>
                </a:lnTo>
                <a:lnTo>
                  <a:pt x="22416" y="119744"/>
                </a:lnTo>
                <a:close/>
              </a:path>
              <a:path w="190500" h="309879">
                <a:moveTo>
                  <a:pt x="74043" y="189576"/>
                </a:moveTo>
                <a:lnTo>
                  <a:pt x="74043" y="267870"/>
                </a:lnTo>
                <a:lnTo>
                  <a:pt x="116376" y="267870"/>
                </a:lnTo>
                <a:lnTo>
                  <a:pt x="116376" y="257205"/>
                </a:lnTo>
                <a:lnTo>
                  <a:pt x="76926" y="257205"/>
                </a:lnTo>
                <a:lnTo>
                  <a:pt x="95210" y="225862"/>
                </a:lnTo>
                <a:lnTo>
                  <a:pt x="74043" y="189576"/>
                </a:lnTo>
                <a:close/>
              </a:path>
              <a:path w="190500" h="309879">
                <a:moveTo>
                  <a:pt x="168003" y="119744"/>
                </a:moveTo>
                <a:lnTo>
                  <a:pt x="116377" y="189576"/>
                </a:lnTo>
                <a:lnTo>
                  <a:pt x="116376" y="267870"/>
                </a:lnTo>
                <a:lnTo>
                  <a:pt x="119715" y="267870"/>
                </a:lnTo>
                <a:lnTo>
                  <a:pt x="187576" y="151536"/>
                </a:lnTo>
                <a:lnTo>
                  <a:pt x="189306" y="147764"/>
                </a:lnTo>
                <a:lnTo>
                  <a:pt x="190266" y="143728"/>
                </a:lnTo>
                <a:lnTo>
                  <a:pt x="190421" y="139581"/>
                </a:lnTo>
                <a:lnTo>
                  <a:pt x="189763" y="135484"/>
                </a:lnTo>
                <a:lnTo>
                  <a:pt x="168003" y="119744"/>
                </a:lnTo>
                <a:close/>
              </a:path>
              <a:path w="190500" h="309879">
                <a:moveTo>
                  <a:pt x="95210" y="225862"/>
                </a:moveTo>
                <a:lnTo>
                  <a:pt x="76926" y="257205"/>
                </a:lnTo>
                <a:lnTo>
                  <a:pt x="113493" y="257205"/>
                </a:lnTo>
                <a:lnTo>
                  <a:pt x="95210" y="225862"/>
                </a:lnTo>
                <a:close/>
              </a:path>
              <a:path w="190500" h="309879">
                <a:moveTo>
                  <a:pt x="116376" y="189577"/>
                </a:moveTo>
                <a:lnTo>
                  <a:pt x="95210" y="225862"/>
                </a:lnTo>
                <a:lnTo>
                  <a:pt x="113493" y="257205"/>
                </a:lnTo>
                <a:lnTo>
                  <a:pt x="116376" y="257205"/>
                </a:lnTo>
                <a:lnTo>
                  <a:pt x="116376" y="189577"/>
                </a:lnTo>
                <a:close/>
              </a:path>
              <a:path w="190500" h="309879">
                <a:moveTo>
                  <a:pt x="116376" y="0"/>
                </a:moveTo>
                <a:lnTo>
                  <a:pt x="74043" y="0"/>
                </a:lnTo>
                <a:lnTo>
                  <a:pt x="74044" y="189577"/>
                </a:lnTo>
                <a:lnTo>
                  <a:pt x="95210" y="225862"/>
                </a:lnTo>
                <a:lnTo>
                  <a:pt x="116376" y="189577"/>
                </a:lnTo>
                <a:lnTo>
                  <a:pt x="116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74894" y="3498414"/>
            <a:ext cx="10010140" cy="2907030"/>
          </a:xfrm>
          <a:custGeom>
            <a:avLst/>
            <a:gdLst/>
            <a:ahLst/>
            <a:cxnLst/>
            <a:rect l="l" t="t" r="r" b="b"/>
            <a:pathLst>
              <a:path w="10010140" h="2907029">
                <a:moveTo>
                  <a:pt x="114300" y="0"/>
                </a:moveTo>
                <a:lnTo>
                  <a:pt x="12700" y="0"/>
                </a:lnTo>
                <a:lnTo>
                  <a:pt x="12700" y="25400"/>
                </a:lnTo>
                <a:lnTo>
                  <a:pt x="114300" y="25400"/>
                </a:lnTo>
                <a:lnTo>
                  <a:pt x="114300" y="0"/>
                </a:lnTo>
                <a:close/>
              </a:path>
              <a:path w="10010140" h="2907029">
                <a:moveTo>
                  <a:pt x="292100" y="0"/>
                </a:moveTo>
                <a:lnTo>
                  <a:pt x="190500" y="0"/>
                </a:lnTo>
                <a:lnTo>
                  <a:pt x="190500" y="25400"/>
                </a:lnTo>
                <a:lnTo>
                  <a:pt x="292100" y="25400"/>
                </a:lnTo>
                <a:lnTo>
                  <a:pt x="292100" y="0"/>
                </a:lnTo>
                <a:close/>
              </a:path>
              <a:path w="10010140" h="2907029">
                <a:moveTo>
                  <a:pt x="469900" y="0"/>
                </a:moveTo>
                <a:lnTo>
                  <a:pt x="368300" y="0"/>
                </a:lnTo>
                <a:lnTo>
                  <a:pt x="368300" y="25400"/>
                </a:lnTo>
                <a:lnTo>
                  <a:pt x="469900" y="25400"/>
                </a:lnTo>
                <a:lnTo>
                  <a:pt x="469900" y="0"/>
                </a:lnTo>
                <a:close/>
              </a:path>
              <a:path w="10010140" h="2907029">
                <a:moveTo>
                  <a:pt x="647700" y="0"/>
                </a:moveTo>
                <a:lnTo>
                  <a:pt x="546100" y="0"/>
                </a:lnTo>
                <a:lnTo>
                  <a:pt x="546100" y="25400"/>
                </a:lnTo>
                <a:lnTo>
                  <a:pt x="647700" y="25400"/>
                </a:lnTo>
                <a:lnTo>
                  <a:pt x="647700" y="0"/>
                </a:lnTo>
                <a:close/>
              </a:path>
              <a:path w="10010140" h="2907029">
                <a:moveTo>
                  <a:pt x="825500" y="0"/>
                </a:moveTo>
                <a:lnTo>
                  <a:pt x="723900" y="0"/>
                </a:lnTo>
                <a:lnTo>
                  <a:pt x="723900" y="25400"/>
                </a:lnTo>
                <a:lnTo>
                  <a:pt x="825500" y="25400"/>
                </a:lnTo>
                <a:lnTo>
                  <a:pt x="825500" y="0"/>
                </a:lnTo>
                <a:close/>
              </a:path>
              <a:path w="10010140" h="2907029">
                <a:moveTo>
                  <a:pt x="1003300" y="0"/>
                </a:moveTo>
                <a:lnTo>
                  <a:pt x="901700" y="0"/>
                </a:lnTo>
                <a:lnTo>
                  <a:pt x="901700" y="25400"/>
                </a:lnTo>
                <a:lnTo>
                  <a:pt x="1003300" y="25400"/>
                </a:lnTo>
                <a:lnTo>
                  <a:pt x="1003300" y="0"/>
                </a:lnTo>
                <a:close/>
              </a:path>
              <a:path w="10010140" h="2907029">
                <a:moveTo>
                  <a:pt x="1181100" y="0"/>
                </a:moveTo>
                <a:lnTo>
                  <a:pt x="1079500" y="0"/>
                </a:lnTo>
                <a:lnTo>
                  <a:pt x="1079500" y="25400"/>
                </a:lnTo>
                <a:lnTo>
                  <a:pt x="1181100" y="25400"/>
                </a:lnTo>
                <a:lnTo>
                  <a:pt x="1181100" y="0"/>
                </a:lnTo>
                <a:close/>
              </a:path>
              <a:path w="10010140" h="2907029">
                <a:moveTo>
                  <a:pt x="1358900" y="0"/>
                </a:moveTo>
                <a:lnTo>
                  <a:pt x="1257300" y="0"/>
                </a:lnTo>
                <a:lnTo>
                  <a:pt x="1257300" y="25400"/>
                </a:lnTo>
                <a:lnTo>
                  <a:pt x="1358900" y="25400"/>
                </a:lnTo>
                <a:lnTo>
                  <a:pt x="1358900" y="0"/>
                </a:lnTo>
                <a:close/>
              </a:path>
              <a:path w="10010140" h="2907029">
                <a:moveTo>
                  <a:pt x="1536700" y="0"/>
                </a:moveTo>
                <a:lnTo>
                  <a:pt x="1435100" y="0"/>
                </a:lnTo>
                <a:lnTo>
                  <a:pt x="1435100" y="25400"/>
                </a:lnTo>
                <a:lnTo>
                  <a:pt x="1536700" y="25400"/>
                </a:lnTo>
                <a:lnTo>
                  <a:pt x="1536700" y="0"/>
                </a:lnTo>
                <a:close/>
              </a:path>
              <a:path w="10010140" h="2907029">
                <a:moveTo>
                  <a:pt x="1714500" y="0"/>
                </a:moveTo>
                <a:lnTo>
                  <a:pt x="1612900" y="0"/>
                </a:lnTo>
                <a:lnTo>
                  <a:pt x="1612900" y="25400"/>
                </a:lnTo>
                <a:lnTo>
                  <a:pt x="1714500" y="25400"/>
                </a:lnTo>
                <a:lnTo>
                  <a:pt x="1714500" y="0"/>
                </a:lnTo>
                <a:close/>
              </a:path>
              <a:path w="10010140" h="2907029">
                <a:moveTo>
                  <a:pt x="1892300" y="0"/>
                </a:moveTo>
                <a:lnTo>
                  <a:pt x="1790700" y="0"/>
                </a:lnTo>
                <a:lnTo>
                  <a:pt x="1790700" y="25400"/>
                </a:lnTo>
                <a:lnTo>
                  <a:pt x="1892300" y="25400"/>
                </a:lnTo>
                <a:lnTo>
                  <a:pt x="1892300" y="0"/>
                </a:lnTo>
                <a:close/>
              </a:path>
              <a:path w="10010140" h="2907029">
                <a:moveTo>
                  <a:pt x="2070100" y="0"/>
                </a:moveTo>
                <a:lnTo>
                  <a:pt x="1968500" y="0"/>
                </a:lnTo>
                <a:lnTo>
                  <a:pt x="1968500" y="25400"/>
                </a:lnTo>
                <a:lnTo>
                  <a:pt x="2070100" y="25400"/>
                </a:lnTo>
                <a:lnTo>
                  <a:pt x="2070100" y="0"/>
                </a:lnTo>
                <a:close/>
              </a:path>
              <a:path w="10010140" h="2907029">
                <a:moveTo>
                  <a:pt x="2247900" y="0"/>
                </a:moveTo>
                <a:lnTo>
                  <a:pt x="2146300" y="0"/>
                </a:lnTo>
                <a:lnTo>
                  <a:pt x="2146300" y="25400"/>
                </a:lnTo>
                <a:lnTo>
                  <a:pt x="2247900" y="25400"/>
                </a:lnTo>
                <a:lnTo>
                  <a:pt x="2247900" y="0"/>
                </a:lnTo>
                <a:close/>
              </a:path>
              <a:path w="10010140" h="2907029">
                <a:moveTo>
                  <a:pt x="2425700" y="0"/>
                </a:moveTo>
                <a:lnTo>
                  <a:pt x="2324100" y="0"/>
                </a:lnTo>
                <a:lnTo>
                  <a:pt x="2324100" y="25400"/>
                </a:lnTo>
                <a:lnTo>
                  <a:pt x="2425700" y="25400"/>
                </a:lnTo>
                <a:lnTo>
                  <a:pt x="2425700" y="0"/>
                </a:lnTo>
                <a:close/>
              </a:path>
              <a:path w="10010140" h="2907029">
                <a:moveTo>
                  <a:pt x="2603500" y="0"/>
                </a:moveTo>
                <a:lnTo>
                  <a:pt x="2501900" y="0"/>
                </a:lnTo>
                <a:lnTo>
                  <a:pt x="2501900" y="25400"/>
                </a:lnTo>
                <a:lnTo>
                  <a:pt x="2603500" y="25400"/>
                </a:lnTo>
                <a:lnTo>
                  <a:pt x="2603500" y="0"/>
                </a:lnTo>
                <a:close/>
              </a:path>
              <a:path w="10010140" h="2907029">
                <a:moveTo>
                  <a:pt x="2781300" y="0"/>
                </a:moveTo>
                <a:lnTo>
                  <a:pt x="2679700" y="0"/>
                </a:lnTo>
                <a:lnTo>
                  <a:pt x="2679700" y="25400"/>
                </a:lnTo>
                <a:lnTo>
                  <a:pt x="2781300" y="25400"/>
                </a:lnTo>
                <a:lnTo>
                  <a:pt x="2781300" y="0"/>
                </a:lnTo>
                <a:close/>
              </a:path>
              <a:path w="10010140" h="2907029">
                <a:moveTo>
                  <a:pt x="2959100" y="0"/>
                </a:moveTo>
                <a:lnTo>
                  <a:pt x="2857500" y="0"/>
                </a:lnTo>
                <a:lnTo>
                  <a:pt x="2857500" y="25400"/>
                </a:lnTo>
                <a:lnTo>
                  <a:pt x="2959100" y="25400"/>
                </a:lnTo>
                <a:lnTo>
                  <a:pt x="2959100" y="0"/>
                </a:lnTo>
                <a:close/>
              </a:path>
              <a:path w="10010140" h="2907029">
                <a:moveTo>
                  <a:pt x="3136900" y="0"/>
                </a:moveTo>
                <a:lnTo>
                  <a:pt x="3035300" y="0"/>
                </a:lnTo>
                <a:lnTo>
                  <a:pt x="3035300" y="25400"/>
                </a:lnTo>
                <a:lnTo>
                  <a:pt x="3136900" y="25400"/>
                </a:lnTo>
                <a:lnTo>
                  <a:pt x="3136900" y="0"/>
                </a:lnTo>
                <a:close/>
              </a:path>
              <a:path w="10010140" h="2907029">
                <a:moveTo>
                  <a:pt x="3314700" y="0"/>
                </a:moveTo>
                <a:lnTo>
                  <a:pt x="3213100" y="0"/>
                </a:lnTo>
                <a:lnTo>
                  <a:pt x="3213100" y="25400"/>
                </a:lnTo>
                <a:lnTo>
                  <a:pt x="3314700" y="25400"/>
                </a:lnTo>
                <a:lnTo>
                  <a:pt x="3314700" y="0"/>
                </a:lnTo>
                <a:close/>
              </a:path>
              <a:path w="10010140" h="2907029">
                <a:moveTo>
                  <a:pt x="3492500" y="0"/>
                </a:moveTo>
                <a:lnTo>
                  <a:pt x="3390900" y="0"/>
                </a:lnTo>
                <a:lnTo>
                  <a:pt x="3390900" y="25400"/>
                </a:lnTo>
                <a:lnTo>
                  <a:pt x="3492500" y="25400"/>
                </a:lnTo>
                <a:lnTo>
                  <a:pt x="3492500" y="0"/>
                </a:lnTo>
                <a:close/>
              </a:path>
              <a:path w="10010140" h="2907029">
                <a:moveTo>
                  <a:pt x="3670300" y="0"/>
                </a:moveTo>
                <a:lnTo>
                  <a:pt x="3568700" y="0"/>
                </a:lnTo>
                <a:lnTo>
                  <a:pt x="3568700" y="25400"/>
                </a:lnTo>
                <a:lnTo>
                  <a:pt x="3670300" y="25400"/>
                </a:lnTo>
                <a:lnTo>
                  <a:pt x="3670300" y="0"/>
                </a:lnTo>
                <a:close/>
              </a:path>
              <a:path w="10010140" h="2907029">
                <a:moveTo>
                  <a:pt x="3848100" y="0"/>
                </a:moveTo>
                <a:lnTo>
                  <a:pt x="3746500" y="0"/>
                </a:lnTo>
                <a:lnTo>
                  <a:pt x="3746500" y="25400"/>
                </a:lnTo>
                <a:lnTo>
                  <a:pt x="3848100" y="25400"/>
                </a:lnTo>
                <a:lnTo>
                  <a:pt x="3848100" y="0"/>
                </a:lnTo>
                <a:close/>
              </a:path>
              <a:path w="10010140" h="2907029">
                <a:moveTo>
                  <a:pt x="4025900" y="0"/>
                </a:moveTo>
                <a:lnTo>
                  <a:pt x="3924300" y="0"/>
                </a:lnTo>
                <a:lnTo>
                  <a:pt x="3924300" y="25400"/>
                </a:lnTo>
                <a:lnTo>
                  <a:pt x="4025900" y="25400"/>
                </a:lnTo>
                <a:lnTo>
                  <a:pt x="4025900" y="0"/>
                </a:lnTo>
                <a:close/>
              </a:path>
              <a:path w="10010140" h="2907029">
                <a:moveTo>
                  <a:pt x="4203700" y="0"/>
                </a:moveTo>
                <a:lnTo>
                  <a:pt x="4102100" y="0"/>
                </a:lnTo>
                <a:lnTo>
                  <a:pt x="4102100" y="25400"/>
                </a:lnTo>
                <a:lnTo>
                  <a:pt x="4203700" y="25400"/>
                </a:lnTo>
                <a:lnTo>
                  <a:pt x="4203700" y="0"/>
                </a:lnTo>
                <a:close/>
              </a:path>
              <a:path w="10010140" h="2907029">
                <a:moveTo>
                  <a:pt x="4381500" y="0"/>
                </a:moveTo>
                <a:lnTo>
                  <a:pt x="4279900" y="0"/>
                </a:lnTo>
                <a:lnTo>
                  <a:pt x="4279900" y="25400"/>
                </a:lnTo>
                <a:lnTo>
                  <a:pt x="4381500" y="25400"/>
                </a:lnTo>
                <a:lnTo>
                  <a:pt x="4381500" y="0"/>
                </a:lnTo>
                <a:close/>
              </a:path>
              <a:path w="10010140" h="2907029">
                <a:moveTo>
                  <a:pt x="4559300" y="0"/>
                </a:moveTo>
                <a:lnTo>
                  <a:pt x="4457700" y="0"/>
                </a:lnTo>
                <a:lnTo>
                  <a:pt x="4457700" y="25400"/>
                </a:lnTo>
                <a:lnTo>
                  <a:pt x="4559300" y="25400"/>
                </a:lnTo>
                <a:lnTo>
                  <a:pt x="4559300" y="0"/>
                </a:lnTo>
                <a:close/>
              </a:path>
              <a:path w="10010140" h="2907029">
                <a:moveTo>
                  <a:pt x="4737100" y="0"/>
                </a:moveTo>
                <a:lnTo>
                  <a:pt x="4635500" y="0"/>
                </a:lnTo>
                <a:lnTo>
                  <a:pt x="4635500" y="25400"/>
                </a:lnTo>
                <a:lnTo>
                  <a:pt x="4737100" y="25400"/>
                </a:lnTo>
                <a:lnTo>
                  <a:pt x="4737100" y="0"/>
                </a:lnTo>
                <a:close/>
              </a:path>
              <a:path w="10010140" h="2907029">
                <a:moveTo>
                  <a:pt x="4914900" y="0"/>
                </a:moveTo>
                <a:lnTo>
                  <a:pt x="4813300" y="0"/>
                </a:lnTo>
                <a:lnTo>
                  <a:pt x="4813300" y="25400"/>
                </a:lnTo>
                <a:lnTo>
                  <a:pt x="4914900" y="25400"/>
                </a:lnTo>
                <a:lnTo>
                  <a:pt x="4914900" y="0"/>
                </a:lnTo>
                <a:close/>
              </a:path>
              <a:path w="10010140" h="2907029">
                <a:moveTo>
                  <a:pt x="5092700" y="0"/>
                </a:moveTo>
                <a:lnTo>
                  <a:pt x="4991100" y="0"/>
                </a:lnTo>
                <a:lnTo>
                  <a:pt x="4991100" y="25400"/>
                </a:lnTo>
                <a:lnTo>
                  <a:pt x="5092700" y="25400"/>
                </a:lnTo>
                <a:lnTo>
                  <a:pt x="5092700" y="0"/>
                </a:lnTo>
                <a:close/>
              </a:path>
              <a:path w="10010140" h="2907029">
                <a:moveTo>
                  <a:pt x="5270500" y="0"/>
                </a:moveTo>
                <a:lnTo>
                  <a:pt x="5168900" y="0"/>
                </a:lnTo>
                <a:lnTo>
                  <a:pt x="5168900" y="25400"/>
                </a:lnTo>
                <a:lnTo>
                  <a:pt x="5270500" y="25400"/>
                </a:lnTo>
                <a:lnTo>
                  <a:pt x="5270500" y="0"/>
                </a:lnTo>
                <a:close/>
              </a:path>
              <a:path w="10010140" h="2907029">
                <a:moveTo>
                  <a:pt x="5448300" y="0"/>
                </a:moveTo>
                <a:lnTo>
                  <a:pt x="5346700" y="0"/>
                </a:lnTo>
                <a:lnTo>
                  <a:pt x="5346700" y="25400"/>
                </a:lnTo>
                <a:lnTo>
                  <a:pt x="5448300" y="25400"/>
                </a:lnTo>
                <a:lnTo>
                  <a:pt x="5448300" y="0"/>
                </a:lnTo>
                <a:close/>
              </a:path>
              <a:path w="10010140" h="2907029">
                <a:moveTo>
                  <a:pt x="5626100" y="0"/>
                </a:moveTo>
                <a:lnTo>
                  <a:pt x="5524500" y="0"/>
                </a:lnTo>
                <a:lnTo>
                  <a:pt x="5524500" y="25400"/>
                </a:lnTo>
                <a:lnTo>
                  <a:pt x="5626100" y="25400"/>
                </a:lnTo>
                <a:lnTo>
                  <a:pt x="5626100" y="0"/>
                </a:lnTo>
                <a:close/>
              </a:path>
              <a:path w="10010140" h="2907029">
                <a:moveTo>
                  <a:pt x="5803900" y="0"/>
                </a:moveTo>
                <a:lnTo>
                  <a:pt x="5702300" y="0"/>
                </a:lnTo>
                <a:lnTo>
                  <a:pt x="5702300" y="25400"/>
                </a:lnTo>
                <a:lnTo>
                  <a:pt x="5803900" y="25400"/>
                </a:lnTo>
                <a:lnTo>
                  <a:pt x="5803900" y="0"/>
                </a:lnTo>
                <a:close/>
              </a:path>
              <a:path w="10010140" h="2907029">
                <a:moveTo>
                  <a:pt x="5981700" y="0"/>
                </a:moveTo>
                <a:lnTo>
                  <a:pt x="5880100" y="0"/>
                </a:lnTo>
                <a:lnTo>
                  <a:pt x="5880100" y="25400"/>
                </a:lnTo>
                <a:lnTo>
                  <a:pt x="5981700" y="25400"/>
                </a:lnTo>
                <a:lnTo>
                  <a:pt x="5981700" y="0"/>
                </a:lnTo>
                <a:close/>
              </a:path>
              <a:path w="10010140" h="2907029">
                <a:moveTo>
                  <a:pt x="6159500" y="0"/>
                </a:moveTo>
                <a:lnTo>
                  <a:pt x="6057900" y="0"/>
                </a:lnTo>
                <a:lnTo>
                  <a:pt x="6057900" y="25400"/>
                </a:lnTo>
                <a:lnTo>
                  <a:pt x="6159500" y="25400"/>
                </a:lnTo>
                <a:lnTo>
                  <a:pt x="6159500" y="0"/>
                </a:lnTo>
                <a:close/>
              </a:path>
              <a:path w="10010140" h="2907029">
                <a:moveTo>
                  <a:pt x="6337300" y="0"/>
                </a:moveTo>
                <a:lnTo>
                  <a:pt x="6235700" y="0"/>
                </a:lnTo>
                <a:lnTo>
                  <a:pt x="6235700" y="25400"/>
                </a:lnTo>
                <a:lnTo>
                  <a:pt x="6337300" y="25400"/>
                </a:lnTo>
                <a:lnTo>
                  <a:pt x="6337300" y="0"/>
                </a:lnTo>
                <a:close/>
              </a:path>
              <a:path w="10010140" h="2907029">
                <a:moveTo>
                  <a:pt x="6515100" y="0"/>
                </a:moveTo>
                <a:lnTo>
                  <a:pt x="6413500" y="0"/>
                </a:lnTo>
                <a:lnTo>
                  <a:pt x="6413500" y="25400"/>
                </a:lnTo>
                <a:lnTo>
                  <a:pt x="6515100" y="25400"/>
                </a:lnTo>
                <a:lnTo>
                  <a:pt x="6515100" y="0"/>
                </a:lnTo>
                <a:close/>
              </a:path>
              <a:path w="10010140" h="2907029">
                <a:moveTo>
                  <a:pt x="6692900" y="0"/>
                </a:moveTo>
                <a:lnTo>
                  <a:pt x="6591300" y="0"/>
                </a:lnTo>
                <a:lnTo>
                  <a:pt x="6591300" y="25400"/>
                </a:lnTo>
                <a:lnTo>
                  <a:pt x="6692900" y="25400"/>
                </a:lnTo>
                <a:lnTo>
                  <a:pt x="6692900" y="0"/>
                </a:lnTo>
                <a:close/>
              </a:path>
              <a:path w="10010140" h="2907029">
                <a:moveTo>
                  <a:pt x="6870700" y="0"/>
                </a:moveTo>
                <a:lnTo>
                  <a:pt x="6769100" y="0"/>
                </a:lnTo>
                <a:lnTo>
                  <a:pt x="6769100" y="25400"/>
                </a:lnTo>
                <a:lnTo>
                  <a:pt x="6870700" y="25400"/>
                </a:lnTo>
                <a:lnTo>
                  <a:pt x="6870700" y="0"/>
                </a:lnTo>
                <a:close/>
              </a:path>
              <a:path w="10010140" h="2907029">
                <a:moveTo>
                  <a:pt x="7048500" y="0"/>
                </a:moveTo>
                <a:lnTo>
                  <a:pt x="6946900" y="0"/>
                </a:lnTo>
                <a:lnTo>
                  <a:pt x="6946900" y="25400"/>
                </a:lnTo>
                <a:lnTo>
                  <a:pt x="7048500" y="25400"/>
                </a:lnTo>
                <a:lnTo>
                  <a:pt x="7048500" y="0"/>
                </a:lnTo>
                <a:close/>
              </a:path>
              <a:path w="10010140" h="2907029">
                <a:moveTo>
                  <a:pt x="7226300" y="0"/>
                </a:moveTo>
                <a:lnTo>
                  <a:pt x="7124700" y="0"/>
                </a:lnTo>
                <a:lnTo>
                  <a:pt x="7124700" y="25400"/>
                </a:lnTo>
                <a:lnTo>
                  <a:pt x="7226300" y="25400"/>
                </a:lnTo>
                <a:lnTo>
                  <a:pt x="7226300" y="0"/>
                </a:lnTo>
                <a:close/>
              </a:path>
              <a:path w="10010140" h="2907029">
                <a:moveTo>
                  <a:pt x="7404100" y="0"/>
                </a:moveTo>
                <a:lnTo>
                  <a:pt x="7302500" y="0"/>
                </a:lnTo>
                <a:lnTo>
                  <a:pt x="7302500" y="25400"/>
                </a:lnTo>
                <a:lnTo>
                  <a:pt x="7404100" y="25400"/>
                </a:lnTo>
                <a:lnTo>
                  <a:pt x="7404100" y="0"/>
                </a:lnTo>
                <a:close/>
              </a:path>
              <a:path w="10010140" h="2907029">
                <a:moveTo>
                  <a:pt x="7581900" y="0"/>
                </a:moveTo>
                <a:lnTo>
                  <a:pt x="7480300" y="0"/>
                </a:lnTo>
                <a:lnTo>
                  <a:pt x="7480300" y="25400"/>
                </a:lnTo>
                <a:lnTo>
                  <a:pt x="7581900" y="25400"/>
                </a:lnTo>
                <a:lnTo>
                  <a:pt x="7581900" y="0"/>
                </a:lnTo>
                <a:close/>
              </a:path>
              <a:path w="10010140" h="2907029">
                <a:moveTo>
                  <a:pt x="7759700" y="0"/>
                </a:moveTo>
                <a:lnTo>
                  <a:pt x="7658100" y="0"/>
                </a:lnTo>
                <a:lnTo>
                  <a:pt x="7658100" y="25400"/>
                </a:lnTo>
                <a:lnTo>
                  <a:pt x="7759700" y="25400"/>
                </a:lnTo>
                <a:lnTo>
                  <a:pt x="7759700" y="0"/>
                </a:lnTo>
                <a:close/>
              </a:path>
              <a:path w="10010140" h="2907029">
                <a:moveTo>
                  <a:pt x="7937500" y="0"/>
                </a:moveTo>
                <a:lnTo>
                  <a:pt x="7835900" y="0"/>
                </a:lnTo>
                <a:lnTo>
                  <a:pt x="7835900" y="25400"/>
                </a:lnTo>
                <a:lnTo>
                  <a:pt x="7937500" y="25400"/>
                </a:lnTo>
                <a:lnTo>
                  <a:pt x="7937500" y="0"/>
                </a:lnTo>
                <a:close/>
              </a:path>
              <a:path w="10010140" h="2907029">
                <a:moveTo>
                  <a:pt x="8115300" y="0"/>
                </a:moveTo>
                <a:lnTo>
                  <a:pt x="8013700" y="0"/>
                </a:lnTo>
                <a:lnTo>
                  <a:pt x="8013700" y="25400"/>
                </a:lnTo>
                <a:lnTo>
                  <a:pt x="8115300" y="25400"/>
                </a:lnTo>
                <a:lnTo>
                  <a:pt x="8115300" y="0"/>
                </a:lnTo>
                <a:close/>
              </a:path>
              <a:path w="10010140" h="2907029">
                <a:moveTo>
                  <a:pt x="8293100" y="0"/>
                </a:moveTo>
                <a:lnTo>
                  <a:pt x="8191500" y="0"/>
                </a:lnTo>
                <a:lnTo>
                  <a:pt x="8191500" y="25400"/>
                </a:lnTo>
                <a:lnTo>
                  <a:pt x="8293100" y="25400"/>
                </a:lnTo>
                <a:lnTo>
                  <a:pt x="8293100" y="0"/>
                </a:lnTo>
                <a:close/>
              </a:path>
              <a:path w="10010140" h="2907029">
                <a:moveTo>
                  <a:pt x="8470900" y="0"/>
                </a:moveTo>
                <a:lnTo>
                  <a:pt x="8369300" y="0"/>
                </a:lnTo>
                <a:lnTo>
                  <a:pt x="8369300" y="25400"/>
                </a:lnTo>
                <a:lnTo>
                  <a:pt x="8470900" y="25400"/>
                </a:lnTo>
                <a:lnTo>
                  <a:pt x="8470900" y="0"/>
                </a:lnTo>
                <a:close/>
              </a:path>
              <a:path w="10010140" h="2907029">
                <a:moveTo>
                  <a:pt x="8648700" y="0"/>
                </a:moveTo>
                <a:lnTo>
                  <a:pt x="8547100" y="0"/>
                </a:lnTo>
                <a:lnTo>
                  <a:pt x="8547100" y="25400"/>
                </a:lnTo>
                <a:lnTo>
                  <a:pt x="8648700" y="25400"/>
                </a:lnTo>
                <a:lnTo>
                  <a:pt x="8648700" y="0"/>
                </a:lnTo>
                <a:close/>
              </a:path>
              <a:path w="10010140" h="2907029">
                <a:moveTo>
                  <a:pt x="8826500" y="0"/>
                </a:moveTo>
                <a:lnTo>
                  <a:pt x="8724900" y="0"/>
                </a:lnTo>
                <a:lnTo>
                  <a:pt x="8724900" y="25400"/>
                </a:lnTo>
                <a:lnTo>
                  <a:pt x="8826500" y="25400"/>
                </a:lnTo>
                <a:lnTo>
                  <a:pt x="8826500" y="0"/>
                </a:lnTo>
                <a:close/>
              </a:path>
              <a:path w="10010140" h="2907029">
                <a:moveTo>
                  <a:pt x="9004300" y="0"/>
                </a:moveTo>
                <a:lnTo>
                  <a:pt x="8902700" y="0"/>
                </a:lnTo>
                <a:lnTo>
                  <a:pt x="8902700" y="25400"/>
                </a:lnTo>
                <a:lnTo>
                  <a:pt x="9004300" y="25400"/>
                </a:lnTo>
                <a:lnTo>
                  <a:pt x="9004300" y="0"/>
                </a:lnTo>
                <a:close/>
              </a:path>
              <a:path w="10010140" h="2907029">
                <a:moveTo>
                  <a:pt x="9182100" y="0"/>
                </a:moveTo>
                <a:lnTo>
                  <a:pt x="9080500" y="0"/>
                </a:lnTo>
                <a:lnTo>
                  <a:pt x="9080500" y="25400"/>
                </a:lnTo>
                <a:lnTo>
                  <a:pt x="9182100" y="25400"/>
                </a:lnTo>
                <a:lnTo>
                  <a:pt x="9182100" y="0"/>
                </a:lnTo>
                <a:close/>
              </a:path>
              <a:path w="10010140" h="2907029">
                <a:moveTo>
                  <a:pt x="9359900" y="0"/>
                </a:moveTo>
                <a:lnTo>
                  <a:pt x="9258300" y="0"/>
                </a:lnTo>
                <a:lnTo>
                  <a:pt x="9258300" y="25400"/>
                </a:lnTo>
                <a:lnTo>
                  <a:pt x="9359900" y="25400"/>
                </a:lnTo>
                <a:lnTo>
                  <a:pt x="9359900" y="0"/>
                </a:lnTo>
                <a:close/>
              </a:path>
              <a:path w="10010140" h="2907029">
                <a:moveTo>
                  <a:pt x="9537700" y="0"/>
                </a:moveTo>
                <a:lnTo>
                  <a:pt x="9436100" y="0"/>
                </a:lnTo>
                <a:lnTo>
                  <a:pt x="9436100" y="25400"/>
                </a:lnTo>
                <a:lnTo>
                  <a:pt x="9537700" y="25400"/>
                </a:lnTo>
                <a:lnTo>
                  <a:pt x="9537700" y="0"/>
                </a:lnTo>
                <a:close/>
              </a:path>
              <a:path w="10010140" h="2907029">
                <a:moveTo>
                  <a:pt x="9715500" y="0"/>
                </a:moveTo>
                <a:lnTo>
                  <a:pt x="9613900" y="0"/>
                </a:lnTo>
                <a:lnTo>
                  <a:pt x="9613900" y="25400"/>
                </a:lnTo>
                <a:lnTo>
                  <a:pt x="9715500" y="25400"/>
                </a:lnTo>
                <a:lnTo>
                  <a:pt x="9715500" y="0"/>
                </a:lnTo>
                <a:close/>
              </a:path>
              <a:path w="10010140" h="2907029">
                <a:moveTo>
                  <a:pt x="9893300" y="0"/>
                </a:moveTo>
                <a:lnTo>
                  <a:pt x="9791700" y="0"/>
                </a:lnTo>
                <a:lnTo>
                  <a:pt x="9791700" y="25400"/>
                </a:lnTo>
                <a:lnTo>
                  <a:pt x="9893300" y="25400"/>
                </a:lnTo>
                <a:lnTo>
                  <a:pt x="9893300" y="0"/>
                </a:lnTo>
                <a:close/>
              </a:path>
              <a:path w="10010140" h="2907029">
                <a:moveTo>
                  <a:pt x="9984740" y="19714"/>
                </a:moveTo>
                <a:lnTo>
                  <a:pt x="9984740" y="86359"/>
                </a:lnTo>
                <a:lnTo>
                  <a:pt x="10010140" y="86359"/>
                </a:lnTo>
                <a:lnTo>
                  <a:pt x="10010140" y="25400"/>
                </a:lnTo>
                <a:lnTo>
                  <a:pt x="9990427" y="25400"/>
                </a:lnTo>
                <a:lnTo>
                  <a:pt x="9984740" y="19714"/>
                </a:lnTo>
                <a:close/>
              </a:path>
              <a:path w="10010140" h="2907029">
                <a:moveTo>
                  <a:pt x="10004454" y="0"/>
                </a:moveTo>
                <a:lnTo>
                  <a:pt x="9969500" y="0"/>
                </a:lnTo>
                <a:lnTo>
                  <a:pt x="9969500" y="25400"/>
                </a:lnTo>
                <a:lnTo>
                  <a:pt x="9984740" y="25400"/>
                </a:lnTo>
                <a:lnTo>
                  <a:pt x="9984740" y="12700"/>
                </a:lnTo>
                <a:lnTo>
                  <a:pt x="10010140" y="12700"/>
                </a:lnTo>
                <a:lnTo>
                  <a:pt x="10010140" y="5685"/>
                </a:lnTo>
                <a:lnTo>
                  <a:pt x="10004454" y="0"/>
                </a:lnTo>
                <a:close/>
              </a:path>
              <a:path w="10010140" h="2907029">
                <a:moveTo>
                  <a:pt x="9997440" y="12700"/>
                </a:moveTo>
                <a:lnTo>
                  <a:pt x="9984740" y="12700"/>
                </a:lnTo>
                <a:lnTo>
                  <a:pt x="9984740" y="19714"/>
                </a:lnTo>
                <a:lnTo>
                  <a:pt x="9990427" y="25400"/>
                </a:lnTo>
                <a:lnTo>
                  <a:pt x="9997440" y="25400"/>
                </a:lnTo>
                <a:lnTo>
                  <a:pt x="9997440" y="12700"/>
                </a:lnTo>
                <a:close/>
              </a:path>
              <a:path w="10010140" h="2907029">
                <a:moveTo>
                  <a:pt x="10010140" y="12700"/>
                </a:moveTo>
                <a:lnTo>
                  <a:pt x="9997440" y="12700"/>
                </a:lnTo>
                <a:lnTo>
                  <a:pt x="9997440" y="25400"/>
                </a:lnTo>
                <a:lnTo>
                  <a:pt x="10004454" y="25400"/>
                </a:lnTo>
                <a:lnTo>
                  <a:pt x="10010140" y="19714"/>
                </a:lnTo>
                <a:lnTo>
                  <a:pt x="10010140" y="12700"/>
                </a:lnTo>
                <a:close/>
              </a:path>
              <a:path w="10010140" h="2907029">
                <a:moveTo>
                  <a:pt x="10010140" y="19714"/>
                </a:moveTo>
                <a:lnTo>
                  <a:pt x="10004454" y="25400"/>
                </a:lnTo>
                <a:lnTo>
                  <a:pt x="10010140" y="25400"/>
                </a:lnTo>
                <a:lnTo>
                  <a:pt x="10010140" y="19714"/>
                </a:lnTo>
                <a:close/>
              </a:path>
              <a:path w="10010140" h="2907029">
                <a:moveTo>
                  <a:pt x="10010140" y="162559"/>
                </a:moveTo>
                <a:lnTo>
                  <a:pt x="9984740" y="162559"/>
                </a:lnTo>
                <a:lnTo>
                  <a:pt x="9984740" y="264159"/>
                </a:lnTo>
                <a:lnTo>
                  <a:pt x="10010140" y="264159"/>
                </a:lnTo>
                <a:lnTo>
                  <a:pt x="10010140" y="162559"/>
                </a:lnTo>
                <a:close/>
              </a:path>
              <a:path w="10010140" h="2907029">
                <a:moveTo>
                  <a:pt x="10010140" y="340359"/>
                </a:moveTo>
                <a:lnTo>
                  <a:pt x="9984740" y="340359"/>
                </a:lnTo>
                <a:lnTo>
                  <a:pt x="9984740" y="441959"/>
                </a:lnTo>
                <a:lnTo>
                  <a:pt x="10010140" y="441959"/>
                </a:lnTo>
                <a:lnTo>
                  <a:pt x="10010140" y="340359"/>
                </a:lnTo>
                <a:close/>
              </a:path>
              <a:path w="10010140" h="2907029">
                <a:moveTo>
                  <a:pt x="10010140" y="518159"/>
                </a:moveTo>
                <a:lnTo>
                  <a:pt x="9984740" y="518159"/>
                </a:lnTo>
                <a:lnTo>
                  <a:pt x="9984740" y="619759"/>
                </a:lnTo>
                <a:lnTo>
                  <a:pt x="10010140" y="619759"/>
                </a:lnTo>
                <a:lnTo>
                  <a:pt x="10010140" y="518159"/>
                </a:lnTo>
                <a:close/>
              </a:path>
              <a:path w="10010140" h="2907029">
                <a:moveTo>
                  <a:pt x="10010140" y="695959"/>
                </a:moveTo>
                <a:lnTo>
                  <a:pt x="9984740" y="695959"/>
                </a:lnTo>
                <a:lnTo>
                  <a:pt x="9984740" y="797559"/>
                </a:lnTo>
                <a:lnTo>
                  <a:pt x="10010140" y="797559"/>
                </a:lnTo>
                <a:lnTo>
                  <a:pt x="10010140" y="695959"/>
                </a:lnTo>
                <a:close/>
              </a:path>
              <a:path w="10010140" h="2907029">
                <a:moveTo>
                  <a:pt x="10010140" y="873759"/>
                </a:moveTo>
                <a:lnTo>
                  <a:pt x="9984740" y="873759"/>
                </a:lnTo>
                <a:lnTo>
                  <a:pt x="9984740" y="975359"/>
                </a:lnTo>
                <a:lnTo>
                  <a:pt x="10010140" y="975359"/>
                </a:lnTo>
                <a:lnTo>
                  <a:pt x="10010140" y="873759"/>
                </a:lnTo>
                <a:close/>
              </a:path>
              <a:path w="10010140" h="2907029">
                <a:moveTo>
                  <a:pt x="10010140" y="1051559"/>
                </a:moveTo>
                <a:lnTo>
                  <a:pt x="9984740" y="1051559"/>
                </a:lnTo>
                <a:lnTo>
                  <a:pt x="9984740" y="1153159"/>
                </a:lnTo>
                <a:lnTo>
                  <a:pt x="10010140" y="1153159"/>
                </a:lnTo>
                <a:lnTo>
                  <a:pt x="10010140" y="1051559"/>
                </a:lnTo>
                <a:close/>
              </a:path>
              <a:path w="10010140" h="2907029">
                <a:moveTo>
                  <a:pt x="10010140" y="1229359"/>
                </a:moveTo>
                <a:lnTo>
                  <a:pt x="9984740" y="1229359"/>
                </a:lnTo>
                <a:lnTo>
                  <a:pt x="9984740" y="1330959"/>
                </a:lnTo>
                <a:lnTo>
                  <a:pt x="10010140" y="1330959"/>
                </a:lnTo>
                <a:lnTo>
                  <a:pt x="10010140" y="1229359"/>
                </a:lnTo>
                <a:close/>
              </a:path>
              <a:path w="10010140" h="2907029">
                <a:moveTo>
                  <a:pt x="10010140" y="1407159"/>
                </a:moveTo>
                <a:lnTo>
                  <a:pt x="9984740" y="1407159"/>
                </a:lnTo>
                <a:lnTo>
                  <a:pt x="9984740" y="1508759"/>
                </a:lnTo>
                <a:lnTo>
                  <a:pt x="10010140" y="1508759"/>
                </a:lnTo>
                <a:lnTo>
                  <a:pt x="10010140" y="1407159"/>
                </a:lnTo>
                <a:close/>
              </a:path>
              <a:path w="10010140" h="2907029">
                <a:moveTo>
                  <a:pt x="10010140" y="1584959"/>
                </a:moveTo>
                <a:lnTo>
                  <a:pt x="9984740" y="1584959"/>
                </a:lnTo>
                <a:lnTo>
                  <a:pt x="9984740" y="1686559"/>
                </a:lnTo>
                <a:lnTo>
                  <a:pt x="10010140" y="1686559"/>
                </a:lnTo>
                <a:lnTo>
                  <a:pt x="10010140" y="1584959"/>
                </a:lnTo>
                <a:close/>
              </a:path>
              <a:path w="10010140" h="2907029">
                <a:moveTo>
                  <a:pt x="10010140" y="1762759"/>
                </a:moveTo>
                <a:lnTo>
                  <a:pt x="9984740" y="1762759"/>
                </a:lnTo>
                <a:lnTo>
                  <a:pt x="9984740" y="1864359"/>
                </a:lnTo>
                <a:lnTo>
                  <a:pt x="10010140" y="1864359"/>
                </a:lnTo>
                <a:lnTo>
                  <a:pt x="10010140" y="1762759"/>
                </a:lnTo>
                <a:close/>
              </a:path>
              <a:path w="10010140" h="2907029">
                <a:moveTo>
                  <a:pt x="10010140" y="1940559"/>
                </a:moveTo>
                <a:lnTo>
                  <a:pt x="9984740" y="1940559"/>
                </a:lnTo>
                <a:lnTo>
                  <a:pt x="9984740" y="2042159"/>
                </a:lnTo>
                <a:lnTo>
                  <a:pt x="10010140" y="2042159"/>
                </a:lnTo>
                <a:lnTo>
                  <a:pt x="10010140" y="1940559"/>
                </a:lnTo>
                <a:close/>
              </a:path>
              <a:path w="10010140" h="2907029">
                <a:moveTo>
                  <a:pt x="10010140" y="2118360"/>
                </a:moveTo>
                <a:lnTo>
                  <a:pt x="9984740" y="2118360"/>
                </a:lnTo>
                <a:lnTo>
                  <a:pt x="9984740" y="2219960"/>
                </a:lnTo>
                <a:lnTo>
                  <a:pt x="10010140" y="2219960"/>
                </a:lnTo>
                <a:lnTo>
                  <a:pt x="10010140" y="2118360"/>
                </a:lnTo>
                <a:close/>
              </a:path>
              <a:path w="10010140" h="2907029">
                <a:moveTo>
                  <a:pt x="10010140" y="2296160"/>
                </a:moveTo>
                <a:lnTo>
                  <a:pt x="9984740" y="2296160"/>
                </a:lnTo>
                <a:lnTo>
                  <a:pt x="9984740" y="2397760"/>
                </a:lnTo>
                <a:lnTo>
                  <a:pt x="10010140" y="2397760"/>
                </a:lnTo>
                <a:lnTo>
                  <a:pt x="10010140" y="2296160"/>
                </a:lnTo>
                <a:close/>
              </a:path>
              <a:path w="10010140" h="2907029">
                <a:moveTo>
                  <a:pt x="10010140" y="2473960"/>
                </a:moveTo>
                <a:lnTo>
                  <a:pt x="9984740" y="2473960"/>
                </a:lnTo>
                <a:lnTo>
                  <a:pt x="9984740" y="2575560"/>
                </a:lnTo>
                <a:lnTo>
                  <a:pt x="10010140" y="2575560"/>
                </a:lnTo>
                <a:lnTo>
                  <a:pt x="10010140" y="2473960"/>
                </a:lnTo>
                <a:close/>
              </a:path>
              <a:path w="10010140" h="2907029">
                <a:moveTo>
                  <a:pt x="10010140" y="2651760"/>
                </a:moveTo>
                <a:lnTo>
                  <a:pt x="9984740" y="2651760"/>
                </a:lnTo>
                <a:lnTo>
                  <a:pt x="9984740" y="2753360"/>
                </a:lnTo>
                <a:lnTo>
                  <a:pt x="10010140" y="2753360"/>
                </a:lnTo>
                <a:lnTo>
                  <a:pt x="10010140" y="2651760"/>
                </a:lnTo>
                <a:close/>
              </a:path>
              <a:path w="10010140" h="2907029">
                <a:moveTo>
                  <a:pt x="9984740" y="2881206"/>
                </a:moveTo>
                <a:lnTo>
                  <a:pt x="9960187" y="2881206"/>
                </a:lnTo>
                <a:lnTo>
                  <a:pt x="9960187" y="2906606"/>
                </a:lnTo>
                <a:lnTo>
                  <a:pt x="10004454" y="2906606"/>
                </a:lnTo>
                <a:lnTo>
                  <a:pt x="10010140" y="2900920"/>
                </a:lnTo>
                <a:lnTo>
                  <a:pt x="10010140" y="2893906"/>
                </a:lnTo>
                <a:lnTo>
                  <a:pt x="9984740" y="2893906"/>
                </a:lnTo>
                <a:lnTo>
                  <a:pt x="9984740" y="2881206"/>
                </a:lnTo>
                <a:close/>
              </a:path>
              <a:path w="10010140" h="2907029">
                <a:moveTo>
                  <a:pt x="10010140" y="2829560"/>
                </a:moveTo>
                <a:lnTo>
                  <a:pt x="9984740" y="2829560"/>
                </a:lnTo>
                <a:lnTo>
                  <a:pt x="9984740" y="2893906"/>
                </a:lnTo>
                <a:lnTo>
                  <a:pt x="9997440" y="2893906"/>
                </a:lnTo>
                <a:lnTo>
                  <a:pt x="9997440" y="2881206"/>
                </a:lnTo>
                <a:lnTo>
                  <a:pt x="10010140" y="2881206"/>
                </a:lnTo>
                <a:lnTo>
                  <a:pt x="10010140" y="2829560"/>
                </a:lnTo>
                <a:close/>
              </a:path>
              <a:path w="10010140" h="2907029">
                <a:moveTo>
                  <a:pt x="10010140" y="2881206"/>
                </a:moveTo>
                <a:lnTo>
                  <a:pt x="9997440" y="2881206"/>
                </a:lnTo>
                <a:lnTo>
                  <a:pt x="9997440" y="2893906"/>
                </a:lnTo>
                <a:lnTo>
                  <a:pt x="10010140" y="2893906"/>
                </a:lnTo>
                <a:lnTo>
                  <a:pt x="10010140" y="2881206"/>
                </a:lnTo>
                <a:close/>
              </a:path>
              <a:path w="10010140" h="2907029">
                <a:moveTo>
                  <a:pt x="9883987" y="2881206"/>
                </a:moveTo>
                <a:lnTo>
                  <a:pt x="9782387" y="2881206"/>
                </a:lnTo>
                <a:lnTo>
                  <a:pt x="9782387" y="2906606"/>
                </a:lnTo>
                <a:lnTo>
                  <a:pt x="9883987" y="2906606"/>
                </a:lnTo>
                <a:lnTo>
                  <a:pt x="9883987" y="2881206"/>
                </a:lnTo>
                <a:close/>
              </a:path>
              <a:path w="10010140" h="2907029">
                <a:moveTo>
                  <a:pt x="9706187" y="2881206"/>
                </a:moveTo>
                <a:lnTo>
                  <a:pt x="9604587" y="2881206"/>
                </a:lnTo>
                <a:lnTo>
                  <a:pt x="9604587" y="2906606"/>
                </a:lnTo>
                <a:lnTo>
                  <a:pt x="9706187" y="2906606"/>
                </a:lnTo>
                <a:lnTo>
                  <a:pt x="9706187" y="2881206"/>
                </a:lnTo>
                <a:close/>
              </a:path>
              <a:path w="10010140" h="2907029">
                <a:moveTo>
                  <a:pt x="9528387" y="2881206"/>
                </a:moveTo>
                <a:lnTo>
                  <a:pt x="9426787" y="2881206"/>
                </a:lnTo>
                <a:lnTo>
                  <a:pt x="9426787" y="2906606"/>
                </a:lnTo>
                <a:lnTo>
                  <a:pt x="9528387" y="2906606"/>
                </a:lnTo>
                <a:lnTo>
                  <a:pt x="9528387" y="2881206"/>
                </a:lnTo>
                <a:close/>
              </a:path>
              <a:path w="10010140" h="2907029">
                <a:moveTo>
                  <a:pt x="9350587" y="2881206"/>
                </a:moveTo>
                <a:lnTo>
                  <a:pt x="9248987" y="2881206"/>
                </a:lnTo>
                <a:lnTo>
                  <a:pt x="9248987" y="2906606"/>
                </a:lnTo>
                <a:lnTo>
                  <a:pt x="9350587" y="2906606"/>
                </a:lnTo>
                <a:lnTo>
                  <a:pt x="9350587" y="2881206"/>
                </a:lnTo>
                <a:close/>
              </a:path>
              <a:path w="10010140" h="2907029">
                <a:moveTo>
                  <a:pt x="9172787" y="2881206"/>
                </a:moveTo>
                <a:lnTo>
                  <a:pt x="9071187" y="2881206"/>
                </a:lnTo>
                <a:lnTo>
                  <a:pt x="9071187" y="2906606"/>
                </a:lnTo>
                <a:lnTo>
                  <a:pt x="9172787" y="2906606"/>
                </a:lnTo>
                <a:lnTo>
                  <a:pt x="9172787" y="2881206"/>
                </a:lnTo>
                <a:close/>
              </a:path>
              <a:path w="10010140" h="2907029">
                <a:moveTo>
                  <a:pt x="8994987" y="2881206"/>
                </a:moveTo>
                <a:lnTo>
                  <a:pt x="8893387" y="2881206"/>
                </a:lnTo>
                <a:lnTo>
                  <a:pt x="8893387" y="2906606"/>
                </a:lnTo>
                <a:lnTo>
                  <a:pt x="8994987" y="2906606"/>
                </a:lnTo>
                <a:lnTo>
                  <a:pt x="8994987" y="2881206"/>
                </a:lnTo>
                <a:close/>
              </a:path>
              <a:path w="10010140" h="2907029">
                <a:moveTo>
                  <a:pt x="8817187" y="2881206"/>
                </a:moveTo>
                <a:lnTo>
                  <a:pt x="8715587" y="2881206"/>
                </a:lnTo>
                <a:lnTo>
                  <a:pt x="8715587" y="2906606"/>
                </a:lnTo>
                <a:lnTo>
                  <a:pt x="8817187" y="2906606"/>
                </a:lnTo>
                <a:lnTo>
                  <a:pt x="8817187" y="2881206"/>
                </a:lnTo>
                <a:close/>
              </a:path>
              <a:path w="10010140" h="2907029">
                <a:moveTo>
                  <a:pt x="8639387" y="2881206"/>
                </a:moveTo>
                <a:lnTo>
                  <a:pt x="8537787" y="2881206"/>
                </a:lnTo>
                <a:lnTo>
                  <a:pt x="8537787" y="2906606"/>
                </a:lnTo>
                <a:lnTo>
                  <a:pt x="8639387" y="2906606"/>
                </a:lnTo>
                <a:lnTo>
                  <a:pt x="8639387" y="2881206"/>
                </a:lnTo>
                <a:close/>
              </a:path>
              <a:path w="10010140" h="2907029">
                <a:moveTo>
                  <a:pt x="8461587" y="2881206"/>
                </a:moveTo>
                <a:lnTo>
                  <a:pt x="8359987" y="2881206"/>
                </a:lnTo>
                <a:lnTo>
                  <a:pt x="8359987" y="2906606"/>
                </a:lnTo>
                <a:lnTo>
                  <a:pt x="8461587" y="2906606"/>
                </a:lnTo>
                <a:lnTo>
                  <a:pt x="8461587" y="2881206"/>
                </a:lnTo>
                <a:close/>
              </a:path>
              <a:path w="10010140" h="2907029">
                <a:moveTo>
                  <a:pt x="8283787" y="2881206"/>
                </a:moveTo>
                <a:lnTo>
                  <a:pt x="8182187" y="2881206"/>
                </a:lnTo>
                <a:lnTo>
                  <a:pt x="8182187" y="2906606"/>
                </a:lnTo>
                <a:lnTo>
                  <a:pt x="8283787" y="2906606"/>
                </a:lnTo>
                <a:lnTo>
                  <a:pt x="8283787" y="2881206"/>
                </a:lnTo>
                <a:close/>
              </a:path>
              <a:path w="10010140" h="2907029">
                <a:moveTo>
                  <a:pt x="8105987" y="2881206"/>
                </a:moveTo>
                <a:lnTo>
                  <a:pt x="8004387" y="2881206"/>
                </a:lnTo>
                <a:lnTo>
                  <a:pt x="8004387" y="2906606"/>
                </a:lnTo>
                <a:lnTo>
                  <a:pt x="8105987" y="2906606"/>
                </a:lnTo>
                <a:lnTo>
                  <a:pt x="8105987" y="2881206"/>
                </a:lnTo>
                <a:close/>
              </a:path>
              <a:path w="10010140" h="2907029">
                <a:moveTo>
                  <a:pt x="7928187" y="2881206"/>
                </a:moveTo>
                <a:lnTo>
                  <a:pt x="7826587" y="2881206"/>
                </a:lnTo>
                <a:lnTo>
                  <a:pt x="7826587" y="2906606"/>
                </a:lnTo>
                <a:lnTo>
                  <a:pt x="7928187" y="2906606"/>
                </a:lnTo>
                <a:lnTo>
                  <a:pt x="7928187" y="2881206"/>
                </a:lnTo>
                <a:close/>
              </a:path>
              <a:path w="10010140" h="2907029">
                <a:moveTo>
                  <a:pt x="7750387" y="2881206"/>
                </a:moveTo>
                <a:lnTo>
                  <a:pt x="7648787" y="2881206"/>
                </a:lnTo>
                <a:lnTo>
                  <a:pt x="7648787" y="2906606"/>
                </a:lnTo>
                <a:lnTo>
                  <a:pt x="7750387" y="2906606"/>
                </a:lnTo>
                <a:lnTo>
                  <a:pt x="7750387" y="2881206"/>
                </a:lnTo>
                <a:close/>
              </a:path>
              <a:path w="10010140" h="2907029">
                <a:moveTo>
                  <a:pt x="7572587" y="2881206"/>
                </a:moveTo>
                <a:lnTo>
                  <a:pt x="7470987" y="2881206"/>
                </a:lnTo>
                <a:lnTo>
                  <a:pt x="7470987" y="2906606"/>
                </a:lnTo>
                <a:lnTo>
                  <a:pt x="7572587" y="2906606"/>
                </a:lnTo>
                <a:lnTo>
                  <a:pt x="7572587" y="2881206"/>
                </a:lnTo>
                <a:close/>
              </a:path>
              <a:path w="10010140" h="2907029">
                <a:moveTo>
                  <a:pt x="7394787" y="2881206"/>
                </a:moveTo>
                <a:lnTo>
                  <a:pt x="7293187" y="2881206"/>
                </a:lnTo>
                <a:lnTo>
                  <a:pt x="7293187" y="2906606"/>
                </a:lnTo>
                <a:lnTo>
                  <a:pt x="7394787" y="2906606"/>
                </a:lnTo>
                <a:lnTo>
                  <a:pt x="7394787" y="2881206"/>
                </a:lnTo>
                <a:close/>
              </a:path>
              <a:path w="10010140" h="2907029">
                <a:moveTo>
                  <a:pt x="7216987" y="2881206"/>
                </a:moveTo>
                <a:lnTo>
                  <a:pt x="7115387" y="2881206"/>
                </a:lnTo>
                <a:lnTo>
                  <a:pt x="7115387" y="2906606"/>
                </a:lnTo>
                <a:lnTo>
                  <a:pt x="7216987" y="2906606"/>
                </a:lnTo>
                <a:lnTo>
                  <a:pt x="7216987" y="2881206"/>
                </a:lnTo>
                <a:close/>
              </a:path>
              <a:path w="10010140" h="2907029">
                <a:moveTo>
                  <a:pt x="7039187" y="2881206"/>
                </a:moveTo>
                <a:lnTo>
                  <a:pt x="6937587" y="2881206"/>
                </a:lnTo>
                <a:lnTo>
                  <a:pt x="6937587" y="2906606"/>
                </a:lnTo>
                <a:lnTo>
                  <a:pt x="7039187" y="2906606"/>
                </a:lnTo>
                <a:lnTo>
                  <a:pt x="7039187" y="2881206"/>
                </a:lnTo>
                <a:close/>
              </a:path>
              <a:path w="10010140" h="2907029">
                <a:moveTo>
                  <a:pt x="6861387" y="2881206"/>
                </a:moveTo>
                <a:lnTo>
                  <a:pt x="6759787" y="2881206"/>
                </a:lnTo>
                <a:lnTo>
                  <a:pt x="6759787" y="2906606"/>
                </a:lnTo>
                <a:lnTo>
                  <a:pt x="6861387" y="2906606"/>
                </a:lnTo>
                <a:lnTo>
                  <a:pt x="6861387" y="2881206"/>
                </a:lnTo>
                <a:close/>
              </a:path>
              <a:path w="10010140" h="2907029">
                <a:moveTo>
                  <a:pt x="6683587" y="2881206"/>
                </a:moveTo>
                <a:lnTo>
                  <a:pt x="6581987" y="2881206"/>
                </a:lnTo>
                <a:lnTo>
                  <a:pt x="6581987" y="2906606"/>
                </a:lnTo>
                <a:lnTo>
                  <a:pt x="6683587" y="2906606"/>
                </a:lnTo>
                <a:lnTo>
                  <a:pt x="6683587" y="2881206"/>
                </a:lnTo>
                <a:close/>
              </a:path>
              <a:path w="10010140" h="2907029">
                <a:moveTo>
                  <a:pt x="6505787" y="2881206"/>
                </a:moveTo>
                <a:lnTo>
                  <a:pt x="6404187" y="2881206"/>
                </a:lnTo>
                <a:lnTo>
                  <a:pt x="6404187" y="2906606"/>
                </a:lnTo>
                <a:lnTo>
                  <a:pt x="6505787" y="2906606"/>
                </a:lnTo>
                <a:lnTo>
                  <a:pt x="6505787" y="2881206"/>
                </a:lnTo>
                <a:close/>
              </a:path>
              <a:path w="10010140" h="2907029">
                <a:moveTo>
                  <a:pt x="6327987" y="2881206"/>
                </a:moveTo>
                <a:lnTo>
                  <a:pt x="6226387" y="2881206"/>
                </a:lnTo>
                <a:lnTo>
                  <a:pt x="6226387" y="2906606"/>
                </a:lnTo>
                <a:lnTo>
                  <a:pt x="6327987" y="2906606"/>
                </a:lnTo>
                <a:lnTo>
                  <a:pt x="6327987" y="2881206"/>
                </a:lnTo>
                <a:close/>
              </a:path>
              <a:path w="10010140" h="2907029">
                <a:moveTo>
                  <a:pt x="6150187" y="2881206"/>
                </a:moveTo>
                <a:lnTo>
                  <a:pt x="6048587" y="2881206"/>
                </a:lnTo>
                <a:lnTo>
                  <a:pt x="6048587" y="2906606"/>
                </a:lnTo>
                <a:lnTo>
                  <a:pt x="6150187" y="2906606"/>
                </a:lnTo>
                <a:lnTo>
                  <a:pt x="6150187" y="2881206"/>
                </a:lnTo>
                <a:close/>
              </a:path>
              <a:path w="10010140" h="2907029">
                <a:moveTo>
                  <a:pt x="5972387" y="2881206"/>
                </a:moveTo>
                <a:lnTo>
                  <a:pt x="5870787" y="2881206"/>
                </a:lnTo>
                <a:lnTo>
                  <a:pt x="5870787" y="2906606"/>
                </a:lnTo>
                <a:lnTo>
                  <a:pt x="5972387" y="2906606"/>
                </a:lnTo>
                <a:lnTo>
                  <a:pt x="5972387" y="2881206"/>
                </a:lnTo>
                <a:close/>
              </a:path>
              <a:path w="10010140" h="2907029">
                <a:moveTo>
                  <a:pt x="5794587" y="2881206"/>
                </a:moveTo>
                <a:lnTo>
                  <a:pt x="5692987" y="2881206"/>
                </a:lnTo>
                <a:lnTo>
                  <a:pt x="5692987" y="2906606"/>
                </a:lnTo>
                <a:lnTo>
                  <a:pt x="5794587" y="2906606"/>
                </a:lnTo>
                <a:lnTo>
                  <a:pt x="5794587" y="2881206"/>
                </a:lnTo>
                <a:close/>
              </a:path>
              <a:path w="10010140" h="2907029">
                <a:moveTo>
                  <a:pt x="5616787" y="2881206"/>
                </a:moveTo>
                <a:lnTo>
                  <a:pt x="5515187" y="2881206"/>
                </a:lnTo>
                <a:lnTo>
                  <a:pt x="5515187" y="2906606"/>
                </a:lnTo>
                <a:lnTo>
                  <a:pt x="5616787" y="2906606"/>
                </a:lnTo>
                <a:lnTo>
                  <a:pt x="5616787" y="2881206"/>
                </a:lnTo>
                <a:close/>
              </a:path>
              <a:path w="10010140" h="2907029">
                <a:moveTo>
                  <a:pt x="5438987" y="2881206"/>
                </a:moveTo>
                <a:lnTo>
                  <a:pt x="5337387" y="2881206"/>
                </a:lnTo>
                <a:lnTo>
                  <a:pt x="5337387" y="2906606"/>
                </a:lnTo>
                <a:lnTo>
                  <a:pt x="5438987" y="2906606"/>
                </a:lnTo>
                <a:lnTo>
                  <a:pt x="5438987" y="2881206"/>
                </a:lnTo>
                <a:close/>
              </a:path>
              <a:path w="10010140" h="2907029">
                <a:moveTo>
                  <a:pt x="5261187" y="2881206"/>
                </a:moveTo>
                <a:lnTo>
                  <a:pt x="5159587" y="2881206"/>
                </a:lnTo>
                <a:lnTo>
                  <a:pt x="5159587" y="2906606"/>
                </a:lnTo>
                <a:lnTo>
                  <a:pt x="5261187" y="2906606"/>
                </a:lnTo>
                <a:lnTo>
                  <a:pt x="5261187" y="2881206"/>
                </a:lnTo>
                <a:close/>
              </a:path>
              <a:path w="10010140" h="2907029">
                <a:moveTo>
                  <a:pt x="5083387" y="2881206"/>
                </a:moveTo>
                <a:lnTo>
                  <a:pt x="4981787" y="2881206"/>
                </a:lnTo>
                <a:lnTo>
                  <a:pt x="4981787" y="2906606"/>
                </a:lnTo>
                <a:lnTo>
                  <a:pt x="5083387" y="2906606"/>
                </a:lnTo>
                <a:lnTo>
                  <a:pt x="5083387" y="2881206"/>
                </a:lnTo>
                <a:close/>
              </a:path>
              <a:path w="10010140" h="2907029">
                <a:moveTo>
                  <a:pt x="4905587" y="2881206"/>
                </a:moveTo>
                <a:lnTo>
                  <a:pt x="4803987" y="2881206"/>
                </a:lnTo>
                <a:lnTo>
                  <a:pt x="4803987" y="2906606"/>
                </a:lnTo>
                <a:lnTo>
                  <a:pt x="4905587" y="2906606"/>
                </a:lnTo>
                <a:lnTo>
                  <a:pt x="4905587" y="2881206"/>
                </a:lnTo>
                <a:close/>
              </a:path>
              <a:path w="10010140" h="2907029">
                <a:moveTo>
                  <a:pt x="4727787" y="2881206"/>
                </a:moveTo>
                <a:lnTo>
                  <a:pt x="4626187" y="2881206"/>
                </a:lnTo>
                <a:lnTo>
                  <a:pt x="4626187" y="2906606"/>
                </a:lnTo>
                <a:lnTo>
                  <a:pt x="4727787" y="2906606"/>
                </a:lnTo>
                <a:lnTo>
                  <a:pt x="4727787" y="2881206"/>
                </a:lnTo>
                <a:close/>
              </a:path>
              <a:path w="10010140" h="2907029">
                <a:moveTo>
                  <a:pt x="4549987" y="2881206"/>
                </a:moveTo>
                <a:lnTo>
                  <a:pt x="4448387" y="2881206"/>
                </a:lnTo>
                <a:lnTo>
                  <a:pt x="4448387" y="2906606"/>
                </a:lnTo>
                <a:lnTo>
                  <a:pt x="4549987" y="2906606"/>
                </a:lnTo>
                <a:lnTo>
                  <a:pt x="4549987" y="2881206"/>
                </a:lnTo>
                <a:close/>
              </a:path>
              <a:path w="10010140" h="2907029">
                <a:moveTo>
                  <a:pt x="4372187" y="2881206"/>
                </a:moveTo>
                <a:lnTo>
                  <a:pt x="4270587" y="2881206"/>
                </a:lnTo>
                <a:lnTo>
                  <a:pt x="4270587" y="2906606"/>
                </a:lnTo>
                <a:lnTo>
                  <a:pt x="4372187" y="2906606"/>
                </a:lnTo>
                <a:lnTo>
                  <a:pt x="4372187" y="2881206"/>
                </a:lnTo>
                <a:close/>
              </a:path>
              <a:path w="10010140" h="2907029">
                <a:moveTo>
                  <a:pt x="4194387" y="2881206"/>
                </a:moveTo>
                <a:lnTo>
                  <a:pt x="4092787" y="2881206"/>
                </a:lnTo>
                <a:lnTo>
                  <a:pt x="4092787" y="2906606"/>
                </a:lnTo>
                <a:lnTo>
                  <a:pt x="4194387" y="2906606"/>
                </a:lnTo>
                <a:lnTo>
                  <a:pt x="4194387" y="2881206"/>
                </a:lnTo>
                <a:close/>
              </a:path>
              <a:path w="10010140" h="2907029">
                <a:moveTo>
                  <a:pt x="4016587" y="2881206"/>
                </a:moveTo>
                <a:lnTo>
                  <a:pt x="3914987" y="2881206"/>
                </a:lnTo>
                <a:lnTo>
                  <a:pt x="3914987" y="2906606"/>
                </a:lnTo>
                <a:lnTo>
                  <a:pt x="4016587" y="2906606"/>
                </a:lnTo>
                <a:lnTo>
                  <a:pt x="4016587" y="2881206"/>
                </a:lnTo>
                <a:close/>
              </a:path>
              <a:path w="10010140" h="2907029">
                <a:moveTo>
                  <a:pt x="3838787" y="2881206"/>
                </a:moveTo>
                <a:lnTo>
                  <a:pt x="3737187" y="2881206"/>
                </a:lnTo>
                <a:lnTo>
                  <a:pt x="3737187" y="2906606"/>
                </a:lnTo>
                <a:lnTo>
                  <a:pt x="3838787" y="2906606"/>
                </a:lnTo>
                <a:lnTo>
                  <a:pt x="3838787" y="2881206"/>
                </a:lnTo>
                <a:close/>
              </a:path>
              <a:path w="10010140" h="2907029">
                <a:moveTo>
                  <a:pt x="3660987" y="2881206"/>
                </a:moveTo>
                <a:lnTo>
                  <a:pt x="3559387" y="2881206"/>
                </a:lnTo>
                <a:lnTo>
                  <a:pt x="3559387" y="2906606"/>
                </a:lnTo>
                <a:lnTo>
                  <a:pt x="3660987" y="2906606"/>
                </a:lnTo>
                <a:lnTo>
                  <a:pt x="3660987" y="2881206"/>
                </a:lnTo>
                <a:close/>
              </a:path>
              <a:path w="10010140" h="2907029">
                <a:moveTo>
                  <a:pt x="3483187" y="2881206"/>
                </a:moveTo>
                <a:lnTo>
                  <a:pt x="3381587" y="2881206"/>
                </a:lnTo>
                <a:lnTo>
                  <a:pt x="3381587" y="2906606"/>
                </a:lnTo>
                <a:lnTo>
                  <a:pt x="3483187" y="2906606"/>
                </a:lnTo>
                <a:lnTo>
                  <a:pt x="3483187" y="2881206"/>
                </a:lnTo>
                <a:close/>
              </a:path>
              <a:path w="10010140" h="2907029">
                <a:moveTo>
                  <a:pt x="3305387" y="2881206"/>
                </a:moveTo>
                <a:lnTo>
                  <a:pt x="3203787" y="2881206"/>
                </a:lnTo>
                <a:lnTo>
                  <a:pt x="3203787" y="2906606"/>
                </a:lnTo>
                <a:lnTo>
                  <a:pt x="3305387" y="2906606"/>
                </a:lnTo>
                <a:lnTo>
                  <a:pt x="3305387" y="2881206"/>
                </a:lnTo>
                <a:close/>
              </a:path>
              <a:path w="10010140" h="2907029">
                <a:moveTo>
                  <a:pt x="3127587" y="2881206"/>
                </a:moveTo>
                <a:lnTo>
                  <a:pt x="3025987" y="2881206"/>
                </a:lnTo>
                <a:lnTo>
                  <a:pt x="3025987" y="2906606"/>
                </a:lnTo>
                <a:lnTo>
                  <a:pt x="3127587" y="2906606"/>
                </a:lnTo>
                <a:lnTo>
                  <a:pt x="3127587" y="2881206"/>
                </a:lnTo>
                <a:close/>
              </a:path>
              <a:path w="10010140" h="2907029">
                <a:moveTo>
                  <a:pt x="2949787" y="2881206"/>
                </a:moveTo>
                <a:lnTo>
                  <a:pt x="2848187" y="2881206"/>
                </a:lnTo>
                <a:lnTo>
                  <a:pt x="2848187" y="2906606"/>
                </a:lnTo>
                <a:lnTo>
                  <a:pt x="2949787" y="2906606"/>
                </a:lnTo>
                <a:lnTo>
                  <a:pt x="2949787" y="2881206"/>
                </a:lnTo>
                <a:close/>
              </a:path>
              <a:path w="10010140" h="2907029">
                <a:moveTo>
                  <a:pt x="2771987" y="2881206"/>
                </a:moveTo>
                <a:lnTo>
                  <a:pt x="2670387" y="2881206"/>
                </a:lnTo>
                <a:lnTo>
                  <a:pt x="2670387" y="2906606"/>
                </a:lnTo>
                <a:lnTo>
                  <a:pt x="2771987" y="2906606"/>
                </a:lnTo>
                <a:lnTo>
                  <a:pt x="2771987" y="2881206"/>
                </a:lnTo>
                <a:close/>
              </a:path>
              <a:path w="10010140" h="2907029">
                <a:moveTo>
                  <a:pt x="2594187" y="2881206"/>
                </a:moveTo>
                <a:lnTo>
                  <a:pt x="2492587" y="2881206"/>
                </a:lnTo>
                <a:lnTo>
                  <a:pt x="2492587" y="2906606"/>
                </a:lnTo>
                <a:lnTo>
                  <a:pt x="2594187" y="2906606"/>
                </a:lnTo>
                <a:lnTo>
                  <a:pt x="2594187" y="2881206"/>
                </a:lnTo>
                <a:close/>
              </a:path>
              <a:path w="10010140" h="2907029">
                <a:moveTo>
                  <a:pt x="2416387" y="2881206"/>
                </a:moveTo>
                <a:lnTo>
                  <a:pt x="2314787" y="2881206"/>
                </a:lnTo>
                <a:lnTo>
                  <a:pt x="2314787" y="2906606"/>
                </a:lnTo>
                <a:lnTo>
                  <a:pt x="2416387" y="2906606"/>
                </a:lnTo>
                <a:lnTo>
                  <a:pt x="2416387" y="2881206"/>
                </a:lnTo>
                <a:close/>
              </a:path>
              <a:path w="10010140" h="2907029">
                <a:moveTo>
                  <a:pt x="2238587" y="2881206"/>
                </a:moveTo>
                <a:lnTo>
                  <a:pt x="2136987" y="2881206"/>
                </a:lnTo>
                <a:lnTo>
                  <a:pt x="2136987" y="2906606"/>
                </a:lnTo>
                <a:lnTo>
                  <a:pt x="2238587" y="2906606"/>
                </a:lnTo>
                <a:lnTo>
                  <a:pt x="2238587" y="2881206"/>
                </a:lnTo>
                <a:close/>
              </a:path>
              <a:path w="10010140" h="2907029">
                <a:moveTo>
                  <a:pt x="2060787" y="2881206"/>
                </a:moveTo>
                <a:lnTo>
                  <a:pt x="1959187" y="2881206"/>
                </a:lnTo>
                <a:lnTo>
                  <a:pt x="1959187" y="2906606"/>
                </a:lnTo>
                <a:lnTo>
                  <a:pt x="2060787" y="2906606"/>
                </a:lnTo>
                <a:lnTo>
                  <a:pt x="2060787" y="2881206"/>
                </a:lnTo>
                <a:close/>
              </a:path>
              <a:path w="10010140" h="2907029">
                <a:moveTo>
                  <a:pt x="1882987" y="2881206"/>
                </a:moveTo>
                <a:lnTo>
                  <a:pt x="1781387" y="2881206"/>
                </a:lnTo>
                <a:lnTo>
                  <a:pt x="1781387" y="2906606"/>
                </a:lnTo>
                <a:lnTo>
                  <a:pt x="1882987" y="2906606"/>
                </a:lnTo>
                <a:lnTo>
                  <a:pt x="1882987" y="2881206"/>
                </a:lnTo>
                <a:close/>
              </a:path>
              <a:path w="10010140" h="2907029">
                <a:moveTo>
                  <a:pt x="1705187" y="2881206"/>
                </a:moveTo>
                <a:lnTo>
                  <a:pt x="1603587" y="2881206"/>
                </a:lnTo>
                <a:lnTo>
                  <a:pt x="1603587" y="2906606"/>
                </a:lnTo>
                <a:lnTo>
                  <a:pt x="1705187" y="2906606"/>
                </a:lnTo>
                <a:lnTo>
                  <a:pt x="1705187" y="2881206"/>
                </a:lnTo>
                <a:close/>
              </a:path>
              <a:path w="10010140" h="2907029">
                <a:moveTo>
                  <a:pt x="1527387" y="2881206"/>
                </a:moveTo>
                <a:lnTo>
                  <a:pt x="1425787" y="2881206"/>
                </a:lnTo>
                <a:lnTo>
                  <a:pt x="1425787" y="2906606"/>
                </a:lnTo>
                <a:lnTo>
                  <a:pt x="1527387" y="2906606"/>
                </a:lnTo>
                <a:lnTo>
                  <a:pt x="1527387" y="2881206"/>
                </a:lnTo>
                <a:close/>
              </a:path>
              <a:path w="10010140" h="2907029">
                <a:moveTo>
                  <a:pt x="1349587" y="2881206"/>
                </a:moveTo>
                <a:lnTo>
                  <a:pt x="1247987" y="2881206"/>
                </a:lnTo>
                <a:lnTo>
                  <a:pt x="1247987" y="2906606"/>
                </a:lnTo>
                <a:lnTo>
                  <a:pt x="1349587" y="2906606"/>
                </a:lnTo>
                <a:lnTo>
                  <a:pt x="1349587" y="2881206"/>
                </a:lnTo>
                <a:close/>
              </a:path>
              <a:path w="10010140" h="2907029">
                <a:moveTo>
                  <a:pt x="1171787" y="2881206"/>
                </a:moveTo>
                <a:lnTo>
                  <a:pt x="1070187" y="2881206"/>
                </a:lnTo>
                <a:lnTo>
                  <a:pt x="1070187" y="2906606"/>
                </a:lnTo>
                <a:lnTo>
                  <a:pt x="1171787" y="2906606"/>
                </a:lnTo>
                <a:lnTo>
                  <a:pt x="1171787" y="2881206"/>
                </a:lnTo>
                <a:close/>
              </a:path>
              <a:path w="10010140" h="2907029">
                <a:moveTo>
                  <a:pt x="993987" y="2881206"/>
                </a:moveTo>
                <a:lnTo>
                  <a:pt x="892387" y="2881206"/>
                </a:lnTo>
                <a:lnTo>
                  <a:pt x="892387" y="2906606"/>
                </a:lnTo>
                <a:lnTo>
                  <a:pt x="993987" y="2906606"/>
                </a:lnTo>
                <a:lnTo>
                  <a:pt x="993987" y="2881206"/>
                </a:lnTo>
                <a:close/>
              </a:path>
              <a:path w="10010140" h="2907029">
                <a:moveTo>
                  <a:pt x="816187" y="2881206"/>
                </a:moveTo>
                <a:lnTo>
                  <a:pt x="714587" y="2881206"/>
                </a:lnTo>
                <a:lnTo>
                  <a:pt x="714587" y="2906606"/>
                </a:lnTo>
                <a:lnTo>
                  <a:pt x="816187" y="2906606"/>
                </a:lnTo>
                <a:lnTo>
                  <a:pt x="816187" y="2881206"/>
                </a:lnTo>
                <a:close/>
              </a:path>
              <a:path w="10010140" h="2907029">
                <a:moveTo>
                  <a:pt x="638387" y="2881206"/>
                </a:moveTo>
                <a:lnTo>
                  <a:pt x="536787" y="2881206"/>
                </a:lnTo>
                <a:lnTo>
                  <a:pt x="536787" y="2906606"/>
                </a:lnTo>
                <a:lnTo>
                  <a:pt x="638387" y="2906606"/>
                </a:lnTo>
                <a:lnTo>
                  <a:pt x="638387" y="2881206"/>
                </a:lnTo>
                <a:close/>
              </a:path>
              <a:path w="10010140" h="2907029">
                <a:moveTo>
                  <a:pt x="460587" y="2881206"/>
                </a:moveTo>
                <a:lnTo>
                  <a:pt x="358987" y="2881206"/>
                </a:lnTo>
                <a:lnTo>
                  <a:pt x="358987" y="2906606"/>
                </a:lnTo>
                <a:lnTo>
                  <a:pt x="460587" y="2906606"/>
                </a:lnTo>
                <a:lnTo>
                  <a:pt x="460587" y="2881206"/>
                </a:lnTo>
                <a:close/>
              </a:path>
              <a:path w="10010140" h="2907029">
                <a:moveTo>
                  <a:pt x="282787" y="2881206"/>
                </a:moveTo>
                <a:lnTo>
                  <a:pt x="181187" y="2881206"/>
                </a:lnTo>
                <a:lnTo>
                  <a:pt x="181187" y="2906606"/>
                </a:lnTo>
                <a:lnTo>
                  <a:pt x="282787" y="2906606"/>
                </a:lnTo>
                <a:lnTo>
                  <a:pt x="282787" y="2881206"/>
                </a:lnTo>
                <a:close/>
              </a:path>
              <a:path w="10010140" h="2907029">
                <a:moveTo>
                  <a:pt x="12700" y="2884593"/>
                </a:moveTo>
                <a:lnTo>
                  <a:pt x="0" y="2884593"/>
                </a:lnTo>
                <a:lnTo>
                  <a:pt x="0" y="2900920"/>
                </a:lnTo>
                <a:lnTo>
                  <a:pt x="5687" y="2906606"/>
                </a:lnTo>
                <a:lnTo>
                  <a:pt x="104987" y="2906606"/>
                </a:lnTo>
                <a:lnTo>
                  <a:pt x="104987" y="2893906"/>
                </a:lnTo>
                <a:lnTo>
                  <a:pt x="12700" y="2893906"/>
                </a:lnTo>
                <a:lnTo>
                  <a:pt x="12700" y="2884593"/>
                </a:lnTo>
                <a:close/>
              </a:path>
              <a:path w="10010140" h="2907029">
                <a:moveTo>
                  <a:pt x="104987" y="2881206"/>
                </a:moveTo>
                <a:lnTo>
                  <a:pt x="12700" y="2881206"/>
                </a:lnTo>
                <a:lnTo>
                  <a:pt x="12700" y="2893906"/>
                </a:lnTo>
                <a:lnTo>
                  <a:pt x="25400" y="2893906"/>
                </a:lnTo>
                <a:lnTo>
                  <a:pt x="25400" y="2884593"/>
                </a:lnTo>
                <a:lnTo>
                  <a:pt x="104987" y="2884593"/>
                </a:lnTo>
                <a:lnTo>
                  <a:pt x="104987" y="2881206"/>
                </a:lnTo>
                <a:close/>
              </a:path>
              <a:path w="10010140" h="2907029">
                <a:moveTo>
                  <a:pt x="104987" y="2884593"/>
                </a:moveTo>
                <a:lnTo>
                  <a:pt x="25400" y="2884593"/>
                </a:lnTo>
                <a:lnTo>
                  <a:pt x="25400" y="2893906"/>
                </a:lnTo>
                <a:lnTo>
                  <a:pt x="104987" y="2893906"/>
                </a:lnTo>
                <a:lnTo>
                  <a:pt x="104987" y="2884593"/>
                </a:lnTo>
                <a:close/>
              </a:path>
              <a:path w="10010140" h="2907029">
                <a:moveTo>
                  <a:pt x="25400" y="2706793"/>
                </a:moveTo>
                <a:lnTo>
                  <a:pt x="0" y="2706793"/>
                </a:lnTo>
                <a:lnTo>
                  <a:pt x="0" y="2808393"/>
                </a:lnTo>
                <a:lnTo>
                  <a:pt x="25400" y="2808393"/>
                </a:lnTo>
                <a:lnTo>
                  <a:pt x="25400" y="2706793"/>
                </a:lnTo>
                <a:close/>
              </a:path>
              <a:path w="10010140" h="2907029">
                <a:moveTo>
                  <a:pt x="25400" y="2528993"/>
                </a:moveTo>
                <a:lnTo>
                  <a:pt x="0" y="2528993"/>
                </a:lnTo>
                <a:lnTo>
                  <a:pt x="0" y="2630593"/>
                </a:lnTo>
                <a:lnTo>
                  <a:pt x="25400" y="2630593"/>
                </a:lnTo>
                <a:lnTo>
                  <a:pt x="25400" y="2528993"/>
                </a:lnTo>
                <a:close/>
              </a:path>
              <a:path w="10010140" h="2907029">
                <a:moveTo>
                  <a:pt x="25400" y="2351193"/>
                </a:moveTo>
                <a:lnTo>
                  <a:pt x="0" y="2351193"/>
                </a:lnTo>
                <a:lnTo>
                  <a:pt x="0" y="2452793"/>
                </a:lnTo>
                <a:lnTo>
                  <a:pt x="25400" y="2452793"/>
                </a:lnTo>
                <a:lnTo>
                  <a:pt x="25400" y="2351193"/>
                </a:lnTo>
                <a:close/>
              </a:path>
              <a:path w="10010140" h="2907029">
                <a:moveTo>
                  <a:pt x="25400" y="2173393"/>
                </a:moveTo>
                <a:lnTo>
                  <a:pt x="0" y="2173393"/>
                </a:lnTo>
                <a:lnTo>
                  <a:pt x="0" y="2274993"/>
                </a:lnTo>
                <a:lnTo>
                  <a:pt x="25400" y="2274993"/>
                </a:lnTo>
                <a:lnTo>
                  <a:pt x="25400" y="2173393"/>
                </a:lnTo>
                <a:close/>
              </a:path>
              <a:path w="10010140" h="2907029">
                <a:moveTo>
                  <a:pt x="25400" y="1995594"/>
                </a:moveTo>
                <a:lnTo>
                  <a:pt x="0" y="1995594"/>
                </a:lnTo>
                <a:lnTo>
                  <a:pt x="0" y="2097193"/>
                </a:lnTo>
                <a:lnTo>
                  <a:pt x="25400" y="2097193"/>
                </a:lnTo>
                <a:lnTo>
                  <a:pt x="25400" y="1995594"/>
                </a:lnTo>
                <a:close/>
              </a:path>
              <a:path w="10010140" h="2907029">
                <a:moveTo>
                  <a:pt x="25400" y="1817794"/>
                </a:moveTo>
                <a:lnTo>
                  <a:pt x="0" y="1817794"/>
                </a:lnTo>
                <a:lnTo>
                  <a:pt x="0" y="1919394"/>
                </a:lnTo>
                <a:lnTo>
                  <a:pt x="25400" y="1919394"/>
                </a:lnTo>
                <a:lnTo>
                  <a:pt x="25400" y="1817794"/>
                </a:lnTo>
                <a:close/>
              </a:path>
              <a:path w="10010140" h="2907029">
                <a:moveTo>
                  <a:pt x="25400" y="1639994"/>
                </a:moveTo>
                <a:lnTo>
                  <a:pt x="0" y="1639994"/>
                </a:lnTo>
                <a:lnTo>
                  <a:pt x="0" y="1741594"/>
                </a:lnTo>
                <a:lnTo>
                  <a:pt x="25400" y="1741594"/>
                </a:lnTo>
                <a:lnTo>
                  <a:pt x="25400" y="1639994"/>
                </a:lnTo>
                <a:close/>
              </a:path>
              <a:path w="10010140" h="2907029">
                <a:moveTo>
                  <a:pt x="25400" y="1462194"/>
                </a:moveTo>
                <a:lnTo>
                  <a:pt x="0" y="1462194"/>
                </a:lnTo>
                <a:lnTo>
                  <a:pt x="0" y="1563794"/>
                </a:lnTo>
                <a:lnTo>
                  <a:pt x="25400" y="1563794"/>
                </a:lnTo>
                <a:lnTo>
                  <a:pt x="25400" y="1462194"/>
                </a:lnTo>
                <a:close/>
              </a:path>
              <a:path w="10010140" h="2907029">
                <a:moveTo>
                  <a:pt x="25400" y="1284394"/>
                </a:moveTo>
                <a:lnTo>
                  <a:pt x="0" y="1284394"/>
                </a:lnTo>
                <a:lnTo>
                  <a:pt x="0" y="1385994"/>
                </a:lnTo>
                <a:lnTo>
                  <a:pt x="25400" y="1385994"/>
                </a:lnTo>
                <a:lnTo>
                  <a:pt x="25400" y="1284394"/>
                </a:lnTo>
                <a:close/>
              </a:path>
              <a:path w="10010140" h="2907029">
                <a:moveTo>
                  <a:pt x="25400" y="1106594"/>
                </a:moveTo>
                <a:lnTo>
                  <a:pt x="0" y="1106594"/>
                </a:lnTo>
                <a:lnTo>
                  <a:pt x="0" y="1208194"/>
                </a:lnTo>
                <a:lnTo>
                  <a:pt x="25400" y="1208194"/>
                </a:lnTo>
                <a:lnTo>
                  <a:pt x="25400" y="1106594"/>
                </a:lnTo>
                <a:close/>
              </a:path>
              <a:path w="10010140" h="2907029">
                <a:moveTo>
                  <a:pt x="25400" y="928794"/>
                </a:moveTo>
                <a:lnTo>
                  <a:pt x="0" y="928794"/>
                </a:lnTo>
                <a:lnTo>
                  <a:pt x="0" y="1030394"/>
                </a:lnTo>
                <a:lnTo>
                  <a:pt x="25400" y="1030394"/>
                </a:lnTo>
                <a:lnTo>
                  <a:pt x="25400" y="928794"/>
                </a:lnTo>
                <a:close/>
              </a:path>
              <a:path w="10010140" h="2907029">
                <a:moveTo>
                  <a:pt x="25400" y="750994"/>
                </a:moveTo>
                <a:lnTo>
                  <a:pt x="0" y="750994"/>
                </a:lnTo>
                <a:lnTo>
                  <a:pt x="0" y="852594"/>
                </a:lnTo>
                <a:lnTo>
                  <a:pt x="25400" y="852594"/>
                </a:lnTo>
                <a:lnTo>
                  <a:pt x="25400" y="750994"/>
                </a:lnTo>
                <a:close/>
              </a:path>
              <a:path w="10010140" h="2907029">
                <a:moveTo>
                  <a:pt x="25400" y="573194"/>
                </a:moveTo>
                <a:lnTo>
                  <a:pt x="0" y="573194"/>
                </a:lnTo>
                <a:lnTo>
                  <a:pt x="0" y="674794"/>
                </a:lnTo>
                <a:lnTo>
                  <a:pt x="25400" y="674794"/>
                </a:lnTo>
                <a:lnTo>
                  <a:pt x="25400" y="573194"/>
                </a:lnTo>
                <a:close/>
              </a:path>
              <a:path w="10010140" h="2907029">
                <a:moveTo>
                  <a:pt x="25400" y="395394"/>
                </a:moveTo>
                <a:lnTo>
                  <a:pt x="0" y="395394"/>
                </a:lnTo>
                <a:lnTo>
                  <a:pt x="0" y="496994"/>
                </a:lnTo>
                <a:lnTo>
                  <a:pt x="25400" y="496994"/>
                </a:lnTo>
                <a:lnTo>
                  <a:pt x="25400" y="395394"/>
                </a:lnTo>
                <a:close/>
              </a:path>
              <a:path w="10010140" h="2907029">
                <a:moveTo>
                  <a:pt x="25400" y="217594"/>
                </a:moveTo>
                <a:lnTo>
                  <a:pt x="0" y="217594"/>
                </a:lnTo>
                <a:lnTo>
                  <a:pt x="0" y="319194"/>
                </a:lnTo>
                <a:lnTo>
                  <a:pt x="25400" y="319194"/>
                </a:lnTo>
                <a:lnTo>
                  <a:pt x="25400" y="217594"/>
                </a:lnTo>
                <a:close/>
              </a:path>
              <a:path w="10010140" h="2907029">
                <a:moveTo>
                  <a:pt x="25400" y="39794"/>
                </a:moveTo>
                <a:lnTo>
                  <a:pt x="0" y="39794"/>
                </a:lnTo>
                <a:lnTo>
                  <a:pt x="0" y="141394"/>
                </a:lnTo>
                <a:lnTo>
                  <a:pt x="25400" y="141394"/>
                </a:lnTo>
                <a:lnTo>
                  <a:pt x="25400" y="3979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536790" y="3511114"/>
            <a:ext cx="636905" cy="2881630"/>
          </a:xfrm>
          <a:prstGeom prst="rect">
            <a:avLst/>
          </a:prstGeom>
          <a:solidFill>
            <a:srgbClr val="F5B32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151765" marR="145415">
              <a:lnSpc>
                <a:spcPct val="100000"/>
              </a:lnSpc>
            </a:pPr>
            <a:r>
              <a:rPr sz="1300" b="1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汇集 资源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Times New Roman" panose="02020603050405020304"/>
              <a:cs typeface="Times New Roman" panose="02020603050405020304"/>
            </a:endParaRPr>
          </a:p>
          <a:p>
            <a:pPr marL="151765" marR="145415">
              <a:lnSpc>
                <a:spcPct val="100000"/>
              </a:lnSpc>
            </a:pPr>
            <a:r>
              <a:rPr sz="1300" b="1" spc="5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共享 效益</a:t>
            </a:r>
            <a:endParaRPr sz="13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82419" y="3624571"/>
            <a:ext cx="960119" cy="575945"/>
          </a:xfrm>
          <a:custGeom>
            <a:avLst/>
            <a:gdLst/>
            <a:ahLst/>
            <a:cxnLst/>
            <a:rect l="l" t="t" r="r" b="b"/>
            <a:pathLst>
              <a:path w="960119" h="575945">
                <a:moveTo>
                  <a:pt x="864447" y="0"/>
                </a:moveTo>
                <a:lnTo>
                  <a:pt x="95672" y="0"/>
                </a:lnTo>
                <a:lnTo>
                  <a:pt x="58486" y="7536"/>
                </a:lnTo>
                <a:lnTo>
                  <a:pt x="28069" y="28069"/>
                </a:lnTo>
                <a:lnTo>
                  <a:pt x="7536" y="58486"/>
                </a:lnTo>
                <a:lnTo>
                  <a:pt x="0" y="95672"/>
                </a:lnTo>
                <a:lnTo>
                  <a:pt x="0" y="480059"/>
                </a:lnTo>
                <a:lnTo>
                  <a:pt x="7536" y="517246"/>
                </a:lnTo>
                <a:lnTo>
                  <a:pt x="28069" y="547663"/>
                </a:lnTo>
                <a:lnTo>
                  <a:pt x="58486" y="568196"/>
                </a:lnTo>
                <a:lnTo>
                  <a:pt x="95672" y="575732"/>
                </a:lnTo>
                <a:lnTo>
                  <a:pt x="864447" y="575732"/>
                </a:lnTo>
                <a:lnTo>
                  <a:pt x="901633" y="568196"/>
                </a:lnTo>
                <a:lnTo>
                  <a:pt x="932050" y="547663"/>
                </a:lnTo>
                <a:lnTo>
                  <a:pt x="952583" y="517246"/>
                </a:lnTo>
                <a:lnTo>
                  <a:pt x="960119" y="480059"/>
                </a:lnTo>
                <a:lnTo>
                  <a:pt x="960119" y="95672"/>
                </a:lnTo>
                <a:lnTo>
                  <a:pt x="952583" y="58486"/>
                </a:lnTo>
                <a:lnTo>
                  <a:pt x="932050" y="28069"/>
                </a:lnTo>
                <a:lnTo>
                  <a:pt x="901633" y="7536"/>
                </a:lnTo>
                <a:lnTo>
                  <a:pt x="86444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744296" y="3710930"/>
            <a:ext cx="1464310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  <a:tabLst>
                <a:tab pos="888365" algn="l"/>
              </a:tabLst>
            </a:pPr>
            <a:r>
              <a:rPr sz="1800" b="1" baseline="50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平台内提	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科研⽅项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ts val="1390"/>
              </a:lnSpc>
              <a:tabLst>
                <a:tab pos="888365" algn="l"/>
              </a:tabLst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供的功能	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⽬发布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07559" y="3727017"/>
            <a:ext cx="734060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CR</a:t>
            </a:r>
            <a:r>
              <a:rPr sz="1100" spc="-10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O</a:t>
            </a:r>
            <a:r>
              <a:rPr sz="1100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公司、  </a:t>
            </a:r>
            <a:r>
              <a:rPr sz="1100" spc="-5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CMO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机构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47370" y="3726169"/>
            <a:ext cx="728345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信息留痕与 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相关披露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59387" y="3724476"/>
            <a:ext cx="728345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多学科⼈员 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参与研究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55742" y="3727020"/>
            <a:ext cx="868680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第三⽅商家与 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投资机构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675039" y="3727869"/>
            <a:ext cx="728345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法律咨询及 全流程监控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894912" y="3765960"/>
            <a:ext cx="35750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spc="5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……</a:t>
            </a:r>
            <a:endParaRPr sz="13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352800" y="3966624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280833" y="3932757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1667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352800" y="3826924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8668179" y="3646586"/>
            <a:ext cx="868680" cy="531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区块链嵌⼊， 国家有关部⻔ </a:t>
            </a: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链接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427220" y="3967469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5"/>
                </a:lnTo>
                <a:lnTo>
                  <a:pt x="67732" y="71965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355252" y="3933602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1667" y="0"/>
                </a:lnTo>
              </a:path>
            </a:pathLst>
          </a:custGeom>
          <a:ln w="6773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27220" y="3827769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5"/>
                </a:lnTo>
                <a:lnTo>
                  <a:pt x="67732" y="71965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386495" y="3968315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4" y="0"/>
                </a:moveTo>
                <a:lnTo>
                  <a:pt x="0" y="0"/>
                </a:lnTo>
                <a:lnTo>
                  <a:pt x="0" y="71967"/>
                </a:lnTo>
                <a:lnTo>
                  <a:pt x="67734" y="71967"/>
                </a:lnTo>
                <a:lnTo>
                  <a:pt x="67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314529" y="3934449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1665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386495" y="3828615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4" y="0"/>
                </a:moveTo>
                <a:lnTo>
                  <a:pt x="0" y="0"/>
                </a:lnTo>
                <a:lnTo>
                  <a:pt x="0" y="71967"/>
                </a:lnTo>
                <a:lnTo>
                  <a:pt x="67734" y="71967"/>
                </a:lnTo>
                <a:lnTo>
                  <a:pt x="67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406729" y="3969161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334762" y="3935295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67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406729" y="3829461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479036" y="3971916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407069" y="3938049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67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479036" y="3832216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508155" y="3970854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4" y="0"/>
                </a:moveTo>
                <a:lnTo>
                  <a:pt x="0" y="0"/>
                </a:lnTo>
                <a:lnTo>
                  <a:pt x="0" y="71967"/>
                </a:lnTo>
                <a:lnTo>
                  <a:pt x="67734" y="71967"/>
                </a:lnTo>
                <a:lnTo>
                  <a:pt x="67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436189" y="3936987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65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508155" y="3831154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4" y="0"/>
                </a:moveTo>
                <a:lnTo>
                  <a:pt x="0" y="0"/>
                </a:lnTo>
                <a:lnTo>
                  <a:pt x="0" y="71967"/>
                </a:lnTo>
                <a:lnTo>
                  <a:pt x="67734" y="71967"/>
                </a:lnTo>
                <a:lnTo>
                  <a:pt x="67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0639219" y="3971700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0567251" y="3937833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67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639219" y="3832000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582419" y="4386577"/>
            <a:ext cx="438784" cy="1828164"/>
          </a:xfrm>
          <a:custGeom>
            <a:avLst/>
            <a:gdLst/>
            <a:ahLst/>
            <a:cxnLst/>
            <a:rect l="l" t="t" r="r" b="b"/>
            <a:pathLst>
              <a:path w="438785" h="1828164">
                <a:moveTo>
                  <a:pt x="365760" y="0"/>
                </a:moveTo>
                <a:lnTo>
                  <a:pt x="72812" y="0"/>
                </a:lnTo>
                <a:lnTo>
                  <a:pt x="44524" y="5739"/>
                </a:lnTo>
                <a:lnTo>
                  <a:pt x="21374" y="21374"/>
                </a:lnTo>
                <a:lnTo>
                  <a:pt x="5739" y="44524"/>
                </a:lnTo>
                <a:lnTo>
                  <a:pt x="0" y="72812"/>
                </a:lnTo>
                <a:lnTo>
                  <a:pt x="0" y="1755139"/>
                </a:lnTo>
                <a:lnTo>
                  <a:pt x="5739" y="1783428"/>
                </a:lnTo>
                <a:lnTo>
                  <a:pt x="21374" y="1806579"/>
                </a:lnTo>
                <a:lnTo>
                  <a:pt x="44524" y="1822213"/>
                </a:lnTo>
                <a:lnTo>
                  <a:pt x="72812" y="1827953"/>
                </a:lnTo>
                <a:lnTo>
                  <a:pt x="365760" y="1827953"/>
                </a:lnTo>
                <a:lnTo>
                  <a:pt x="394048" y="1822213"/>
                </a:lnTo>
                <a:lnTo>
                  <a:pt x="417198" y="1806579"/>
                </a:lnTo>
                <a:lnTo>
                  <a:pt x="432833" y="1783428"/>
                </a:lnTo>
                <a:lnTo>
                  <a:pt x="438572" y="1755139"/>
                </a:lnTo>
                <a:lnTo>
                  <a:pt x="438572" y="72812"/>
                </a:lnTo>
                <a:lnTo>
                  <a:pt x="432833" y="44524"/>
                </a:lnTo>
                <a:lnTo>
                  <a:pt x="417198" y="21374"/>
                </a:lnTo>
                <a:lnTo>
                  <a:pt x="394048" y="5739"/>
                </a:lnTo>
                <a:lnTo>
                  <a:pt x="3657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712202" y="4538372"/>
            <a:ext cx="1778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线 上 平 台 业 务 流 程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352048" y="4386577"/>
            <a:ext cx="918844" cy="918844"/>
          </a:xfrm>
          <a:custGeom>
            <a:avLst/>
            <a:gdLst/>
            <a:ahLst/>
            <a:cxnLst/>
            <a:rect l="l" t="t" r="r" b="b"/>
            <a:pathLst>
              <a:path w="918845" h="918845">
                <a:moveTo>
                  <a:pt x="459317" y="0"/>
                </a:moveTo>
                <a:lnTo>
                  <a:pt x="412354" y="2371"/>
                </a:lnTo>
                <a:lnTo>
                  <a:pt x="366748" y="9332"/>
                </a:lnTo>
                <a:lnTo>
                  <a:pt x="322730" y="20652"/>
                </a:lnTo>
                <a:lnTo>
                  <a:pt x="280530" y="36102"/>
                </a:lnTo>
                <a:lnTo>
                  <a:pt x="240379" y="55450"/>
                </a:lnTo>
                <a:lnTo>
                  <a:pt x="202508" y="78466"/>
                </a:lnTo>
                <a:lnTo>
                  <a:pt x="167148" y="104921"/>
                </a:lnTo>
                <a:lnTo>
                  <a:pt x="134530" y="134583"/>
                </a:lnTo>
                <a:lnTo>
                  <a:pt x="104885" y="167224"/>
                </a:lnTo>
                <a:lnTo>
                  <a:pt x="78444" y="202611"/>
                </a:lnTo>
                <a:lnTo>
                  <a:pt x="55437" y="240516"/>
                </a:lnTo>
                <a:lnTo>
                  <a:pt x="36095" y="280708"/>
                </a:lnTo>
                <a:lnTo>
                  <a:pt x="20650" y="322957"/>
                </a:lnTo>
                <a:lnTo>
                  <a:pt x="9331" y="367032"/>
                </a:lnTo>
                <a:lnTo>
                  <a:pt x="2371" y="412703"/>
                </a:lnTo>
                <a:lnTo>
                  <a:pt x="0" y="459739"/>
                </a:lnTo>
                <a:lnTo>
                  <a:pt x="2371" y="506628"/>
                </a:lnTo>
                <a:lnTo>
                  <a:pt x="9331" y="552168"/>
                </a:lnTo>
                <a:lnTo>
                  <a:pt x="20650" y="596130"/>
                </a:lnTo>
                <a:lnTo>
                  <a:pt x="36095" y="638282"/>
                </a:lnTo>
                <a:lnTo>
                  <a:pt x="55437" y="678391"/>
                </a:lnTo>
                <a:lnTo>
                  <a:pt x="78444" y="716228"/>
                </a:lnTo>
                <a:lnTo>
                  <a:pt x="104885" y="751560"/>
                </a:lnTo>
                <a:lnTo>
                  <a:pt x="134530" y="784155"/>
                </a:lnTo>
                <a:lnTo>
                  <a:pt x="167148" y="813783"/>
                </a:lnTo>
                <a:lnTo>
                  <a:pt x="202508" y="840211"/>
                </a:lnTo>
                <a:lnTo>
                  <a:pt x="240379" y="863208"/>
                </a:lnTo>
                <a:lnTo>
                  <a:pt x="280530" y="882544"/>
                </a:lnTo>
                <a:lnTo>
                  <a:pt x="322730" y="897985"/>
                </a:lnTo>
                <a:lnTo>
                  <a:pt x="366748" y="909302"/>
                </a:lnTo>
                <a:lnTo>
                  <a:pt x="412354" y="916261"/>
                </a:lnTo>
                <a:lnTo>
                  <a:pt x="459317" y="918632"/>
                </a:lnTo>
                <a:lnTo>
                  <a:pt x="506279" y="916261"/>
                </a:lnTo>
                <a:lnTo>
                  <a:pt x="551885" y="909301"/>
                </a:lnTo>
                <a:lnTo>
                  <a:pt x="595903" y="897983"/>
                </a:lnTo>
                <a:lnTo>
                  <a:pt x="638103" y="882537"/>
                </a:lnTo>
                <a:lnTo>
                  <a:pt x="678254" y="863196"/>
                </a:lnTo>
                <a:lnTo>
                  <a:pt x="716125" y="840189"/>
                </a:lnTo>
                <a:lnTo>
                  <a:pt x="751485" y="813747"/>
                </a:lnTo>
                <a:lnTo>
                  <a:pt x="784103" y="784102"/>
                </a:lnTo>
                <a:lnTo>
                  <a:pt x="813748" y="751484"/>
                </a:lnTo>
                <a:lnTo>
                  <a:pt x="840189" y="716125"/>
                </a:lnTo>
                <a:lnTo>
                  <a:pt x="863197" y="678254"/>
                </a:lnTo>
                <a:lnTo>
                  <a:pt x="882538" y="638103"/>
                </a:lnTo>
                <a:lnTo>
                  <a:pt x="897984" y="595903"/>
                </a:lnTo>
                <a:lnTo>
                  <a:pt x="909302" y="551885"/>
                </a:lnTo>
                <a:lnTo>
                  <a:pt x="916262" y="506279"/>
                </a:lnTo>
                <a:lnTo>
                  <a:pt x="918634" y="459317"/>
                </a:lnTo>
                <a:lnTo>
                  <a:pt x="916262" y="412354"/>
                </a:lnTo>
                <a:lnTo>
                  <a:pt x="909302" y="366748"/>
                </a:lnTo>
                <a:lnTo>
                  <a:pt x="897984" y="322730"/>
                </a:lnTo>
                <a:lnTo>
                  <a:pt x="882538" y="280530"/>
                </a:lnTo>
                <a:lnTo>
                  <a:pt x="863197" y="240379"/>
                </a:lnTo>
                <a:lnTo>
                  <a:pt x="840189" y="202508"/>
                </a:lnTo>
                <a:lnTo>
                  <a:pt x="813748" y="167148"/>
                </a:lnTo>
                <a:lnTo>
                  <a:pt x="784103" y="134530"/>
                </a:lnTo>
                <a:lnTo>
                  <a:pt x="751485" y="104885"/>
                </a:lnTo>
                <a:lnTo>
                  <a:pt x="716125" y="78444"/>
                </a:lnTo>
                <a:lnTo>
                  <a:pt x="678254" y="55437"/>
                </a:lnTo>
                <a:lnTo>
                  <a:pt x="638103" y="36095"/>
                </a:lnTo>
                <a:lnTo>
                  <a:pt x="595903" y="20650"/>
                </a:lnTo>
                <a:lnTo>
                  <a:pt x="551885" y="9331"/>
                </a:lnTo>
                <a:lnTo>
                  <a:pt x="506279" y="2371"/>
                </a:lnTo>
                <a:lnTo>
                  <a:pt x="459317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611041" y="4386577"/>
            <a:ext cx="918844" cy="918844"/>
          </a:xfrm>
          <a:custGeom>
            <a:avLst/>
            <a:gdLst/>
            <a:ahLst/>
            <a:cxnLst/>
            <a:rect l="l" t="t" r="r" b="b"/>
            <a:pathLst>
              <a:path w="918845" h="918845">
                <a:moveTo>
                  <a:pt x="459315" y="0"/>
                </a:moveTo>
                <a:lnTo>
                  <a:pt x="412353" y="2371"/>
                </a:lnTo>
                <a:lnTo>
                  <a:pt x="366747" y="9332"/>
                </a:lnTo>
                <a:lnTo>
                  <a:pt x="322729" y="20652"/>
                </a:lnTo>
                <a:lnTo>
                  <a:pt x="280529" y="36102"/>
                </a:lnTo>
                <a:lnTo>
                  <a:pt x="240378" y="55450"/>
                </a:lnTo>
                <a:lnTo>
                  <a:pt x="202507" y="78466"/>
                </a:lnTo>
                <a:lnTo>
                  <a:pt x="167148" y="104921"/>
                </a:lnTo>
                <a:lnTo>
                  <a:pt x="134530" y="134583"/>
                </a:lnTo>
                <a:lnTo>
                  <a:pt x="104885" y="167224"/>
                </a:lnTo>
                <a:lnTo>
                  <a:pt x="78443" y="202611"/>
                </a:lnTo>
                <a:lnTo>
                  <a:pt x="55436" y="240516"/>
                </a:lnTo>
                <a:lnTo>
                  <a:pt x="36095" y="280708"/>
                </a:lnTo>
                <a:lnTo>
                  <a:pt x="20649" y="322957"/>
                </a:lnTo>
                <a:lnTo>
                  <a:pt x="9331" y="367032"/>
                </a:lnTo>
                <a:lnTo>
                  <a:pt x="2371" y="412703"/>
                </a:lnTo>
                <a:lnTo>
                  <a:pt x="0" y="459739"/>
                </a:lnTo>
                <a:lnTo>
                  <a:pt x="2371" y="506628"/>
                </a:lnTo>
                <a:lnTo>
                  <a:pt x="9331" y="552168"/>
                </a:lnTo>
                <a:lnTo>
                  <a:pt x="20649" y="596130"/>
                </a:lnTo>
                <a:lnTo>
                  <a:pt x="36095" y="638282"/>
                </a:lnTo>
                <a:lnTo>
                  <a:pt x="55436" y="678391"/>
                </a:lnTo>
                <a:lnTo>
                  <a:pt x="78443" y="716228"/>
                </a:lnTo>
                <a:lnTo>
                  <a:pt x="104885" y="751560"/>
                </a:lnTo>
                <a:lnTo>
                  <a:pt x="134530" y="784155"/>
                </a:lnTo>
                <a:lnTo>
                  <a:pt x="167148" y="813783"/>
                </a:lnTo>
                <a:lnTo>
                  <a:pt x="202507" y="840211"/>
                </a:lnTo>
                <a:lnTo>
                  <a:pt x="240378" y="863208"/>
                </a:lnTo>
                <a:lnTo>
                  <a:pt x="280529" y="882544"/>
                </a:lnTo>
                <a:lnTo>
                  <a:pt x="322729" y="897985"/>
                </a:lnTo>
                <a:lnTo>
                  <a:pt x="366747" y="909302"/>
                </a:lnTo>
                <a:lnTo>
                  <a:pt x="412353" y="916261"/>
                </a:lnTo>
                <a:lnTo>
                  <a:pt x="459315" y="918632"/>
                </a:lnTo>
                <a:lnTo>
                  <a:pt x="506278" y="916261"/>
                </a:lnTo>
                <a:lnTo>
                  <a:pt x="551884" y="909301"/>
                </a:lnTo>
                <a:lnTo>
                  <a:pt x="595902" y="897983"/>
                </a:lnTo>
                <a:lnTo>
                  <a:pt x="638102" y="882537"/>
                </a:lnTo>
                <a:lnTo>
                  <a:pt x="678253" y="863196"/>
                </a:lnTo>
                <a:lnTo>
                  <a:pt x="716124" y="840189"/>
                </a:lnTo>
                <a:lnTo>
                  <a:pt x="751484" y="813747"/>
                </a:lnTo>
                <a:lnTo>
                  <a:pt x="784101" y="784102"/>
                </a:lnTo>
                <a:lnTo>
                  <a:pt x="813747" y="751484"/>
                </a:lnTo>
                <a:lnTo>
                  <a:pt x="840188" y="716125"/>
                </a:lnTo>
                <a:lnTo>
                  <a:pt x="863195" y="678254"/>
                </a:lnTo>
                <a:lnTo>
                  <a:pt x="882537" y="638103"/>
                </a:lnTo>
                <a:lnTo>
                  <a:pt x="897982" y="595903"/>
                </a:lnTo>
                <a:lnTo>
                  <a:pt x="909301" y="551885"/>
                </a:lnTo>
                <a:lnTo>
                  <a:pt x="916261" y="506279"/>
                </a:lnTo>
                <a:lnTo>
                  <a:pt x="918632" y="459317"/>
                </a:lnTo>
                <a:lnTo>
                  <a:pt x="916261" y="412354"/>
                </a:lnTo>
                <a:lnTo>
                  <a:pt x="909301" y="366748"/>
                </a:lnTo>
                <a:lnTo>
                  <a:pt x="897982" y="322730"/>
                </a:lnTo>
                <a:lnTo>
                  <a:pt x="882537" y="280530"/>
                </a:lnTo>
                <a:lnTo>
                  <a:pt x="863195" y="240379"/>
                </a:lnTo>
                <a:lnTo>
                  <a:pt x="840188" y="202508"/>
                </a:lnTo>
                <a:lnTo>
                  <a:pt x="813747" y="167148"/>
                </a:lnTo>
                <a:lnTo>
                  <a:pt x="784101" y="134530"/>
                </a:lnTo>
                <a:lnTo>
                  <a:pt x="751484" y="104885"/>
                </a:lnTo>
                <a:lnTo>
                  <a:pt x="716124" y="78444"/>
                </a:lnTo>
                <a:lnTo>
                  <a:pt x="678253" y="55437"/>
                </a:lnTo>
                <a:lnTo>
                  <a:pt x="638102" y="36095"/>
                </a:lnTo>
                <a:lnTo>
                  <a:pt x="595902" y="20650"/>
                </a:lnTo>
                <a:lnTo>
                  <a:pt x="551884" y="9331"/>
                </a:lnTo>
                <a:lnTo>
                  <a:pt x="506278" y="2371"/>
                </a:lnTo>
                <a:lnTo>
                  <a:pt x="459315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2569552" y="4632021"/>
            <a:ext cx="2171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1040" algn="l"/>
                <a:tab pos="1271270" algn="l"/>
                <a:tab pos="2157730" algn="l"/>
              </a:tabLst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发布项	</a:t>
            </a:r>
            <a:r>
              <a:rPr sz="1200" u="heavy" spc="900" dirty="0">
                <a:solidFill>
                  <a:srgbClr val="FFFFFF"/>
                </a:solidFill>
                <a:uFill>
                  <a:solidFill>
                    <a:srgbClr val="00A990"/>
                  </a:solidFill>
                </a:uFill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200" u="heavy" spc="900" dirty="0">
                <a:solidFill>
                  <a:srgbClr val="FFFFFF"/>
                </a:solidFill>
                <a:uFill>
                  <a:solidFill>
                    <a:srgbClr val="00A990"/>
                  </a:solidFill>
                </a:uFill>
                <a:latin typeface="Microsoft JhengHei UI" panose="020B0604030504040204" charset="-120"/>
                <a:cs typeface="Microsoft JhengHei UI" panose="020B0604030504040204" charset="-120"/>
              </a:rPr>
              <a:t>	确认需	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65100">
              <a:lnSpc>
                <a:spcPct val="100000"/>
              </a:lnSpc>
              <a:tabLst>
                <a:tab pos="1423670" algn="l"/>
              </a:tabLst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⽬	求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885270" y="4464460"/>
            <a:ext cx="1056640" cy="288925"/>
          </a:xfrm>
          <a:custGeom>
            <a:avLst/>
            <a:gdLst/>
            <a:ahLst/>
            <a:cxnLst/>
            <a:rect l="l" t="t" r="r" b="b"/>
            <a:pathLst>
              <a:path w="1056639" h="288925">
                <a:moveTo>
                  <a:pt x="1008380" y="0"/>
                </a:moveTo>
                <a:lnTo>
                  <a:pt x="48260" y="0"/>
                </a:lnTo>
                <a:lnTo>
                  <a:pt x="29448" y="3783"/>
                </a:lnTo>
                <a:lnTo>
                  <a:pt x="14111" y="14111"/>
                </a:lnTo>
                <a:lnTo>
                  <a:pt x="3783" y="29448"/>
                </a:lnTo>
                <a:lnTo>
                  <a:pt x="0" y="48260"/>
                </a:lnTo>
                <a:lnTo>
                  <a:pt x="0" y="240452"/>
                </a:lnTo>
                <a:lnTo>
                  <a:pt x="3783" y="259264"/>
                </a:lnTo>
                <a:lnTo>
                  <a:pt x="14111" y="274601"/>
                </a:lnTo>
                <a:lnTo>
                  <a:pt x="29448" y="284929"/>
                </a:lnTo>
                <a:lnTo>
                  <a:pt x="48260" y="288712"/>
                </a:lnTo>
                <a:lnTo>
                  <a:pt x="1008380" y="288712"/>
                </a:lnTo>
                <a:lnTo>
                  <a:pt x="1027191" y="284929"/>
                </a:lnTo>
                <a:lnTo>
                  <a:pt x="1042528" y="274601"/>
                </a:lnTo>
                <a:lnTo>
                  <a:pt x="1052856" y="259264"/>
                </a:lnTo>
                <a:lnTo>
                  <a:pt x="1056640" y="240452"/>
                </a:lnTo>
                <a:lnTo>
                  <a:pt x="1056640" y="48260"/>
                </a:lnTo>
                <a:lnTo>
                  <a:pt x="1052856" y="29448"/>
                </a:lnTo>
                <a:lnTo>
                  <a:pt x="1042528" y="14111"/>
                </a:lnTo>
                <a:lnTo>
                  <a:pt x="1027191" y="3783"/>
                </a:lnTo>
                <a:lnTo>
                  <a:pt x="1008380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5019590" y="4487020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资⾦⽅接⼊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892043" y="4908113"/>
            <a:ext cx="1056640" cy="288925"/>
          </a:xfrm>
          <a:custGeom>
            <a:avLst/>
            <a:gdLst/>
            <a:ahLst/>
            <a:cxnLst/>
            <a:rect l="l" t="t" r="r" b="b"/>
            <a:pathLst>
              <a:path w="1056639" h="288925">
                <a:moveTo>
                  <a:pt x="1008379" y="0"/>
                </a:moveTo>
                <a:lnTo>
                  <a:pt x="48259" y="0"/>
                </a:lnTo>
                <a:lnTo>
                  <a:pt x="29448" y="3783"/>
                </a:lnTo>
                <a:lnTo>
                  <a:pt x="14111" y="14111"/>
                </a:lnTo>
                <a:lnTo>
                  <a:pt x="3783" y="29448"/>
                </a:lnTo>
                <a:lnTo>
                  <a:pt x="0" y="48260"/>
                </a:lnTo>
                <a:lnTo>
                  <a:pt x="0" y="240454"/>
                </a:lnTo>
                <a:lnTo>
                  <a:pt x="3783" y="259265"/>
                </a:lnTo>
                <a:lnTo>
                  <a:pt x="14111" y="274602"/>
                </a:lnTo>
                <a:lnTo>
                  <a:pt x="29448" y="284930"/>
                </a:lnTo>
                <a:lnTo>
                  <a:pt x="48259" y="288714"/>
                </a:lnTo>
                <a:lnTo>
                  <a:pt x="1008379" y="288714"/>
                </a:lnTo>
                <a:lnTo>
                  <a:pt x="1027191" y="284930"/>
                </a:lnTo>
                <a:lnTo>
                  <a:pt x="1042528" y="274602"/>
                </a:lnTo>
                <a:lnTo>
                  <a:pt x="1052856" y="259265"/>
                </a:lnTo>
                <a:lnTo>
                  <a:pt x="1056639" y="240454"/>
                </a:lnTo>
                <a:lnTo>
                  <a:pt x="1056639" y="48260"/>
                </a:lnTo>
                <a:lnTo>
                  <a:pt x="1052856" y="29448"/>
                </a:lnTo>
                <a:lnTo>
                  <a:pt x="1042528" y="14111"/>
                </a:lnTo>
                <a:lnTo>
                  <a:pt x="1027191" y="3783"/>
                </a:lnTo>
                <a:lnTo>
                  <a:pt x="1008379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5026363" y="4930673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⽆需资⾦⽅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296668" y="4386577"/>
            <a:ext cx="918844" cy="918844"/>
          </a:xfrm>
          <a:custGeom>
            <a:avLst/>
            <a:gdLst/>
            <a:ahLst/>
            <a:cxnLst/>
            <a:rect l="l" t="t" r="r" b="b"/>
            <a:pathLst>
              <a:path w="918845" h="918845">
                <a:moveTo>
                  <a:pt x="459317" y="0"/>
                </a:moveTo>
                <a:lnTo>
                  <a:pt x="412354" y="2371"/>
                </a:lnTo>
                <a:lnTo>
                  <a:pt x="366748" y="9332"/>
                </a:lnTo>
                <a:lnTo>
                  <a:pt x="322730" y="20652"/>
                </a:lnTo>
                <a:lnTo>
                  <a:pt x="280530" y="36102"/>
                </a:lnTo>
                <a:lnTo>
                  <a:pt x="240379" y="55450"/>
                </a:lnTo>
                <a:lnTo>
                  <a:pt x="202508" y="78466"/>
                </a:lnTo>
                <a:lnTo>
                  <a:pt x="167148" y="104921"/>
                </a:lnTo>
                <a:lnTo>
                  <a:pt x="134530" y="134583"/>
                </a:lnTo>
                <a:lnTo>
                  <a:pt x="104885" y="167224"/>
                </a:lnTo>
                <a:lnTo>
                  <a:pt x="78444" y="202611"/>
                </a:lnTo>
                <a:lnTo>
                  <a:pt x="55437" y="240516"/>
                </a:lnTo>
                <a:lnTo>
                  <a:pt x="36095" y="280708"/>
                </a:lnTo>
                <a:lnTo>
                  <a:pt x="20650" y="322957"/>
                </a:lnTo>
                <a:lnTo>
                  <a:pt x="9331" y="367032"/>
                </a:lnTo>
                <a:lnTo>
                  <a:pt x="2371" y="412703"/>
                </a:lnTo>
                <a:lnTo>
                  <a:pt x="0" y="459739"/>
                </a:lnTo>
                <a:lnTo>
                  <a:pt x="2371" y="506628"/>
                </a:lnTo>
                <a:lnTo>
                  <a:pt x="9331" y="552168"/>
                </a:lnTo>
                <a:lnTo>
                  <a:pt x="20650" y="596130"/>
                </a:lnTo>
                <a:lnTo>
                  <a:pt x="36095" y="638282"/>
                </a:lnTo>
                <a:lnTo>
                  <a:pt x="55437" y="678391"/>
                </a:lnTo>
                <a:lnTo>
                  <a:pt x="78444" y="716228"/>
                </a:lnTo>
                <a:lnTo>
                  <a:pt x="104885" y="751560"/>
                </a:lnTo>
                <a:lnTo>
                  <a:pt x="134530" y="784155"/>
                </a:lnTo>
                <a:lnTo>
                  <a:pt x="167148" y="813783"/>
                </a:lnTo>
                <a:lnTo>
                  <a:pt x="202508" y="840211"/>
                </a:lnTo>
                <a:lnTo>
                  <a:pt x="240379" y="863208"/>
                </a:lnTo>
                <a:lnTo>
                  <a:pt x="280530" y="882544"/>
                </a:lnTo>
                <a:lnTo>
                  <a:pt x="322730" y="897985"/>
                </a:lnTo>
                <a:lnTo>
                  <a:pt x="366748" y="909302"/>
                </a:lnTo>
                <a:lnTo>
                  <a:pt x="412354" y="916261"/>
                </a:lnTo>
                <a:lnTo>
                  <a:pt x="459317" y="918632"/>
                </a:lnTo>
                <a:lnTo>
                  <a:pt x="506279" y="916261"/>
                </a:lnTo>
                <a:lnTo>
                  <a:pt x="551885" y="909301"/>
                </a:lnTo>
                <a:lnTo>
                  <a:pt x="595903" y="897983"/>
                </a:lnTo>
                <a:lnTo>
                  <a:pt x="638103" y="882537"/>
                </a:lnTo>
                <a:lnTo>
                  <a:pt x="678254" y="863196"/>
                </a:lnTo>
                <a:lnTo>
                  <a:pt x="716125" y="840189"/>
                </a:lnTo>
                <a:lnTo>
                  <a:pt x="751485" y="813747"/>
                </a:lnTo>
                <a:lnTo>
                  <a:pt x="784103" y="784102"/>
                </a:lnTo>
                <a:lnTo>
                  <a:pt x="813748" y="751484"/>
                </a:lnTo>
                <a:lnTo>
                  <a:pt x="840189" y="716125"/>
                </a:lnTo>
                <a:lnTo>
                  <a:pt x="863197" y="678254"/>
                </a:lnTo>
                <a:lnTo>
                  <a:pt x="882538" y="638103"/>
                </a:lnTo>
                <a:lnTo>
                  <a:pt x="897984" y="595903"/>
                </a:lnTo>
                <a:lnTo>
                  <a:pt x="909302" y="551885"/>
                </a:lnTo>
                <a:lnTo>
                  <a:pt x="916262" y="506279"/>
                </a:lnTo>
                <a:lnTo>
                  <a:pt x="918634" y="459317"/>
                </a:lnTo>
                <a:lnTo>
                  <a:pt x="916262" y="412354"/>
                </a:lnTo>
                <a:lnTo>
                  <a:pt x="909302" y="366748"/>
                </a:lnTo>
                <a:lnTo>
                  <a:pt x="897984" y="322730"/>
                </a:lnTo>
                <a:lnTo>
                  <a:pt x="882538" y="280530"/>
                </a:lnTo>
                <a:lnTo>
                  <a:pt x="863197" y="240379"/>
                </a:lnTo>
                <a:lnTo>
                  <a:pt x="840189" y="202508"/>
                </a:lnTo>
                <a:lnTo>
                  <a:pt x="813748" y="167148"/>
                </a:lnTo>
                <a:lnTo>
                  <a:pt x="784103" y="134530"/>
                </a:lnTo>
                <a:lnTo>
                  <a:pt x="751485" y="104885"/>
                </a:lnTo>
                <a:lnTo>
                  <a:pt x="716125" y="78444"/>
                </a:lnTo>
                <a:lnTo>
                  <a:pt x="678254" y="55437"/>
                </a:lnTo>
                <a:lnTo>
                  <a:pt x="638103" y="36095"/>
                </a:lnTo>
                <a:lnTo>
                  <a:pt x="595903" y="20650"/>
                </a:lnTo>
                <a:lnTo>
                  <a:pt x="551885" y="9331"/>
                </a:lnTo>
                <a:lnTo>
                  <a:pt x="506279" y="2371"/>
                </a:lnTo>
                <a:lnTo>
                  <a:pt x="459317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6514172" y="4632021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需求接 单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563281" y="4386577"/>
            <a:ext cx="918844" cy="918844"/>
          </a:xfrm>
          <a:custGeom>
            <a:avLst/>
            <a:gdLst/>
            <a:ahLst/>
            <a:cxnLst/>
            <a:rect l="l" t="t" r="r" b="b"/>
            <a:pathLst>
              <a:path w="918845" h="918845">
                <a:moveTo>
                  <a:pt x="459315" y="0"/>
                </a:moveTo>
                <a:lnTo>
                  <a:pt x="412353" y="2371"/>
                </a:lnTo>
                <a:lnTo>
                  <a:pt x="366747" y="9332"/>
                </a:lnTo>
                <a:lnTo>
                  <a:pt x="322729" y="20652"/>
                </a:lnTo>
                <a:lnTo>
                  <a:pt x="280529" y="36102"/>
                </a:lnTo>
                <a:lnTo>
                  <a:pt x="240378" y="55450"/>
                </a:lnTo>
                <a:lnTo>
                  <a:pt x="202507" y="78466"/>
                </a:lnTo>
                <a:lnTo>
                  <a:pt x="167148" y="104921"/>
                </a:lnTo>
                <a:lnTo>
                  <a:pt x="134530" y="134583"/>
                </a:lnTo>
                <a:lnTo>
                  <a:pt x="104885" y="167224"/>
                </a:lnTo>
                <a:lnTo>
                  <a:pt x="78443" y="202611"/>
                </a:lnTo>
                <a:lnTo>
                  <a:pt x="55436" y="240516"/>
                </a:lnTo>
                <a:lnTo>
                  <a:pt x="36095" y="280708"/>
                </a:lnTo>
                <a:lnTo>
                  <a:pt x="20649" y="322957"/>
                </a:lnTo>
                <a:lnTo>
                  <a:pt x="9331" y="367032"/>
                </a:lnTo>
                <a:lnTo>
                  <a:pt x="2371" y="412703"/>
                </a:lnTo>
                <a:lnTo>
                  <a:pt x="0" y="459739"/>
                </a:lnTo>
                <a:lnTo>
                  <a:pt x="2371" y="506628"/>
                </a:lnTo>
                <a:lnTo>
                  <a:pt x="9331" y="552168"/>
                </a:lnTo>
                <a:lnTo>
                  <a:pt x="20649" y="596130"/>
                </a:lnTo>
                <a:lnTo>
                  <a:pt x="36095" y="638282"/>
                </a:lnTo>
                <a:lnTo>
                  <a:pt x="55436" y="678391"/>
                </a:lnTo>
                <a:lnTo>
                  <a:pt x="78443" y="716228"/>
                </a:lnTo>
                <a:lnTo>
                  <a:pt x="104885" y="751560"/>
                </a:lnTo>
                <a:lnTo>
                  <a:pt x="134530" y="784155"/>
                </a:lnTo>
                <a:lnTo>
                  <a:pt x="167148" y="813783"/>
                </a:lnTo>
                <a:lnTo>
                  <a:pt x="202507" y="840211"/>
                </a:lnTo>
                <a:lnTo>
                  <a:pt x="240378" y="863208"/>
                </a:lnTo>
                <a:lnTo>
                  <a:pt x="280529" y="882544"/>
                </a:lnTo>
                <a:lnTo>
                  <a:pt x="322729" y="897985"/>
                </a:lnTo>
                <a:lnTo>
                  <a:pt x="366747" y="909302"/>
                </a:lnTo>
                <a:lnTo>
                  <a:pt x="412353" y="916261"/>
                </a:lnTo>
                <a:lnTo>
                  <a:pt x="459315" y="918632"/>
                </a:lnTo>
                <a:lnTo>
                  <a:pt x="506278" y="916261"/>
                </a:lnTo>
                <a:lnTo>
                  <a:pt x="551884" y="909301"/>
                </a:lnTo>
                <a:lnTo>
                  <a:pt x="595902" y="897983"/>
                </a:lnTo>
                <a:lnTo>
                  <a:pt x="638102" y="882537"/>
                </a:lnTo>
                <a:lnTo>
                  <a:pt x="678253" y="863196"/>
                </a:lnTo>
                <a:lnTo>
                  <a:pt x="716124" y="840189"/>
                </a:lnTo>
                <a:lnTo>
                  <a:pt x="751484" y="813747"/>
                </a:lnTo>
                <a:lnTo>
                  <a:pt x="784101" y="784102"/>
                </a:lnTo>
                <a:lnTo>
                  <a:pt x="813747" y="751484"/>
                </a:lnTo>
                <a:lnTo>
                  <a:pt x="840188" y="716125"/>
                </a:lnTo>
                <a:lnTo>
                  <a:pt x="863195" y="678254"/>
                </a:lnTo>
                <a:lnTo>
                  <a:pt x="882537" y="638103"/>
                </a:lnTo>
                <a:lnTo>
                  <a:pt x="897982" y="595903"/>
                </a:lnTo>
                <a:lnTo>
                  <a:pt x="909301" y="551885"/>
                </a:lnTo>
                <a:lnTo>
                  <a:pt x="916261" y="506279"/>
                </a:lnTo>
                <a:lnTo>
                  <a:pt x="918632" y="459317"/>
                </a:lnTo>
                <a:lnTo>
                  <a:pt x="916261" y="412354"/>
                </a:lnTo>
                <a:lnTo>
                  <a:pt x="909301" y="366748"/>
                </a:lnTo>
                <a:lnTo>
                  <a:pt x="897982" y="322730"/>
                </a:lnTo>
                <a:lnTo>
                  <a:pt x="882537" y="280530"/>
                </a:lnTo>
                <a:lnTo>
                  <a:pt x="863195" y="240379"/>
                </a:lnTo>
                <a:lnTo>
                  <a:pt x="840188" y="202508"/>
                </a:lnTo>
                <a:lnTo>
                  <a:pt x="813747" y="167148"/>
                </a:lnTo>
                <a:lnTo>
                  <a:pt x="784101" y="134530"/>
                </a:lnTo>
                <a:lnTo>
                  <a:pt x="751484" y="104885"/>
                </a:lnTo>
                <a:lnTo>
                  <a:pt x="716124" y="78444"/>
                </a:lnTo>
                <a:lnTo>
                  <a:pt x="678253" y="55437"/>
                </a:lnTo>
                <a:lnTo>
                  <a:pt x="638102" y="36095"/>
                </a:lnTo>
                <a:lnTo>
                  <a:pt x="595902" y="20650"/>
                </a:lnTo>
                <a:lnTo>
                  <a:pt x="551884" y="9331"/>
                </a:lnTo>
                <a:lnTo>
                  <a:pt x="506278" y="2371"/>
                </a:lnTo>
                <a:lnTo>
                  <a:pt x="459315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7780785" y="4632021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多⽅共 创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829897" y="4386577"/>
            <a:ext cx="918844" cy="918844"/>
          </a:xfrm>
          <a:custGeom>
            <a:avLst/>
            <a:gdLst/>
            <a:ahLst/>
            <a:cxnLst/>
            <a:rect l="l" t="t" r="r" b="b"/>
            <a:pathLst>
              <a:path w="918845" h="918845">
                <a:moveTo>
                  <a:pt x="459317" y="0"/>
                </a:moveTo>
                <a:lnTo>
                  <a:pt x="412354" y="2371"/>
                </a:lnTo>
                <a:lnTo>
                  <a:pt x="366748" y="9332"/>
                </a:lnTo>
                <a:lnTo>
                  <a:pt x="322730" y="20652"/>
                </a:lnTo>
                <a:lnTo>
                  <a:pt x="280530" y="36102"/>
                </a:lnTo>
                <a:lnTo>
                  <a:pt x="240379" y="55450"/>
                </a:lnTo>
                <a:lnTo>
                  <a:pt x="202508" y="78466"/>
                </a:lnTo>
                <a:lnTo>
                  <a:pt x="167148" y="104921"/>
                </a:lnTo>
                <a:lnTo>
                  <a:pt x="134530" y="134583"/>
                </a:lnTo>
                <a:lnTo>
                  <a:pt x="104885" y="167224"/>
                </a:lnTo>
                <a:lnTo>
                  <a:pt x="78444" y="202611"/>
                </a:lnTo>
                <a:lnTo>
                  <a:pt x="55437" y="240516"/>
                </a:lnTo>
                <a:lnTo>
                  <a:pt x="36095" y="280708"/>
                </a:lnTo>
                <a:lnTo>
                  <a:pt x="20650" y="322957"/>
                </a:lnTo>
                <a:lnTo>
                  <a:pt x="9331" y="367032"/>
                </a:lnTo>
                <a:lnTo>
                  <a:pt x="2371" y="412703"/>
                </a:lnTo>
                <a:lnTo>
                  <a:pt x="0" y="459739"/>
                </a:lnTo>
                <a:lnTo>
                  <a:pt x="2371" y="506628"/>
                </a:lnTo>
                <a:lnTo>
                  <a:pt x="9331" y="552168"/>
                </a:lnTo>
                <a:lnTo>
                  <a:pt x="20650" y="596130"/>
                </a:lnTo>
                <a:lnTo>
                  <a:pt x="36095" y="638282"/>
                </a:lnTo>
                <a:lnTo>
                  <a:pt x="55437" y="678391"/>
                </a:lnTo>
                <a:lnTo>
                  <a:pt x="78444" y="716228"/>
                </a:lnTo>
                <a:lnTo>
                  <a:pt x="104885" y="751560"/>
                </a:lnTo>
                <a:lnTo>
                  <a:pt x="134530" y="784155"/>
                </a:lnTo>
                <a:lnTo>
                  <a:pt x="167148" y="813783"/>
                </a:lnTo>
                <a:lnTo>
                  <a:pt x="202508" y="840211"/>
                </a:lnTo>
                <a:lnTo>
                  <a:pt x="240379" y="863208"/>
                </a:lnTo>
                <a:lnTo>
                  <a:pt x="280530" y="882544"/>
                </a:lnTo>
                <a:lnTo>
                  <a:pt x="322730" y="897985"/>
                </a:lnTo>
                <a:lnTo>
                  <a:pt x="366748" y="909302"/>
                </a:lnTo>
                <a:lnTo>
                  <a:pt x="412354" y="916261"/>
                </a:lnTo>
                <a:lnTo>
                  <a:pt x="459317" y="918632"/>
                </a:lnTo>
                <a:lnTo>
                  <a:pt x="506279" y="916261"/>
                </a:lnTo>
                <a:lnTo>
                  <a:pt x="551885" y="909301"/>
                </a:lnTo>
                <a:lnTo>
                  <a:pt x="595903" y="897983"/>
                </a:lnTo>
                <a:lnTo>
                  <a:pt x="638103" y="882537"/>
                </a:lnTo>
                <a:lnTo>
                  <a:pt x="678254" y="863196"/>
                </a:lnTo>
                <a:lnTo>
                  <a:pt x="716125" y="840189"/>
                </a:lnTo>
                <a:lnTo>
                  <a:pt x="751484" y="813747"/>
                </a:lnTo>
                <a:lnTo>
                  <a:pt x="784102" y="784102"/>
                </a:lnTo>
                <a:lnTo>
                  <a:pt x="813747" y="751484"/>
                </a:lnTo>
                <a:lnTo>
                  <a:pt x="840189" y="716125"/>
                </a:lnTo>
                <a:lnTo>
                  <a:pt x="863196" y="678254"/>
                </a:lnTo>
                <a:lnTo>
                  <a:pt x="882537" y="638103"/>
                </a:lnTo>
                <a:lnTo>
                  <a:pt x="897983" y="595903"/>
                </a:lnTo>
                <a:lnTo>
                  <a:pt x="909301" y="551885"/>
                </a:lnTo>
                <a:lnTo>
                  <a:pt x="916261" y="506279"/>
                </a:lnTo>
                <a:lnTo>
                  <a:pt x="918632" y="459317"/>
                </a:lnTo>
                <a:lnTo>
                  <a:pt x="916261" y="412354"/>
                </a:lnTo>
                <a:lnTo>
                  <a:pt x="909301" y="366748"/>
                </a:lnTo>
                <a:lnTo>
                  <a:pt x="897983" y="322730"/>
                </a:lnTo>
                <a:lnTo>
                  <a:pt x="882537" y="280530"/>
                </a:lnTo>
                <a:lnTo>
                  <a:pt x="863196" y="240379"/>
                </a:lnTo>
                <a:lnTo>
                  <a:pt x="840189" y="202508"/>
                </a:lnTo>
                <a:lnTo>
                  <a:pt x="813747" y="167148"/>
                </a:lnTo>
                <a:lnTo>
                  <a:pt x="784102" y="134530"/>
                </a:lnTo>
                <a:lnTo>
                  <a:pt x="751484" y="104885"/>
                </a:lnTo>
                <a:lnTo>
                  <a:pt x="716125" y="78444"/>
                </a:lnTo>
                <a:lnTo>
                  <a:pt x="678254" y="55437"/>
                </a:lnTo>
                <a:lnTo>
                  <a:pt x="638103" y="36095"/>
                </a:lnTo>
                <a:lnTo>
                  <a:pt x="595903" y="20650"/>
                </a:lnTo>
                <a:lnTo>
                  <a:pt x="551885" y="9331"/>
                </a:lnTo>
                <a:lnTo>
                  <a:pt x="506279" y="2371"/>
                </a:lnTo>
                <a:lnTo>
                  <a:pt x="459317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9047401" y="4632021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成果漏 出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096508" y="4386577"/>
            <a:ext cx="918844" cy="918844"/>
          </a:xfrm>
          <a:custGeom>
            <a:avLst/>
            <a:gdLst/>
            <a:ahLst/>
            <a:cxnLst/>
            <a:rect l="l" t="t" r="r" b="b"/>
            <a:pathLst>
              <a:path w="918845" h="918845">
                <a:moveTo>
                  <a:pt x="459317" y="0"/>
                </a:moveTo>
                <a:lnTo>
                  <a:pt x="412354" y="2371"/>
                </a:lnTo>
                <a:lnTo>
                  <a:pt x="366748" y="9332"/>
                </a:lnTo>
                <a:lnTo>
                  <a:pt x="322730" y="20652"/>
                </a:lnTo>
                <a:lnTo>
                  <a:pt x="280530" y="36102"/>
                </a:lnTo>
                <a:lnTo>
                  <a:pt x="240379" y="55450"/>
                </a:lnTo>
                <a:lnTo>
                  <a:pt x="202508" y="78466"/>
                </a:lnTo>
                <a:lnTo>
                  <a:pt x="167148" y="104921"/>
                </a:lnTo>
                <a:lnTo>
                  <a:pt x="134530" y="134583"/>
                </a:lnTo>
                <a:lnTo>
                  <a:pt x="104885" y="167224"/>
                </a:lnTo>
                <a:lnTo>
                  <a:pt x="78444" y="202611"/>
                </a:lnTo>
                <a:lnTo>
                  <a:pt x="55437" y="240516"/>
                </a:lnTo>
                <a:lnTo>
                  <a:pt x="36095" y="280708"/>
                </a:lnTo>
                <a:lnTo>
                  <a:pt x="20650" y="322957"/>
                </a:lnTo>
                <a:lnTo>
                  <a:pt x="9331" y="367032"/>
                </a:lnTo>
                <a:lnTo>
                  <a:pt x="2371" y="412703"/>
                </a:lnTo>
                <a:lnTo>
                  <a:pt x="0" y="459739"/>
                </a:lnTo>
                <a:lnTo>
                  <a:pt x="2371" y="506628"/>
                </a:lnTo>
                <a:lnTo>
                  <a:pt x="9331" y="552168"/>
                </a:lnTo>
                <a:lnTo>
                  <a:pt x="20650" y="596130"/>
                </a:lnTo>
                <a:lnTo>
                  <a:pt x="36095" y="638282"/>
                </a:lnTo>
                <a:lnTo>
                  <a:pt x="55437" y="678391"/>
                </a:lnTo>
                <a:lnTo>
                  <a:pt x="78444" y="716228"/>
                </a:lnTo>
                <a:lnTo>
                  <a:pt x="104885" y="751560"/>
                </a:lnTo>
                <a:lnTo>
                  <a:pt x="134530" y="784155"/>
                </a:lnTo>
                <a:lnTo>
                  <a:pt x="167148" y="813783"/>
                </a:lnTo>
                <a:lnTo>
                  <a:pt x="202508" y="840211"/>
                </a:lnTo>
                <a:lnTo>
                  <a:pt x="240379" y="863208"/>
                </a:lnTo>
                <a:lnTo>
                  <a:pt x="280530" y="882544"/>
                </a:lnTo>
                <a:lnTo>
                  <a:pt x="322730" y="897985"/>
                </a:lnTo>
                <a:lnTo>
                  <a:pt x="366748" y="909302"/>
                </a:lnTo>
                <a:lnTo>
                  <a:pt x="412354" y="916261"/>
                </a:lnTo>
                <a:lnTo>
                  <a:pt x="459317" y="918632"/>
                </a:lnTo>
                <a:lnTo>
                  <a:pt x="506279" y="916261"/>
                </a:lnTo>
                <a:lnTo>
                  <a:pt x="551885" y="909301"/>
                </a:lnTo>
                <a:lnTo>
                  <a:pt x="595903" y="897983"/>
                </a:lnTo>
                <a:lnTo>
                  <a:pt x="638103" y="882537"/>
                </a:lnTo>
                <a:lnTo>
                  <a:pt x="678254" y="863196"/>
                </a:lnTo>
                <a:lnTo>
                  <a:pt x="716125" y="840189"/>
                </a:lnTo>
                <a:lnTo>
                  <a:pt x="751485" y="813747"/>
                </a:lnTo>
                <a:lnTo>
                  <a:pt x="784103" y="784102"/>
                </a:lnTo>
                <a:lnTo>
                  <a:pt x="813748" y="751484"/>
                </a:lnTo>
                <a:lnTo>
                  <a:pt x="840189" y="716125"/>
                </a:lnTo>
                <a:lnTo>
                  <a:pt x="863197" y="678254"/>
                </a:lnTo>
                <a:lnTo>
                  <a:pt x="882538" y="638103"/>
                </a:lnTo>
                <a:lnTo>
                  <a:pt x="897984" y="595903"/>
                </a:lnTo>
                <a:lnTo>
                  <a:pt x="909302" y="551885"/>
                </a:lnTo>
                <a:lnTo>
                  <a:pt x="916262" y="506279"/>
                </a:lnTo>
                <a:lnTo>
                  <a:pt x="918634" y="459317"/>
                </a:lnTo>
                <a:lnTo>
                  <a:pt x="916262" y="412354"/>
                </a:lnTo>
                <a:lnTo>
                  <a:pt x="909302" y="366748"/>
                </a:lnTo>
                <a:lnTo>
                  <a:pt x="897984" y="322730"/>
                </a:lnTo>
                <a:lnTo>
                  <a:pt x="882538" y="280530"/>
                </a:lnTo>
                <a:lnTo>
                  <a:pt x="863197" y="240379"/>
                </a:lnTo>
                <a:lnTo>
                  <a:pt x="840189" y="202508"/>
                </a:lnTo>
                <a:lnTo>
                  <a:pt x="813748" y="167148"/>
                </a:lnTo>
                <a:lnTo>
                  <a:pt x="784103" y="134530"/>
                </a:lnTo>
                <a:lnTo>
                  <a:pt x="751485" y="104885"/>
                </a:lnTo>
                <a:lnTo>
                  <a:pt x="716125" y="78444"/>
                </a:lnTo>
                <a:lnTo>
                  <a:pt x="678254" y="55437"/>
                </a:lnTo>
                <a:lnTo>
                  <a:pt x="638103" y="36095"/>
                </a:lnTo>
                <a:lnTo>
                  <a:pt x="595903" y="20650"/>
                </a:lnTo>
                <a:lnTo>
                  <a:pt x="551885" y="9331"/>
                </a:lnTo>
                <a:lnTo>
                  <a:pt x="506279" y="2371"/>
                </a:lnTo>
                <a:lnTo>
                  <a:pt x="459317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10314013" y="4632021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24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利益共 享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742614" y="4595270"/>
            <a:ext cx="111760" cy="501650"/>
          </a:xfrm>
          <a:custGeom>
            <a:avLst/>
            <a:gdLst/>
            <a:ahLst/>
            <a:cxnLst/>
            <a:rect l="l" t="t" r="r" b="b"/>
            <a:pathLst>
              <a:path w="111760" h="501650">
                <a:moveTo>
                  <a:pt x="111335" y="0"/>
                </a:moveTo>
                <a:lnTo>
                  <a:pt x="71695" y="670"/>
                </a:lnTo>
                <a:lnTo>
                  <a:pt x="29893" y="3272"/>
                </a:lnTo>
                <a:lnTo>
                  <a:pt x="0" y="10599"/>
                </a:lnTo>
                <a:lnTo>
                  <a:pt x="0" y="490627"/>
                </a:lnTo>
                <a:lnTo>
                  <a:pt x="39213" y="498730"/>
                </a:lnTo>
                <a:lnTo>
                  <a:pt x="90844" y="501053"/>
                </a:lnTo>
                <a:lnTo>
                  <a:pt x="111335" y="501227"/>
                </a:lnTo>
                <a:lnTo>
                  <a:pt x="111335" y="482246"/>
                </a:lnTo>
                <a:lnTo>
                  <a:pt x="21165" y="482246"/>
                </a:lnTo>
                <a:lnTo>
                  <a:pt x="21165" y="476185"/>
                </a:lnTo>
                <a:lnTo>
                  <a:pt x="16379" y="474310"/>
                </a:lnTo>
                <a:lnTo>
                  <a:pt x="21165" y="474310"/>
                </a:lnTo>
                <a:lnTo>
                  <a:pt x="21165" y="26915"/>
                </a:lnTo>
                <a:lnTo>
                  <a:pt x="16379" y="26915"/>
                </a:lnTo>
                <a:lnTo>
                  <a:pt x="21165" y="25040"/>
                </a:lnTo>
                <a:lnTo>
                  <a:pt x="21165" y="18978"/>
                </a:lnTo>
                <a:lnTo>
                  <a:pt x="111335" y="18978"/>
                </a:lnTo>
                <a:lnTo>
                  <a:pt x="111335" y="0"/>
                </a:lnTo>
                <a:close/>
              </a:path>
              <a:path w="111760" h="501650">
                <a:moveTo>
                  <a:pt x="21165" y="475253"/>
                </a:moveTo>
                <a:lnTo>
                  <a:pt x="21165" y="482246"/>
                </a:lnTo>
                <a:lnTo>
                  <a:pt x="111335" y="482246"/>
                </a:lnTo>
                <a:lnTo>
                  <a:pt x="111335" y="480059"/>
                </a:lnTo>
                <a:lnTo>
                  <a:pt x="91217" y="479892"/>
                </a:lnTo>
                <a:lnTo>
                  <a:pt x="72541" y="479410"/>
                </a:lnTo>
                <a:lnTo>
                  <a:pt x="55671" y="478648"/>
                </a:lnTo>
                <a:lnTo>
                  <a:pt x="40971" y="477636"/>
                </a:lnTo>
                <a:lnTo>
                  <a:pt x="32059" y="476895"/>
                </a:lnTo>
                <a:lnTo>
                  <a:pt x="25267" y="476062"/>
                </a:lnTo>
                <a:lnTo>
                  <a:pt x="21165" y="475253"/>
                </a:lnTo>
                <a:close/>
              </a:path>
              <a:path w="111760" h="501650">
                <a:moveTo>
                  <a:pt x="16379" y="474310"/>
                </a:moveTo>
                <a:lnTo>
                  <a:pt x="21165" y="476185"/>
                </a:lnTo>
                <a:lnTo>
                  <a:pt x="21165" y="475253"/>
                </a:lnTo>
                <a:lnTo>
                  <a:pt x="16379" y="474310"/>
                </a:lnTo>
                <a:close/>
              </a:path>
              <a:path w="111760" h="501650">
                <a:moveTo>
                  <a:pt x="21165" y="474310"/>
                </a:moveTo>
                <a:lnTo>
                  <a:pt x="16379" y="474310"/>
                </a:lnTo>
                <a:lnTo>
                  <a:pt x="21165" y="475253"/>
                </a:lnTo>
                <a:lnTo>
                  <a:pt x="21165" y="474310"/>
                </a:lnTo>
                <a:close/>
              </a:path>
              <a:path w="111760" h="501650">
                <a:moveTo>
                  <a:pt x="21165" y="25040"/>
                </a:moveTo>
                <a:lnTo>
                  <a:pt x="16379" y="26915"/>
                </a:lnTo>
                <a:lnTo>
                  <a:pt x="21165" y="25972"/>
                </a:lnTo>
                <a:lnTo>
                  <a:pt x="21165" y="25040"/>
                </a:lnTo>
                <a:close/>
              </a:path>
              <a:path w="111760" h="501650">
                <a:moveTo>
                  <a:pt x="21165" y="25972"/>
                </a:moveTo>
                <a:lnTo>
                  <a:pt x="16379" y="26915"/>
                </a:lnTo>
                <a:lnTo>
                  <a:pt x="21165" y="26915"/>
                </a:lnTo>
                <a:lnTo>
                  <a:pt x="21165" y="25972"/>
                </a:lnTo>
                <a:close/>
              </a:path>
              <a:path w="111760" h="501650">
                <a:moveTo>
                  <a:pt x="111335" y="18978"/>
                </a:moveTo>
                <a:lnTo>
                  <a:pt x="21165" y="18978"/>
                </a:lnTo>
                <a:lnTo>
                  <a:pt x="21165" y="25972"/>
                </a:lnTo>
                <a:lnTo>
                  <a:pt x="25267" y="25163"/>
                </a:lnTo>
                <a:lnTo>
                  <a:pt x="32059" y="24331"/>
                </a:lnTo>
                <a:lnTo>
                  <a:pt x="72541" y="21816"/>
                </a:lnTo>
                <a:lnTo>
                  <a:pt x="111335" y="21167"/>
                </a:lnTo>
                <a:lnTo>
                  <a:pt x="111335" y="18978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5948686" y="4596118"/>
            <a:ext cx="111760" cy="501650"/>
          </a:xfrm>
          <a:custGeom>
            <a:avLst/>
            <a:gdLst/>
            <a:ahLst/>
            <a:cxnLst/>
            <a:rect l="l" t="t" r="r" b="b"/>
            <a:pathLst>
              <a:path w="111760" h="501650">
                <a:moveTo>
                  <a:pt x="90169" y="475253"/>
                </a:moveTo>
                <a:lnTo>
                  <a:pt x="38795" y="479410"/>
                </a:lnTo>
                <a:lnTo>
                  <a:pt x="0" y="480060"/>
                </a:lnTo>
                <a:lnTo>
                  <a:pt x="0" y="501225"/>
                </a:lnTo>
                <a:lnTo>
                  <a:pt x="39640" y="500555"/>
                </a:lnTo>
                <a:lnTo>
                  <a:pt x="81443" y="497954"/>
                </a:lnTo>
                <a:lnTo>
                  <a:pt x="111337" y="490626"/>
                </a:lnTo>
                <a:lnTo>
                  <a:pt x="111337" y="482246"/>
                </a:lnTo>
                <a:lnTo>
                  <a:pt x="90169" y="482246"/>
                </a:lnTo>
                <a:lnTo>
                  <a:pt x="90169" y="475253"/>
                </a:lnTo>
                <a:close/>
              </a:path>
              <a:path w="111760" h="501650">
                <a:moveTo>
                  <a:pt x="111337" y="474310"/>
                </a:moveTo>
                <a:lnTo>
                  <a:pt x="94957" y="474310"/>
                </a:lnTo>
                <a:lnTo>
                  <a:pt x="90169" y="476185"/>
                </a:lnTo>
                <a:lnTo>
                  <a:pt x="90169" y="482246"/>
                </a:lnTo>
                <a:lnTo>
                  <a:pt x="111337" y="482246"/>
                </a:lnTo>
                <a:lnTo>
                  <a:pt x="111337" y="474310"/>
                </a:lnTo>
                <a:close/>
              </a:path>
              <a:path w="111760" h="501650">
                <a:moveTo>
                  <a:pt x="94957" y="474310"/>
                </a:moveTo>
                <a:lnTo>
                  <a:pt x="90169" y="475253"/>
                </a:lnTo>
                <a:lnTo>
                  <a:pt x="90169" y="476185"/>
                </a:lnTo>
                <a:lnTo>
                  <a:pt x="94957" y="474310"/>
                </a:lnTo>
                <a:close/>
              </a:path>
              <a:path w="111760" h="501650">
                <a:moveTo>
                  <a:pt x="90170" y="25971"/>
                </a:moveTo>
                <a:lnTo>
                  <a:pt x="90169" y="475253"/>
                </a:lnTo>
                <a:lnTo>
                  <a:pt x="94957" y="474310"/>
                </a:lnTo>
                <a:lnTo>
                  <a:pt x="111337" y="474310"/>
                </a:lnTo>
                <a:lnTo>
                  <a:pt x="111337" y="26915"/>
                </a:lnTo>
                <a:lnTo>
                  <a:pt x="94957" y="26915"/>
                </a:lnTo>
                <a:lnTo>
                  <a:pt x="90170" y="25971"/>
                </a:lnTo>
                <a:close/>
              </a:path>
              <a:path w="111760" h="501650">
                <a:moveTo>
                  <a:pt x="90169" y="25040"/>
                </a:moveTo>
                <a:lnTo>
                  <a:pt x="90170" y="25971"/>
                </a:lnTo>
                <a:lnTo>
                  <a:pt x="94957" y="26915"/>
                </a:lnTo>
                <a:lnTo>
                  <a:pt x="90169" y="25040"/>
                </a:lnTo>
                <a:close/>
              </a:path>
              <a:path w="111760" h="501650">
                <a:moveTo>
                  <a:pt x="111337" y="18978"/>
                </a:moveTo>
                <a:lnTo>
                  <a:pt x="90169" y="18978"/>
                </a:lnTo>
                <a:lnTo>
                  <a:pt x="90169" y="25040"/>
                </a:lnTo>
                <a:lnTo>
                  <a:pt x="94957" y="26915"/>
                </a:lnTo>
                <a:lnTo>
                  <a:pt x="111337" y="26915"/>
                </a:lnTo>
                <a:lnTo>
                  <a:pt x="111337" y="18978"/>
                </a:lnTo>
                <a:close/>
              </a:path>
              <a:path w="111760" h="501650">
                <a:moveTo>
                  <a:pt x="0" y="0"/>
                </a:moveTo>
                <a:lnTo>
                  <a:pt x="0" y="21165"/>
                </a:lnTo>
                <a:lnTo>
                  <a:pt x="20118" y="21333"/>
                </a:lnTo>
                <a:lnTo>
                  <a:pt x="38795" y="21814"/>
                </a:lnTo>
                <a:lnTo>
                  <a:pt x="79275" y="24330"/>
                </a:lnTo>
                <a:lnTo>
                  <a:pt x="90170" y="25971"/>
                </a:lnTo>
                <a:lnTo>
                  <a:pt x="90169" y="18978"/>
                </a:lnTo>
                <a:lnTo>
                  <a:pt x="111337" y="18978"/>
                </a:lnTo>
                <a:lnTo>
                  <a:pt x="111337" y="10598"/>
                </a:lnTo>
                <a:lnTo>
                  <a:pt x="72122" y="2495"/>
                </a:lnTo>
                <a:lnTo>
                  <a:pt x="20492" y="173"/>
                </a:lnTo>
                <a:lnTo>
                  <a:pt x="0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366432" y="5357698"/>
            <a:ext cx="889000" cy="652145"/>
          </a:xfrm>
          <a:custGeom>
            <a:avLst/>
            <a:gdLst/>
            <a:ahLst/>
            <a:cxnLst/>
            <a:rect l="l" t="t" r="r" b="b"/>
            <a:pathLst>
              <a:path w="889000" h="652145">
                <a:moveTo>
                  <a:pt x="883314" y="0"/>
                </a:moveTo>
                <a:lnTo>
                  <a:pt x="5685" y="0"/>
                </a:lnTo>
                <a:lnTo>
                  <a:pt x="0" y="5687"/>
                </a:lnTo>
                <a:lnTo>
                  <a:pt x="0" y="646247"/>
                </a:lnTo>
                <a:lnTo>
                  <a:pt x="5685" y="651933"/>
                </a:lnTo>
                <a:lnTo>
                  <a:pt x="883314" y="651933"/>
                </a:lnTo>
                <a:lnTo>
                  <a:pt x="889000" y="646247"/>
                </a:lnTo>
                <a:lnTo>
                  <a:pt x="889000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889000" y="12700"/>
                </a:lnTo>
                <a:lnTo>
                  <a:pt x="889000" y="5687"/>
                </a:lnTo>
                <a:lnTo>
                  <a:pt x="883314" y="0"/>
                </a:lnTo>
                <a:close/>
              </a:path>
              <a:path w="889000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889000" h="652145">
                <a:moveTo>
                  <a:pt x="863600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863600" y="639233"/>
                </a:lnTo>
                <a:lnTo>
                  <a:pt x="863600" y="626533"/>
                </a:lnTo>
                <a:close/>
              </a:path>
              <a:path w="889000" h="652145">
                <a:moveTo>
                  <a:pt x="863600" y="19714"/>
                </a:moveTo>
                <a:lnTo>
                  <a:pt x="863600" y="639233"/>
                </a:lnTo>
                <a:lnTo>
                  <a:pt x="876300" y="639233"/>
                </a:lnTo>
                <a:lnTo>
                  <a:pt x="876300" y="626533"/>
                </a:lnTo>
                <a:lnTo>
                  <a:pt x="889000" y="626533"/>
                </a:lnTo>
                <a:lnTo>
                  <a:pt x="889000" y="25400"/>
                </a:lnTo>
                <a:lnTo>
                  <a:pt x="869285" y="25400"/>
                </a:lnTo>
                <a:lnTo>
                  <a:pt x="863600" y="19714"/>
                </a:lnTo>
                <a:close/>
              </a:path>
              <a:path w="889000" h="652145">
                <a:moveTo>
                  <a:pt x="889000" y="626533"/>
                </a:moveTo>
                <a:lnTo>
                  <a:pt x="876300" y="626533"/>
                </a:lnTo>
                <a:lnTo>
                  <a:pt x="876300" y="639233"/>
                </a:lnTo>
                <a:lnTo>
                  <a:pt x="889000" y="639233"/>
                </a:lnTo>
                <a:lnTo>
                  <a:pt x="889000" y="626533"/>
                </a:lnTo>
                <a:close/>
              </a:path>
              <a:path w="889000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889000" h="652145">
                <a:moveTo>
                  <a:pt x="863600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863600" y="25400"/>
                </a:lnTo>
                <a:lnTo>
                  <a:pt x="863600" y="12700"/>
                </a:lnTo>
                <a:close/>
              </a:path>
              <a:path w="889000" h="652145">
                <a:moveTo>
                  <a:pt x="876300" y="12700"/>
                </a:moveTo>
                <a:lnTo>
                  <a:pt x="863600" y="12700"/>
                </a:lnTo>
                <a:lnTo>
                  <a:pt x="863600" y="19714"/>
                </a:lnTo>
                <a:lnTo>
                  <a:pt x="869285" y="25400"/>
                </a:lnTo>
                <a:lnTo>
                  <a:pt x="876300" y="25400"/>
                </a:lnTo>
                <a:lnTo>
                  <a:pt x="876300" y="12700"/>
                </a:lnTo>
                <a:close/>
              </a:path>
              <a:path w="889000" h="652145">
                <a:moveTo>
                  <a:pt x="889000" y="12700"/>
                </a:moveTo>
                <a:lnTo>
                  <a:pt x="876300" y="12700"/>
                </a:lnTo>
                <a:lnTo>
                  <a:pt x="876300" y="25400"/>
                </a:lnTo>
                <a:lnTo>
                  <a:pt x="883314" y="25400"/>
                </a:lnTo>
                <a:lnTo>
                  <a:pt x="889000" y="19714"/>
                </a:lnTo>
                <a:lnTo>
                  <a:pt x="889000" y="12700"/>
                </a:lnTo>
                <a:close/>
              </a:path>
              <a:path w="889000" h="652145">
                <a:moveTo>
                  <a:pt x="889000" y="19714"/>
                </a:moveTo>
                <a:lnTo>
                  <a:pt x="883314" y="25400"/>
                </a:lnTo>
                <a:lnTo>
                  <a:pt x="889000" y="25400"/>
                </a:lnTo>
                <a:lnTo>
                  <a:pt x="889000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2457027" y="5383945"/>
            <a:ext cx="645160" cy="575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900" spc="-5" dirty="0">
                <a:latin typeface="Times New Roman" panose="02020603050405020304"/>
                <a:cs typeface="Times New Roman" panose="02020603050405020304"/>
              </a:rPr>
              <a:t>IDEA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⽅在平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台内发起项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5880">
              <a:lnSpc>
                <a:spcPct val="100000"/>
              </a:lnSpc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⽬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描述并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限定范围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390903" y="5357698"/>
            <a:ext cx="1350010" cy="652145"/>
          </a:xfrm>
          <a:custGeom>
            <a:avLst/>
            <a:gdLst/>
            <a:ahLst/>
            <a:cxnLst/>
            <a:rect l="l" t="t" r="r" b="b"/>
            <a:pathLst>
              <a:path w="1350010" h="652145">
                <a:moveTo>
                  <a:pt x="1343901" y="0"/>
                </a:moveTo>
                <a:lnTo>
                  <a:pt x="5685" y="0"/>
                </a:lnTo>
                <a:lnTo>
                  <a:pt x="0" y="5687"/>
                </a:lnTo>
                <a:lnTo>
                  <a:pt x="0" y="646247"/>
                </a:lnTo>
                <a:lnTo>
                  <a:pt x="5685" y="651933"/>
                </a:lnTo>
                <a:lnTo>
                  <a:pt x="1343901" y="651933"/>
                </a:lnTo>
                <a:lnTo>
                  <a:pt x="1349587" y="646247"/>
                </a:lnTo>
                <a:lnTo>
                  <a:pt x="1349587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1349587" y="12700"/>
                </a:lnTo>
                <a:lnTo>
                  <a:pt x="1349587" y="5687"/>
                </a:lnTo>
                <a:lnTo>
                  <a:pt x="1343901" y="0"/>
                </a:lnTo>
                <a:close/>
              </a:path>
              <a:path w="1350010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1350010" h="652145">
                <a:moveTo>
                  <a:pt x="1324187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1324187" y="639233"/>
                </a:lnTo>
                <a:lnTo>
                  <a:pt x="1324187" y="626533"/>
                </a:lnTo>
                <a:close/>
              </a:path>
              <a:path w="1350010" h="652145">
                <a:moveTo>
                  <a:pt x="1324187" y="19714"/>
                </a:moveTo>
                <a:lnTo>
                  <a:pt x="1324187" y="639233"/>
                </a:lnTo>
                <a:lnTo>
                  <a:pt x="1336887" y="639233"/>
                </a:lnTo>
                <a:lnTo>
                  <a:pt x="1336887" y="626533"/>
                </a:lnTo>
                <a:lnTo>
                  <a:pt x="1349587" y="626533"/>
                </a:lnTo>
                <a:lnTo>
                  <a:pt x="1349587" y="25400"/>
                </a:lnTo>
                <a:lnTo>
                  <a:pt x="1329872" y="25400"/>
                </a:lnTo>
                <a:lnTo>
                  <a:pt x="1324187" y="19714"/>
                </a:lnTo>
                <a:close/>
              </a:path>
              <a:path w="1350010" h="652145">
                <a:moveTo>
                  <a:pt x="1349587" y="626533"/>
                </a:moveTo>
                <a:lnTo>
                  <a:pt x="1336887" y="626533"/>
                </a:lnTo>
                <a:lnTo>
                  <a:pt x="1336887" y="639233"/>
                </a:lnTo>
                <a:lnTo>
                  <a:pt x="1349587" y="639233"/>
                </a:lnTo>
                <a:lnTo>
                  <a:pt x="1349587" y="626533"/>
                </a:lnTo>
                <a:close/>
              </a:path>
              <a:path w="1350010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1350010" h="652145">
                <a:moveTo>
                  <a:pt x="1324187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1324187" y="25400"/>
                </a:lnTo>
                <a:lnTo>
                  <a:pt x="1324187" y="12700"/>
                </a:lnTo>
                <a:close/>
              </a:path>
              <a:path w="1350010" h="652145">
                <a:moveTo>
                  <a:pt x="1336887" y="12700"/>
                </a:moveTo>
                <a:lnTo>
                  <a:pt x="1324187" y="12700"/>
                </a:lnTo>
                <a:lnTo>
                  <a:pt x="1324187" y="19714"/>
                </a:lnTo>
                <a:lnTo>
                  <a:pt x="1329872" y="25400"/>
                </a:lnTo>
                <a:lnTo>
                  <a:pt x="1336887" y="25400"/>
                </a:lnTo>
                <a:lnTo>
                  <a:pt x="1336887" y="12700"/>
                </a:lnTo>
                <a:close/>
              </a:path>
              <a:path w="1350010" h="652145">
                <a:moveTo>
                  <a:pt x="1349587" y="12700"/>
                </a:moveTo>
                <a:lnTo>
                  <a:pt x="1336887" y="12700"/>
                </a:lnTo>
                <a:lnTo>
                  <a:pt x="1336887" y="25400"/>
                </a:lnTo>
                <a:lnTo>
                  <a:pt x="1343901" y="25400"/>
                </a:lnTo>
                <a:lnTo>
                  <a:pt x="1349587" y="19714"/>
                </a:lnTo>
                <a:lnTo>
                  <a:pt x="1349587" y="12700"/>
                </a:lnTo>
                <a:close/>
              </a:path>
              <a:path w="1350010" h="652145">
                <a:moveTo>
                  <a:pt x="1349587" y="19714"/>
                </a:moveTo>
                <a:lnTo>
                  <a:pt x="1343901" y="25400"/>
                </a:lnTo>
                <a:lnTo>
                  <a:pt x="1349587" y="25400"/>
                </a:lnTo>
                <a:lnTo>
                  <a:pt x="1349587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3481496" y="5449985"/>
            <a:ext cx="1061720" cy="440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发起⽅和配合承接⽅ 可在平台上进⾏第⼀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轮沟通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确认需求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810762" y="5357698"/>
            <a:ext cx="1251585" cy="652145"/>
          </a:xfrm>
          <a:custGeom>
            <a:avLst/>
            <a:gdLst/>
            <a:ahLst/>
            <a:cxnLst/>
            <a:rect l="l" t="t" r="r" b="b"/>
            <a:pathLst>
              <a:path w="1251585" h="652145">
                <a:moveTo>
                  <a:pt x="1245687" y="0"/>
                </a:moveTo>
                <a:lnTo>
                  <a:pt x="5685" y="0"/>
                </a:lnTo>
                <a:lnTo>
                  <a:pt x="0" y="5687"/>
                </a:lnTo>
                <a:lnTo>
                  <a:pt x="0" y="646247"/>
                </a:lnTo>
                <a:lnTo>
                  <a:pt x="5685" y="651933"/>
                </a:lnTo>
                <a:lnTo>
                  <a:pt x="1245687" y="651933"/>
                </a:lnTo>
                <a:lnTo>
                  <a:pt x="1251372" y="646247"/>
                </a:lnTo>
                <a:lnTo>
                  <a:pt x="1251372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1251372" y="12700"/>
                </a:lnTo>
                <a:lnTo>
                  <a:pt x="1251372" y="5687"/>
                </a:lnTo>
                <a:lnTo>
                  <a:pt x="1245687" y="0"/>
                </a:lnTo>
                <a:close/>
              </a:path>
              <a:path w="1251585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1251585" h="652145">
                <a:moveTo>
                  <a:pt x="1225972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1225972" y="639233"/>
                </a:lnTo>
                <a:lnTo>
                  <a:pt x="1225972" y="626533"/>
                </a:lnTo>
                <a:close/>
              </a:path>
              <a:path w="1251585" h="652145">
                <a:moveTo>
                  <a:pt x="1225972" y="19714"/>
                </a:moveTo>
                <a:lnTo>
                  <a:pt x="1225972" y="639233"/>
                </a:lnTo>
                <a:lnTo>
                  <a:pt x="1238672" y="639233"/>
                </a:lnTo>
                <a:lnTo>
                  <a:pt x="1238672" y="626533"/>
                </a:lnTo>
                <a:lnTo>
                  <a:pt x="1251372" y="626533"/>
                </a:lnTo>
                <a:lnTo>
                  <a:pt x="1251372" y="25400"/>
                </a:lnTo>
                <a:lnTo>
                  <a:pt x="1231659" y="25400"/>
                </a:lnTo>
                <a:lnTo>
                  <a:pt x="1225972" y="19714"/>
                </a:lnTo>
                <a:close/>
              </a:path>
              <a:path w="1251585" h="652145">
                <a:moveTo>
                  <a:pt x="1251372" y="626533"/>
                </a:moveTo>
                <a:lnTo>
                  <a:pt x="1238672" y="626533"/>
                </a:lnTo>
                <a:lnTo>
                  <a:pt x="1238672" y="639233"/>
                </a:lnTo>
                <a:lnTo>
                  <a:pt x="1251372" y="639233"/>
                </a:lnTo>
                <a:lnTo>
                  <a:pt x="1251372" y="626533"/>
                </a:lnTo>
                <a:close/>
              </a:path>
              <a:path w="1251585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1251585" h="652145">
                <a:moveTo>
                  <a:pt x="1225972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1225972" y="25400"/>
                </a:lnTo>
                <a:lnTo>
                  <a:pt x="1225972" y="12700"/>
                </a:lnTo>
                <a:close/>
              </a:path>
              <a:path w="1251585" h="652145">
                <a:moveTo>
                  <a:pt x="1238672" y="12700"/>
                </a:moveTo>
                <a:lnTo>
                  <a:pt x="1225972" y="12700"/>
                </a:lnTo>
                <a:lnTo>
                  <a:pt x="1225972" y="19714"/>
                </a:lnTo>
                <a:lnTo>
                  <a:pt x="1231659" y="25400"/>
                </a:lnTo>
                <a:lnTo>
                  <a:pt x="1238672" y="25400"/>
                </a:lnTo>
                <a:lnTo>
                  <a:pt x="1238672" y="12700"/>
                </a:lnTo>
                <a:close/>
              </a:path>
              <a:path w="1251585" h="652145">
                <a:moveTo>
                  <a:pt x="1251372" y="12700"/>
                </a:moveTo>
                <a:lnTo>
                  <a:pt x="1238672" y="12700"/>
                </a:lnTo>
                <a:lnTo>
                  <a:pt x="1238672" y="25400"/>
                </a:lnTo>
                <a:lnTo>
                  <a:pt x="1245687" y="25400"/>
                </a:lnTo>
                <a:lnTo>
                  <a:pt x="1251372" y="19714"/>
                </a:lnTo>
                <a:lnTo>
                  <a:pt x="1251372" y="12700"/>
                </a:lnTo>
                <a:close/>
              </a:path>
              <a:path w="1251585" h="652145">
                <a:moveTo>
                  <a:pt x="1251372" y="19714"/>
                </a:moveTo>
                <a:lnTo>
                  <a:pt x="1245687" y="25400"/>
                </a:lnTo>
                <a:lnTo>
                  <a:pt x="1251372" y="25400"/>
                </a:lnTo>
                <a:lnTo>
                  <a:pt x="1251372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4901355" y="5449985"/>
            <a:ext cx="1061720" cy="440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发起⽅评估项⽬所需 资⾦⽀持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决定是否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向第三⽅漏出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130719" y="5357698"/>
            <a:ext cx="1251585" cy="652145"/>
          </a:xfrm>
          <a:custGeom>
            <a:avLst/>
            <a:gdLst/>
            <a:ahLst/>
            <a:cxnLst/>
            <a:rect l="l" t="t" r="r" b="b"/>
            <a:pathLst>
              <a:path w="1251584" h="652145">
                <a:moveTo>
                  <a:pt x="1245687" y="0"/>
                </a:moveTo>
                <a:lnTo>
                  <a:pt x="5685" y="0"/>
                </a:lnTo>
                <a:lnTo>
                  <a:pt x="0" y="5687"/>
                </a:lnTo>
                <a:lnTo>
                  <a:pt x="0" y="646247"/>
                </a:lnTo>
                <a:lnTo>
                  <a:pt x="5685" y="651933"/>
                </a:lnTo>
                <a:lnTo>
                  <a:pt x="1245687" y="651933"/>
                </a:lnTo>
                <a:lnTo>
                  <a:pt x="1251372" y="646247"/>
                </a:lnTo>
                <a:lnTo>
                  <a:pt x="1251372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1251372" y="12700"/>
                </a:lnTo>
                <a:lnTo>
                  <a:pt x="1251372" y="5687"/>
                </a:lnTo>
                <a:lnTo>
                  <a:pt x="1245687" y="0"/>
                </a:lnTo>
                <a:close/>
              </a:path>
              <a:path w="1251584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1251584" h="652145">
                <a:moveTo>
                  <a:pt x="1225972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1225972" y="639233"/>
                </a:lnTo>
                <a:lnTo>
                  <a:pt x="1225972" y="626533"/>
                </a:lnTo>
                <a:close/>
              </a:path>
              <a:path w="1251584" h="652145">
                <a:moveTo>
                  <a:pt x="1225972" y="19714"/>
                </a:moveTo>
                <a:lnTo>
                  <a:pt x="1225972" y="639233"/>
                </a:lnTo>
                <a:lnTo>
                  <a:pt x="1238672" y="639233"/>
                </a:lnTo>
                <a:lnTo>
                  <a:pt x="1238672" y="626533"/>
                </a:lnTo>
                <a:lnTo>
                  <a:pt x="1251372" y="626533"/>
                </a:lnTo>
                <a:lnTo>
                  <a:pt x="1251372" y="25400"/>
                </a:lnTo>
                <a:lnTo>
                  <a:pt x="1231658" y="25400"/>
                </a:lnTo>
                <a:lnTo>
                  <a:pt x="1225972" y="19714"/>
                </a:lnTo>
                <a:close/>
              </a:path>
              <a:path w="1251584" h="652145">
                <a:moveTo>
                  <a:pt x="1251372" y="626533"/>
                </a:moveTo>
                <a:lnTo>
                  <a:pt x="1238672" y="626533"/>
                </a:lnTo>
                <a:lnTo>
                  <a:pt x="1238672" y="639233"/>
                </a:lnTo>
                <a:lnTo>
                  <a:pt x="1251372" y="639233"/>
                </a:lnTo>
                <a:lnTo>
                  <a:pt x="1251372" y="626533"/>
                </a:lnTo>
                <a:close/>
              </a:path>
              <a:path w="1251584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1251584" h="652145">
                <a:moveTo>
                  <a:pt x="1225972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1225972" y="25400"/>
                </a:lnTo>
                <a:lnTo>
                  <a:pt x="1225972" y="12700"/>
                </a:lnTo>
                <a:close/>
              </a:path>
              <a:path w="1251584" h="652145">
                <a:moveTo>
                  <a:pt x="1238672" y="12700"/>
                </a:moveTo>
                <a:lnTo>
                  <a:pt x="1225972" y="12700"/>
                </a:lnTo>
                <a:lnTo>
                  <a:pt x="1225972" y="19714"/>
                </a:lnTo>
                <a:lnTo>
                  <a:pt x="1231658" y="25400"/>
                </a:lnTo>
                <a:lnTo>
                  <a:pt x="1238672" y="25400"/>
                </a:lnTo>
                <a:lnTo>
                  <a:pt x="1238672" y="12700"/>
                </a:lnTo>
                <a:close/>
              </a:path>
              <a:path w="1251584" h="652145">
                <a:moveTo>
                  <a:pt x="1251372" y="12700"/>
                </a:moveTo>
                <a:lnTo>
                  <a:pt x="1238672" y="12700"/>
                </a:lnTo>
                <a:lnTo>
                  <a:pt x="1238672" y="25400"/>
                </a:lnTo>
                <a:lnTo>
                  <a:pt x="1245687" y="25400"/>
                </a:lnTo>
                <a:lnTo>
                  <a:pt x="1251372" y="19714"/>
                </a:lnTo>
                <a:lnTo>
                  <a:pt x="1251372" y="12700"/>
                </a:lnTo>
                <a:close/>
              </a:path>
              <a:path w="1251584" h="652145">
                <a:moveTo>
                  <a:pt x="1251372" y="19714"/>
                </a:moveTo>
                <a:lnTo>
                  <a:pt x="1245687" y="25400"/>
                </a:lnTo>
                <a:lnTo>
                  <a:pt x="1251372" y="25400"/>
                </a:lnTo>
                <a:lnTo>
                  <a:pt x="1251372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6221312" y="5382251"/>
            <a:ext cx="1061720" cy="57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项⽬所有类别需求确 认后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根据沟通确认 需求合作⽅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也可直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接发起邀请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447282" y="5357698"/>
            <a:ext cx="1251585" cy="652145"/>
          </a:xfrm>
          <a:custGeom>
            <a:avLst/>
            <a:gdLst/>
            <a:ahLst/>
            <a:cxnLst/>
            <a:rect l="l" t="t" r="r" b="b"/>
            <a:pathLst>
              <a:path w="1251584" h="652145">
                <a:moveTo>
                  <a:pt x="1245687" y="0"/>
                </a:moveTo>
                <a:lnTo>
                  <a:pt x="5685" y="0"/>
                </a:lnTo>
                <a:lnTo>
                  <a:pt x="0" y="5687"/>
                </a:lnTo>
                <a:lnTo>
                  <a:pt x="0" y="646247"/>
                </a:lnTo>
                <a:lnTo>
                  <a:pt x="5685" y="651933"/>
                </a:lnTo>
                <a:lnTo>
                  <a:pt x="1245687" y="651933"/>
                </a:lnTo>
                <a:lnTo>
                  <a:pt x="1251372" y="646247"/>
                </a:lnTo>
                <a:lnTo>
                  <a:pt x="1251372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1251372" y="12700"/>
                </a:lnTo>
                <a:lnTo>
                  <a:pt x="1251372" y="5687"/>
                </a:lnTo>
                <a:lnTo>
                  <a:pt x="1245687" y="0"/>
                </a:lnTo>
                <a:close/>
              </a:path>
              <a:path w="1251584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1251584" h="652145">
                <a:moveTo>
                  <a:pt x="1225972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1225972" y="639233"/>
                </a:lnTo>
                <a:lnTo>
                  <a:pt x="1225972" y="626533"/>
                </a:lnTo>
                <a:close/>
              </a:path>
              <a:path w="1251584" h="652145">
                <a:moveTo>
                  <a:pt x="1225972" y="19714"/>
                </a:moveTo>
                <a:lnTo>
                  <a:pt x="1225972" y="639233"/>
                </a:lnTo>
                <a:lnTo>
                  <a:pt x="1238672" y="639233"/>
                </a:lnTo>
                <a:lnTo>
                  <a:pt x="1238672" y="626533"/>
                </a:lnTo>
                <a:lnTo>
                  <a:pt x="1251372" y="626533"/>
                </a:lnTo>
                <a:lnTo>
                  <a:pt x="1251372" y="25400"/>
                </a:lnTo>
                <a:lnTo>
                  <a:pt x="1231659" y="25400"/>
                </a:lnTo>
                <a:lnTo>
                  <a:pt x="1225972" y="19714"/>
                </a:lnTo>
                <a:close/>
              </a:path>
              <a:path w="1251584" h="652145">
                <a:moveTo>
                  <a:pt x="1251372" y="626533"/>
                </a:moveTo>
                <a:lnTo>
                  <a:pt x="1238672" y="626533"/>
                </a:lnTo>
                <a:lnTo>
                  <a:pt x="1238672" y="639233"/>
                </a:lnTo>
                <a:lnTo>
                  <a:pt x="1251372" y="639233"/>
                </a:lnTo>
                <a:lnTo>
                  <a:pt x="1251372" y="626533"/>
                </a:lnTo>
                <a:close/>
              </a:path>
              <a:path w="1251584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1251584" h="652145">
                <a:moveTo>
                  <a:pt x="1225972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1225972" y="25400"/>
                </a:lnTo>
                <a:lnTo>
                  <a:pt x="1225972" y="12700"/>
                </a:lnTo>
                <a:close/>
              </a:path>
              <a:path w="1251584" h="652145">
                <a:moveTo>
                  <a:pt x="1238672" y="12700"/>
                </a:moveTo>
                <a:lnTo>
                  <a:pt x="1225972" y="12700"/>
                </a:lnTo>
                <a:lnTo>
                  <a:pt x="1225972" y="19714"/>
                </a:lnTo>
                <a:lnTo>
                  <a:pt x="1231659" y="25400"/>
                </a:lnTo>
                <a:lnTo>
                  <a:pt x="1238672" y="25400"/>
                </a:lnTo>
                <a:lnTo>
                  <a:pt x="1238672" y="12700"/>
                </a:lnTo>
                <a:close/>
              </a:path>
              <a:path w="1251584" h="652145">
                <a:moveTo>
                  <a:pt x="1251372" y="12700"/>
                </a:moveTo>
                <a:lnTo>
                  <a:pt x="1238672" y="12700"/>
                </a:lnTo>
                <a:lnTo>
                  <a:pt x="1238672" y="25400"/>
                </a:lnTo>
                <a:lnTo>
                  <a:pt x="1245687" y="25400"/>
                </a:lnTo>
                <a:lnTo>
                  <a:pt x="1251372" y="19714"/>
                </a:lnTo>
                <a:lnTo>
                  <a:pt x="1251372" y="12700"/>
                </a:lnTo>
                <a:close/>
              </a:path>
              <a:path w="1251584" h="652145">
                <a:moveTo>
                  <a:pt x="1251372" y="19714"/>
                </a:moveTo>
                <a:lnTo>
                  <a:pt x="1245687" y="25400"/>
                </a:lnTo>
                <a:lnTo>
                  <a:pt x="1251372" y="25400"/>
                </a:lnTo>
                <a:lnTo>
                  <a:pt x="1251372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7537875" y="5382251"/>
            <a:ext cx="1061720" cy="57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多⽅形成项⽬组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沟 通确认设定相关项⽬ 占⽐以及其他共同完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成事项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741833" y="5357698"/>
            <a:ext cx="1226820" cy="652145"/>
          </a:xfrm>
          <a:custGeom>
            <a:avLst/>
            <a:gdLst/>
            <a:ahLst/>
            <a:cxnLst/>
            <a:rect l="l" t="t" r="r" b="b"/>
            <a:pathLst>
              <a:path w="1226820" h="652145">
                <a:moveTo>
                  <a:pt x="1221134" y="0"/>
                </a:moveTo>
                <a:lnTo>
                  <a:pt x="5687" y="0"/>
                </a:lnTo>
                <a:lnTo>
                  <a:pt x="0" y="5687"/>
                </a:lnTo>
                <a:lnTo>
                  <a:pt x="0" y="646247"/>
                </a:lnTo>
                <a:lnTo>
                  <a:pt x="5687" y="651933"/>
                </a:lnTo>
                <a:lnTo>
                  <a:pt x="1221134" y="651933"/>
                </a:lnTo>
                <a:lnTo>
                  <a:pt x="1226820" y="646247"/>
                </a:lnTo>
                <a:lnTo>
                  <a:pt x="1226820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1226820" y="12700"/>
                </a:lnTo>
                <a:lnTo>
                  <a:pt x="1226820" y="5687"/>
                </a:lnTo>
                <a:lnTo>
                  <a:pt x="1221134" y="0"/>
                </a:lnTo>
                <a:close/>
              </a:path>
              <a:path w="1226820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1226820" h="652145">
                <a:moveTo>
                  <a:pt x="1201420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1201420" y="639233"/>
                </a:lnTo>
                <a:lnTo>
                  <a:pt x="1201420" y="626533"/>
                </a:lnTo>
                <a:close/>
              </a:path>
              <a:path w="1226820" h="652145">
                <a:moveTo>
                  <a:pt x="1201420" y="19714"/>
                </a:moveTo>
                <a:lnTo>
                  <a:pt x="1201420" y="639233"/>
                </a:lnTo>
                <a:lnTo>
                  <a:pt x="1214120" y="639233"/>
                </a:lnTo>
                <a:lnTo>
                  <a:pt x="1214120" y="626533"/>
                </a:lnTo>
                <a:lnTo>
                  <a:pt x="1226820" y="626533"/>
                </a:lnTo>
                <a:lnTo>
                  <a:pt x="1226820" y="25400"/>
                </a:lnTo>
                <a:lnTo>
                  <a:pt x="1207107" y="25400"/>
                </a:lnTo>
                <a:lnTo>
                  <a:pt x="1201420" y="19714"/>
                </a:lnTo>
                <a:close/>
              </a:path>
              <a:path w="1226820" h="652145">
                <a:moveTo>
                  <a:pt x="1226820" y="626533"/>
                </a:moveTo>
                <a:lnTo>
                  <a:pt x="1214120" y="626533"/>
                </a:lnTo>
                <a:lnTo>
                  <a:pt x="1214120" y="639233"/>
                </a:lnTo>
                <a:lnTo>
                  <a:pt x="1226820" y="639233"/>
                </a:lnTo>
                <a:lnTo>
                  <a:pt x="1226820" y="626533"/>
                </a:lnTo>
                <a:close/>
              </a:path>
              <a:path w="1226820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1226820" h="652145">
                <a:moveTo>
                  <a:pt x="1201420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1201420" y="25400"/>
                </a:lnTo>
                <a:lnTo>
                  <a:pt x="1201420" y="12700"/>
                </a:lnTo>
                <a:close/>
              </a:path>
              <a:path w="1226820" h="652145">
                <a:moveTo>
                  <a:pt x="1214120" y="12700"/>
                </a:moveTo>
                <a:lnTo>
                  <a:pt x="1201420" y="12700"/>
                </a:lnTo>
                <a:lnTo>
                  <a:pt x="1201420" y="19714"/>
                </a:lnTo>
                <a:lnTo>
                  <a:pt x="1207107" y="25400"/>
                </a:lnTo>
                <a:lnTo>
                  <a:pt x="1214120" y="25400"/>
                </a:lnTo>
                <a:lnTo>
                  <a:pt x="1214120" y="12700"/>
                </a:lnTo>
                <a:close/>
              </a:path>
              <a:path w="1226820" h="652145">
                <a:moveTo>
                  <a:pt x="1226820" y="12700"/>
                </a:moveTo>
                <a:lnTo>
                  <a:pt x="1214120" y="12700"/>
                </a:lnTo>
                <a:lnTo>
                  <a:pt x="1214120" y="25400"/>
                </a:lnTo>
                <a:lnTo>
                  <a:pt x="1221134" y="25400"/>
                </a:lnTo>
                <a:lnTo>
                  <a:pt x="1226820" y="19714"/>
                </a:lnTo>
                <a:lnTo>
                  <a:pt x="1226820" y="12700"/>
                </a:lnTo>
                <a:close/>
              </a:path>
              <a:path w="1226820" h="652145">
                <a:moveTo>
                  <a:pt x="1226820" y="19714"/>
                </a:moveTo>
                <a:lnTo>
                  <a:pt x="1221134" y="25400"/>
                </a:lnTo>
                <a:lnTo>
                  <a:pt x="1226820" y="25400"/>
                </a:lnTo>
                <a:lnTo>
                  <a:pt x="1226820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8832428" y="5382251"/>
            <a:ext cx="946785" cy="57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项⽬完成后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项⽬ 成果由项⽬组决定 是否公布共享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dirty="0">
                <a:latin typeface="Microsoft JhengHei UI" panose="020B0604030504040204" charset="-120"/>
                <a:cs typeface="Microsoft JhengHei UI" panose="020B0604030504040204" charset="-120"/>
              </a:rPr>
              <a:t>并 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对知识产权留痕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995757" y="5357698"/>
            <a:ext cx="1147445" cy="652145"/>
          </a:xfrm>
          <a:custGeom>
            <a:avLst/>
            <a:gdLst/>
            <a:ahLst/>
            <a:cxnLst/>
            <a:rect l="l" t="t" r="r" b="b"/>
            <a:pathLst>
              <a:path w="1147445" h="652145">
                <a:moveTo>
                  <a:pt x="1141547" y="0"/>
                </a:moveTo>
                <a:lnTo>
                  <a:pt x="5685" y="0"/>
                </a:lnTo>
                <a:lnTo>
                  <a:pt x="0" y="5687"/>
                </a:lnTo>
                <a:lnTo>
                  <a:pt x="0" y="646247"/>
                </a:lnTo>
                <a:lnTo>
                  <a:pt x="5685" y="651933"/>
                </a:lnTo>
                <a:lnTo>
                  <a:pt x="1141547" y="651933"/>
                </a:lnTo>
                <a:lnTo>
                  <a:pt x="1147232" y="646247"/>
                </a:lnTo>
                <a:lnTo>
                  <a:pt x="1147232" y="639233"/>
                </a:lnTo>
                <a:lnTo>
                  <a:pt x="12700" y="639233"/>
                </a:lnTo>
                <a:lnTo>
                  <a:pt x="12700" y="626533"/>
                </a:lnTo>
                <a:lnTo>
                  <a:pt x="25400" y="626533"/>
                </a:lnTo>
                <a:lnTo>
                  <a:pt x="25400" y="25400"/>
                </a:lnTo>
                <a:lnTo>
                  <a:pt x="12700" y="25400"/>
                </a:lnTo>
                <a:lnTo>
                  <a:pt x="12700" y="12700"/>
                </a:lnTo>
                <a:lnTo>
                  <a:pt x="1147232" y="12700"/>
                </a:lnTo>
                <a:lnTo>
                  <a:pt x="1147232" y="5687"/>
                </a:lnTo>
                <a:lnTo>
                  <a:pt x="1141547" y="0"/>
                </a:lnTo>
                <a:close/>
              </a:path>
              <a:path w="1147445" h="652145">
                <a:moveTo>
                  <a:pt x="25400" y="626533"/>
                </a:moveTo>
                <a:lnTo>
                  <a:pt x="12700" y="626533"/>
                </a:lnTo>
                <a:lnTo>
                  <a:pt x="12700" y="639233"/>
                </a:lnTo>
                <a:lnTo>
                  <a:pt x="25400" y="639233"/>
                </a:lnTo>
                <a:lnTo>
                  <a:pt x="25400" y="626533"/>
                </a:lnTo>
                <a:close/>
              </a:path>
              <a:path w="1147445" h="652145">
                <a:moveTo>
                  <a:pt x="1121832" y="626533"/>
                </a:moveTo>
                <a:lnTo>
                  <a:pt x="25400" y="626533"/>
                </a:lnTo>
                <a:lnTo>
                  <a:pt x="25400" y="639233"/>
                </a:lnTo>
                <a:lnTo>
                  <a:pt x="1121832" y="639233"/>
                </a:lnTo>
                <a:lnTo>
                  <a:pt x="1121832" y="626533"/>
                </a:lnTo>
                <a:close/>
              </a:path>
              <a:path w="1147445" h="652145">
                <a:moveTo>
                  <a:pt x="1121832" y="19714"/>
                </a:moveTo>
                <a:lnTo>
                  <a:pt x="1121832" y="639233"/>
                </a:lnTo>
                <a:lnTo>
                  <a:pt x="1134532" y="639233"/>
                </a:lnTo>
                <a:lnTo>
                  <a:pt x="1134532" y="626533"/>
                </a:lnTo>
                <a:lnTo>
                  <a:pt x="1147232" y="626533"/>
                </a:lnTo>
                <a:lnTo>
                  <a:pt x="1147232" y="25400"/>
                </a:lnTo>
                <a:lnTo>
                  <a:pt x="1127519" y="25400"/>
                </a:lnTo>
                <a:lnTo>
                  <a:pt x="1121832" y="19714"/>
                </a:lnTo>
                <a:close/>
              </a:path>
              <a:path w="1147445" h="652145">
                <a:moveTo>
                  <a:pt x="1147232" y="626533"/>
                </a:moveTo>
                <a:lnTo>
                  <a:pt x="1134532" y="626533"/>
                </a:lnTo>
                <a:lnTo>
                  <a:pt x="1134532" y="639233"/>
                </a:lnTo>
                <a:lnTo>
                  <a:pt x="1147232" y="639233"/>
                </a:lnTo>
                <a:lnTo>
                  <a:pt x="1147232" y="626533"/>
                </a:lnTo>
                <a:close/>
              </a:path>
              <a:path w="1147445" h="652145">
                <a:moveTo>
                  <a:pt x="25400" y="12700"/>
                </a:moveTo>
                <a:lnTo>
                  <a:pt x="127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close/>
              </a:path>
              <a:path w="1147445" h="652145">
                <a:moveTo>
                  <a:pt x="1121832" y="12700"/>
                </a:moveTo>
                <a:lnTo>
                  <a:pt x="25400" y="12700"/>
                </a:lnTo>
                <a:lnTo>
                  <a:pt x="25400" y="25400"/>
                </a:lnTo>
                <a:lnTo>
                  <a:pt x="1121832" y="25400"/>
                </a:lnTo>
                <a:lnTo>
                  <a:pt x="1121832" y="12700"/>
                </a:lnTo>
                <a:close/>
              </a:path>
              <a:path w="1147445" h="652145">
                <a:moveTo>
                  <a:pt x="1134532" y="12700"/>
                </a:moveTo>
                <a:lnTo>
                  <a:pt x="1121832" y="12700"/>
                </a:lnTo>
                <a:lnTo>
                  <a:pt x="1121832" y="19714"/>
                </a:lnTo>
                <a:lnTo>
                  <a:pt x="1127519" y="25400"/>
                </a:lnTo>
                <a:lnTo>
                  <a:pt x="1134532" y="25400"/>
                </a:lnTo>
                <a:lnTo>
                  <a:pt x="1134532" y="12700"/>
                </a:lnTo>
                <a:close/>
              </a:path>
              <a:path w="1147445" h="652145">
                <a:moveTo>
                  <a:pt x="1147232" y="12700"/>
                </a:moveTo>
                <a:lnTo>
                  <a:pt x="1134532" y="12700"/>
                </a:lnTo>
                <a:lnTo>
                  <a:pt x="1134532" y="25400"/>
                </a:lnTo>
                <a:lnTo>
                  <a:pt x="1141547" y="25400"/>
                </a:lnTo>
                <a:lnTo>
                  <a:pt x="1147232" y="19714"/>
                </a:lnTo>
                <a:lnTo>
                  <a:pt x="1147232" y="12700"/>
                </a:lnTo>
                <a:close/>
              </a:path>
              <a:path w="1147445" h="652145">
                <a:moveTo>
                  <a:pt x="1147232" y="19714"/>
                </a:moveTo>
                <a:lnTo>
                  <a:pt x="1141547" y="25400"/>
                </a:lnTo>
                <a:lnTo>
                  <a:pt x="1147232" y="25400"/>
                </a:lnTo>
                <a:lnTo>
                  <a:pt x="1147232" y="197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10086350" y="5449985"/>
            <a:ext cx="946785" cy="440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项⽬完成后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按照 之前确认的⽐例， 共享项⽬市场红利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780692" y="3722780"/>
            <a:ext cx="728345" cy="36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平台内注册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⽅评级展示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9618982" y="3971700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9547015" y="3937833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667" y="0"/>
                </a:lnTo>
              </a:path>
            </a:pathLst>
          </a:custGeom>
          <a:ln w="677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9618982" y="3832000"/>
            <a:ext cx="67945" cy="72390"/>
          </a:xfrm>
          <a:custGeom>
            <a:avLst/>
            <a:gdLst/>
            <a:ahLst/>
            <a:cxnLst/>
            <a:rect l="l" t="t" r="r" b="b"/>
            <a:pathLst>
              <a:path w="67945" h="72389">
                <a:moveTo>
                  <a:pt x="67732" y="0"/>
                </a:moveTo>
                <a:lnTo>
                  <a:pt x="0" y="0"/>
                </a:lnTo>
                <a:lnTo>
                  <a:pt x="0" y="71967"/>
                </a:lnTo>
                <a:lnTo>
                  <a:pt x="67732" y="71967"/>
                </a:lnTo>
                <a:lnTo>
                  <a:pt x="67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 txBox="1">
            <a:spLocks noGrp="1"/>
          </p:cNvSpPr>
          <p:nvPr>
            <p:ph type="title"/>
          </p:nvPr>
        </p:nvSpPr>
        <p:spPr>
          <a:xfrm>
            <a:off x="1371386" y="414350"/>
            <a:ext cx="2734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科研转化共享平台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35391" y="325948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894623" y="795338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1041882"/>
            <a:ext cx="6096000" cy="466725"/>
          </a:xfrm>
          <a:custGeom>
            <a:avLst/>
            <a:gdLst/>
            <a:ahLst/>
            <a:cxnLst/>
            <a:rect l="l" t="t" r="r" b="b"/>
            <a:pathLst>
              <a:path w="6096000" h="466725">
                <a:moveTo>
                  <a:pt x="0" y="466513"/>
                </a:moveTo>
                <a:lnTo>
                  <a:pt x="6096000" y="466513"/>
                </a:lnTo>
                <a:lnTo>
                  <a:pt x="6096000" y="0"/>
                </a:lnTo>
                <a:lnTo>
                  <a:pt x="0" y="0"/>
                </a:lnTo>
                <a:lnTo>
                  <a:pt x="0" y="46651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0" y="1059180"/>
            <a:ext cx="0" cy="433070"/>
          </a:xfrm>
          <a:custGeom>
            <a:avLst/>
            <a:gdLst/>
            <a:ahLst/>
            <a:cxnLst/>
            <a:rect l="l" t="t" r="r" b="b"/>
            <a:pathLst>
              <a:path h="433069">
                <a:moveTo>
                  <a:pt x="0" y="0"/>
                </a:moveTo>
                <a:lnTo>
                  <a:pt x="0" y="433070"/>
                </a:lnTo>
              </a:path>
            </a:pathLst>
          </a:custGeom>
          <a:ln w="3386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79066" y="1036955"/>
            <a:ext cx="6113145" cy="0"/>
          </a:xfrm>
          <a:custGeom>
            <a:avLst/>
            <a:gdLst/>
            <a:ahLst/>
            <a:cxnLst/>
            <a:rect l="l" t="t" r="r" b="b"/>
            <a:pathLst>
              <a:path w="6113145">
                <a:moveTo>
                  <a:pt x="0" y="0"/>
                </a:moveTo>
                <a:lnTo>
                  <a:pt x="6112932" y="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82897" y="1028700"/>
            <a:ext cx="6109335" cy="0"/>
          </a:xfrm>
          <a:custGeom>
            <a:avLst/>
            <a:gdLst/>
            <a:ahLst/>
            <a:cxnLst/>
            <a:rect l="l" t="t" r="r" b="b"/>
            <a:pathLst>
              <a:path w="6109334">
                <a:moveTo>
                  <a:pt x="0" y="0"/>
                </a:moveTo>
                <a:lnTo>
                  <a:pt x="6109102" y="0"/>
                </a:lnTo>
              </a:path>
            </a:pathLst>
          </a:custGeom>
          <a:ln w="76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12933" y="1500318"/>
            <a:ext cx="6062345" cy="0"/>
          </a:xfrm>
          <a:custGeom>
            <a:avLst/>
            <a:gdLst/>
            <a:ahLst/>
            <a:cxnLst/>
            <a:rect l="l" t="t" r="r" b="b"/>
            <a:pathLst>
              <a:path w="6062345">
                <a:moveTo>
                  <a:pt x="0" y="0"/>
                </a:moveTo>
                <a:lnTo>
                  <a:pt x="6062134" y="0"/>
                </a:lnTo>
              </a:path>
            </a:pathLst>
          </a:custGeom>
          <a:ln w="169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183533" y="1041400"/>
            <a:ext cx="0" cy="467359"/>
          </a:xfrm>
          <a:custGeom>
            <a:avLst/>
            <a:gdLst/>
            <a:ahLst/>
            <a:cxnLst/>
            <a:rect l="l" t="t" r="r" b="b"/>
            <a:pathLst>
              <a:path h="467359">
                <a:moveTo>
                  <a:pt x="0" y="0"/>
                </a:moveTo>
                <a:lnTo>
                  <a:pt x="0" y="467359"/>
                </a:lnTo>
              </a:path>
            </a:pathLst>
          </a:custGeom>
          <a:ln w="169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12933" y="1050349"/>
            <a:ext cx="6062345" cy="0"/>
          </a:xfrm>
          <a:custGeom>
            <a:avLst/>
            <a:gdLst/>
            <a:ahLst/>
            <a:cxnLst/>
            <a:rect l="l" t="t" r="r" b="b"/>
            <a:pathLst>
              <a:path w="6062345">
                <a:moveTo>
                  <a:pt x="0" y="0"/>
                </a:moveTo>
                <a:lnTo>
                  <a:pt x="6062134" y="0"/>
                </a:lnTo>
              </a:path>
            </a:pathLst>
          </a:custGeom>
          <a:ln w="1693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247890" cy="6858000"/>
          </a:xfrm>
          <a:custGeom>
            <a:avLst/>
            <a:gdLst/>
            <a:ahLst/>
            <a:cxnLst/>
            <a:rect l="l" t="t" r="r" b="b"/>
            <a:pathLst>
              <a:path w="7247890" h="6858000">
                <a:moveTo>
                  <a:pt x="7247467" y="0"/>
                </a:moveTo>
                <a:lnTo>
                  <a:pt x="0" y="0"/>
                </a:lnTo>
                <a:lnTo>
                  <a:pt x="0" y="6858000"/>
                </a:lnTo>
                <a:lnTo>
                  <a:pt x="2176545" y="6858000"/>
                </a:lnTo>
                <a:lnTo>
                  <a:pt x="7247467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600" b="0" baseline="8000" dirty="0">
                <a:latin typeface="Microsoft JhengHei UI" panose="020B0604030504040204" charset="-120"/>
                <a:cs typeface="Microsoft JhengHei UI" panose="020B0604030504040204" charset="-120"/>
              </a:rPr>
              <a:t>⽬</a:t>
            </a:r>
            <a:r>
              <a:rPr sz="9600" b="0" spc="-217" baseline="8000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3200" dirty="0"/>
              <a:t>C</a:t>
            </a:r>
            <a:r>
              <a:rPr sz="3200" spc="-445" dirty="0"/>
              <a:t> </a:t>
            </a:r>
            <a:r>
              <a:rPr sz="3200" dirty="0"/>
              <a:t>o</a:t>
            </a:r>
            <a:r>
              <a:rPr sz="3200" spc="-434" dirty="0"/>
              <a:t> </a:t>
            </a:r>
            <a:r>
              <a:rPr sz="3200" dirty="0"/>
              <a:t>n</a:t>
            </a:r>
            <a:r>
              <a:rPr sz="3200" spc="-434" dirty="0"/>
              <a:t> </a:t>
            </a:r>
            <a:r>
              <a:rPr sz="3200" dirty="0"/>
              <a:t>t</a:t>
            </a:r>
            <a:r>
              <a:rPr sz="3200" spc="-440" dirty="0"/>
              <a:t> </a:t>
            </a:r>
            <a:r>
              <a:rPr sz="3200" dirty="0"/>
              <a:t>e</a:t>
            </a:r>
            <a:r>
              <a:rPr sz="3200" spc="-440" dirty="0"/>
              <a:t> </a:t>
            </a:r>
            <a:r>
              <a:rPr sz="3200" dirty="0"/>
              <a:t>n</a:t>
            </a:r>
            <a:r>
              <a:rPr sz="3200" spc="-430" dirty="0"/>
              <a:t> </a:t>
            </a:r>
            <a:r>
              <a:rPr sz="3200" dirty="0"/>
              <a:t>t</a:t>
            </a:r>
            <a:r>
              <a:rPr sz="3200" spc="-440" dirty="0"/>
              <a:t> </a:t>
            </a:r>
            <a:r>
              <a:rPr sz="3200" dirty="0"/>
              <a:t>s</a:t>
            </a:r>
            <a:endParaRPr sz="3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8562" y="1757087"/>
            <a:ext cx="83820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录</a:t>
            </a:r>
            <a:endParaRPr sz="6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0663" y="1719369"/>
            <a:ext cx="3241040" cy="0"/>
          </a:xfrm>
          <a:custGeom>
            <a:avLst/>
            <a:gdLst/>
            <a:ahLst/>
            <a:cxnLst/>
            <a:rect l="l" t="t" r="r" b="b"/>
            <a:pathLst>
              <a:path w="3241040">
                <a:moveTo>
                  <a:pt x="0" y="0"/>
                </a:moveTo>
                <a:lnTo>
                  <a:pt x="3240578" y="0"/>
                </a:lnTo>
              </a:path>
            </a:pathLst>
          </a:custGeom>
          <a:ln w="127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30426" y="260648"/>
            <a:ext cx="0" cy="2832100"/>
          </a:xfrm>
          <a:custGeom>
            <a:avLst/>
            <a:gdLst/>
            <a:ahLst/>
            <a:cxnLst/>
            <a:rect l="l" t="t" r="r" b="b"/>
            <a:pathLst>
              <a:path h="2832100">
                <a:moveTo>
                  <a:pt x="0" y="0"/>
                </a:moveTo>
                <a:lnTo>
                  <a:pt x="0" y="2832100"/>
                </a:lnTo>
              </a:path>
            </a:pathLst>
          </a:custGeom>
          <a:ln w="127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921845" y="1649606"/>
            <a:ext cx="982344" cy="980440"/>
          </a:xfrm>
          <a:custGeom>
            <a:avLst/>
            <a:gdLst/>
            <a:ahLst/>
            <a:cxnLst/>
            <a:rect l="l" t="t" r="r" b="b"/>
            <a:pathLst>
              <a:path w="982345" h="980439">
                <a:moveTo>
                  <a:pt x="491065" y="0"/>
                </a:moveTo>
                <a:lnTo>
                  <a:pt x="443772" y="2243"/>
                </a:lnTo>
                <a:lnTo>
                  <a:pt x="397751" y="8835"/>
                </a:lnTo>
                <a:lnTo>
                  <a:pt x="353208" y="19573"/>
                </a:lnTo>
                <a:lnTo>
                  <a:pt x="310348" y="34249"/>
                </a:lnTo>
                <a:lnTo>
                  <a:pt x="269377" y="52660"/>
                </a:lnTo>
                <a:lnTo>
                  <a:pt x="230502" y="74601"/>
                </a:lnTo>
                <a:lnTo>
                  <a:pt x="193927" y="99865"/>
                </a:lnTo>
                <a:lnTo>
                  <a:pt x="159859" y="128249"/>
                </a:lnTo>
                <a:lnTo>
                  <a:pt x="128503" y="159546"/>
                </a:lnTo>
                <a:lnTo>
                  <a:pt x="100066" y="193552"/>
                </a:lnTo>
                <a:lnTo>
                  <a:pt x="74752" y="230063"/>
                </a:lnTo>
                <a:lnTo>
                  <a:pt x="52769" y="268872"/>
                </a:lnTo>
                <a:lnTo>
                  <a:pt x="34321" y="309774"/>
                </a:lnTo>
                <a:lnTo>
                  <a:pt x="19614" y="352565"/>
                </a:lnTo>
                <a:lnTo>
                  <a:pt x="8854" y="397040"/>
                </a:lnTo>
                <a:lnTo>
                  <a:pt x="2247" y="442993"/>
                </a:lnTo>
                <a:lnTo>
                  <a:pt x="0" y="490219"/>
                </a:lnTo>
                <a:lnTo>
                  <a:pt x="2247" y="537375"/>
                </a:lnTo>
                <a:lnTo>
                  <a:pt x="8854" y="583266"/>
                </a:lnTo>
                <a:lnTo>
                  <a:pt x="19614" y="627686"/>
                </a:lnTo>
                <a:lnTo>
                  <a:pt x="34321" y="670430"/>
                </a:lnTo>
                <a:lnTo>
                  <a:pt x="52769" y="711292"/>
                </a:lnTo>
                <a:lnTo>
                  <a:pt x="74752" y="750067"/>
                </a:lnTo>
                <a:lnTo>
                  <a:pt x="100066" y="786549"/>
                </a:lnTo>
                <a:lnTo>
                  <a:pt x="128503" y="820532"/>
                </a:lnTo>
                <a:lnTo>
                  <a:pt x="159859" y="851810"/>
                </a:lnTo>
                <a:lnTo>
                  <a:pt x="193927" y="880179"/>
                </a:lnTo>
                <a:lnTo>
                  <a:pt x="230502" y="905433"/>
                </a:lnTo>
                <a:lnTo>
                  <a:pt x="269377" y="927365"/>
                </a:lnTo>
                <a:lnTo>
                  <a:pt x="310348" y="945771"/>
                </a:lnTo>
                <a:lnTo>
                  <a:pt x="353208" y="960444"/>
                </a:lnTo>
                <a:lnTo>
                  <a:pt x="397751" y="971180"/>
                </a:lnTo>
                <a:lnTo>
                  <a:pt x="443772" y="977772"/>
                </a:lnTo>
                <a:lnTo>
                  <a:pt x="491065" y="980015"/>
                </a:lnTo>
                <a:lnTo>
                  <a:pt x="538358" y="977772"/>
                </a:lnTo>
                <a:lnTo>
                  <a:pt x="584380" y="971180"/>
                </a:lnTo>
                <a:lnTo>
                  <a:pt x="628923" y="960443"/>
                </a:lnTo>
                <a:lnTo>
                  <a:pt x="671783" y="945768"/>
                </a:lnTo>
                <a:lnTo>
                  <a:pt x="712754" y="927360"/>
                </a:lnTo>
                <a:lnTo>
                  <a:pt x="751630" y="905424"/>
                </a:lnTo>
                <a:lnTo>
                  <a:pt x="788205" y="880165"/>
                </a:lnTo>
                <a:lnTo>
                  <a:pt x="822273" y="851788"/>
                </a:lnTo>
                <a:lnTo>
                  <a:pt x="853628" y="820500"/>
                </a:lnTo>
                <a:lnTo>
                  <a:pt x="882066" y="786506"/>
                </a:lnTo>
                <a:lnTo>
                  <a:pt x="907380" y="750010"/>
                </a:lnTo>
                <a:lnTo>
                  <a:pt x="929363" y="711218"/>
                </a:lnTo>
                <a:lnTo>
                  <a:pt x="947811" y="670335"/>
                </a:lnTo>
                <a:lnTo>
                  <a:pt x="962518" y="627568"/>
                </a:lnTo>
                <a:lnTo>
                  <a:pt x="973278" y="583120"/>
                </a:lnTo>
                <a:lnTo>
                  <a:pt x="979884" y="537199"/>
                </a:lnTo>
                <a:lnTo>
                  <a:pt x="982132" y="490007"/>
                </a:lnTo>
                <a:lnTo>
                  <a:pt x="979884" y="442816"/>
                </a:lnTo>
                <a:lnTo>
                  <a:pt x="973278" y="396894"/>
                </a:lnTo>
                <a:lnTo>
                  <a:pt x="962518" y="352447"/>
                </a:lnTo>
                <a:lnTo>
                  <a:pt x="947811" y="309679"/>
                </a:lnTo>
                <a:lnTo>
                  <a:pt x="929363" y="268797"/>
                </a:lnTo>
                <a:lnTo>
                  <a:pt x="907380" y="230005"/>
                </a:lnTo>
                <a:lnTo>
                  <a:pt x="882066" y="193509"/>
                </a:lnTo>
                <a:lnTo>
                  <a:pt x="853628" y="159515"/>
                </a:lnTo>
                <a:lnTo>
                  <a:pt x="822273" y="128226"/>
                </a:lnTo>
                <a:lnTo>
                  <a:pt x="788205" y="99850"/>
                </a:lnTo>
                <a:lnTo>
                  <a:pt x="751630" y="74591"/>
                </a:lnTo>
                <a:lnTo>
                  <a:pt x="712754" y="52655"/>
                </a:lnTo>
                <a:lnTo>
                  <a:pt x="671783" y="34247"/>
                </a:lnTo>
                <a:lnTo>
                  <a:pt x="628923" y="19571"/>
                </a:lnTo>
                <a:lnTo>
                  <a:pt x="584380" y="8835"/>
                </a:lnTo>
                <a:lnTo>
                  <a:pt x="538358" y="2243"/>
                </a:lnTo>
                <a:lnTo>
                  <a:pt x="491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78378" y="2792606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5" h="982345">
                <a:moveTo>
                  <a:pt x="491067" y="0"/>
                </a:moveTo>
                <a:lnTo>
                  <a:pt x="443774" y="2247"/>
                </a:lnTo>
                <a:lnTo>
                  <a:pt x="397753" y="8854"/>
                </a:lnTo>
                <a:lnTo>
                  <a:pt x="353209" y="19614"/>
                </a:lnTo>
                <a:lnTo>
                  <a:pt x="310349" y="34321"/>
                </a:lnTo>
                <a:lnTo>
                  <a:pt x="269378" y="52769"/>
                </a:lnTo>
                <a:lnTo>
                  <a:pt x="230503" y="74752"/>
                </a:lnTo>
                <a:lnTo>
                  <a:pt x="193928" y="100066"/>
                </a:lnTo>
                <a:lnTo>
                  <a:pt x="159860" y="128503"/>
                </a:lnTo>
                <a:lnTo>
                  <a:pt x="128504" y="159859"/>
                </a:lnTo>
                <a:lnTo>
                  <a:pt x="100066" y="193927"/>
                </a:lnTo>
                <a:lnTo>
                  <a:pt x="74753" y="230502"/>
                </a:lnTo>
                <a:lnTo>
                  <a:pt x="52769" y="269378"/>
                </a:lnTo>
                <a:lnTo>
                  <a:pt x="34321" y="310349"/>
                </a:lnTo>
                <a:lnTo>
                  <a:pt x="19614" y="353209"/>
                </a:lnTo>
                <a:lnTo>
                  <a:pt x="8854" y="397752"/>
                </a:lnTo>
                <a:lnTo>
                  <a:pt x="2247" y="443773"/>
                </a:lnTo>
                <a:lnTo>
                  <a:pt x="0" y="491067"/>
                </a:lnTo>
                <a:lnTo>
                  <a:pt x="2247" y="538360"/>
                </a:lnTo>
                <a:lnTo>
                  <a:pt x="8854" y="584381"/>
                </a:lnTo>
                <a:lnTo>
                  <a:pt x="19614" y="628924"/>
                </a:lnTo>
                <a:lnTo>
                  <a:pt x="34321" y="671784"/>
                </a:lnTo>
                <a:lnTo>
                  <a:pt x="52769" y="712755"/>
                </a:lnTo>
                <a:lnTo>
                  <a:pt x="74753" y="751630"/>
                </a:lnTo>
                <a:lnTo>
                  <a:pt x="100066" y="788205"/>
                </a:lnTo>
                <a:lnTo>
                  <a:pt x="128504" y="822273"/>
                </a:lnTo>
                <a:lnTo>
                  <a:pt x="159860" y="853629"/>
                </a:lnTo>
                <a:lnTo>
                  <a:pt x="193928" y="882066"/>
                </a:lnTo>
                <a:lnTo>
                  <a:pt x="230503" y="907380"/>
                </a:lnTo>
                <a:lnTo>
                  <a:pt x="269378" y="929363"/>
                </a:lnTo>
                <a:lnTo>
                  <a:pt x="310349" y="947811"/>
                </a:lnTo>
                <a:lnTo>
                  <a:pt x="353209" y="962518"/>
                </a:lnTo>
                <a:lnTo>
                  <a:pt x="397753" y="973278"/>
                </a:lnTo>
                <a:lnTo>
                  <a:pt x="443774" y="979884"/>
                </a:lnTo>
                <a:lnTo>
                  <a:pt x="491067" y="982132"/>
                </a:lnTo>
                <a:lnTo>
                  <a:pt x="538360" y="979884"/>
                </a:lnTo>
                <a:lnTo>
                  <a:pt x="584381" y="973278"/>
                </a:lnTo>
                <a:lnTo>
                  <a:pt x="628924" y="962518"/>
                </a:lnTo>
                <a:lnTo>
                  <a:pt x="671784" y="947811"/>
                </a:lnTo>
                <a:lnTo>
                  <a:pt x="712755" y="929363"/>
                </a:lnTo>
                <a:lnTo>
                  <a:pt x="751630" y="907380"/>
                </a:lnTo>
                <a:lnTo>
                  <a:pt x="788205" y="882066"/>
                </a:lnTo>
                <a:lnTo>
                  <a:pt x="822273" y="853629"/>
                </a:lnTo>
                <a:lnTo>
                  <a:pt x="853629" y="822273"/>
                </a:lnTo>
                <a:lnTo>
                  <a:pt x="882066" y="788205"/>
                </a:lnTo>
                <a:lnTo>
                  <a:pt x="907380" y="751630"/>
                </a:lnTo>
                <a:lnTo>
                  <a:pt x="929363" y="712755"/>
                </a:lnTo>
                <a:lnTo>
                  <a:pt x="947811" y="671784"/>
                </a:lnTo>
                <a:lnTo>
                  <a:pt x="962518" y="628924"/>
                </a:lnTo>
                <a:lnTo>
                  <a:pt x="973278" y="584381"/>
                </a:lnTo>
                <a:lnTo>
                  <a:pt x="979884" y="538360"/>
                </a:lnTo>
                <a:lnTo>
                  <a:pt x="982132" y="491067"/>
                </a:lnTo>
                <a:lnTo>
                  <a:pt x="979884" y="443773"/>
                </a:lnTo>
                <a:lnTo>
                  <a:pt x="973278" y="397752"/>
                </a:lnTo>
                <a:lnTo>
                  <a:pt x="962518" y="353209"/>
                </a:lnTo>
                <a:lnTo>
                  <a:pt x="947811" y="310349"/>
                </a:lnTo>
                <a:lnTo>
                  <a:pt x="929363" y="269378"/>
                </a:lnTo>
                <a:lnTo>
                  <a:pt x="907380" y="230502"/>
                </a:lnTo>
                <a:lnTo>
                  <a:pt x="882066" y="193927"/>
                </a:lnTo>
                <a:lnTo>
                  <a:pt x="853629" y="159859"/>
                </a:lnTo>
                <a:lnTo>
                  <a:pt x="822273" y="128503"/>
                </a:lnTo>
                <a:lnTo>
                  <a:pt x="788205" y="100066"/>
                </a:lnTo>
                <a:lnTo>
                  <a:pt x="751630" y="74752"/>
                </a:lnTo>
                <a:lnTo>
                  <a:pt x="712755" y="52769"/>
                </a:lnTo>
                <a:lnTo>
                  <a:pt x="671784" y="34321"/>
                </a:lnTo>
                <a:lnTo>
                  <a:pt x="628924" y="19614"/>
                </a:lnTo>
                <a:lnTo>
                  <a:pt x="584381" y="8854"/>
                </a:lnTo>
                <a:lnTo>
                  <a:pt x="538360" y="2247"/>
                </a:lnTo>
                <a:lnTo>
                  <a:pt x="491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60311" y="3963122"/>
            <a:ext cx="980440" cy="982344"/>
          </a:xfrm>
          <a:custGeom>
            <a:avLst/>
            <a:gdLst/>
            <a:ahLst/>
            <a:cxnLst/>
            <a:rect l="l" t="t" r="r" b="b"/>
            <a:pathLst>
              <a:path w="980439" h="982345">
                <a:moveTo>
                  <a:pt x="490009" y="0"/>
                </a:moveTo>
                <a:lnTo>
                  <a:pt x="442818" y="2247"/>
                </a:lnTo>
                <a:lnTo>
                  <a:pt x="396896" y="8854"/>
                </a:lnTo>
                <a:lnTo>
                  <a:pt x="352448" y="19614"/>
                </a:lnTo>
                <a:lnTo>
                  <a:pt x="309680" y="34321"/>
                </a:lnTo>
                <a:lnTo>
                  <a:pt x="268798" y="52769"/>
                </a:lnTo>
                <a:lnTo>
                  <a:pt x="230006" y="74753"/>
                </a:lnTo>
                <a:lnTo>
                  <a:pt x="193510" y="100066"/>
                </a:lnTo>
                <a:lnTo>
                  <a:pt x="159515" y="128504"/>
                </a:lnTo>
                <a:lnTo>
                  <a:pt x="128227" y="159860"/>
                </a:lnTo>
                <a:lnTo>
                  <a:pt x="99851" y="193928"/>
                </a:lnTo>
                <a:lnTo>
                  <a:pt x="74592" y="230503"/>
                </a:lnTo>
                <a:lnTo>
                  <a:pt x="52655" y="269378"/>
                </a:lnTo>
                <a:lnTo>
                  <a:pt x="34247" y="310349"/>
                </a:lnTo>
                <a:lnTo>
                  <a:pt x="19572" y="353209"/>
                </a:lnTo>
                <a:lnTo>
                  <a:pt x="8835" y="397753"/>
                </a:lnTo>
                <a:lnTo>
                  <a:pt x="2243" y="443774"/>
                </a:lnTo>
                <a:lnTo>
                  <a:pt x="0" y="491067"/>
                </a:lnTo>
                <a:lnTo>
                  <a:pt x="2243" y="538360"/>
                </a:lnTo>
                <a:lnTo>
                  <a:pt x="8835" y="584381"/>
                </a:lnTo>
                <a:lnTo>
                  <a:pt x="19572" y="628924"/>
                </a:lnTo>
                <a:lnTo>
                  <a:pt x="34247" y="671784"/>
                </a:lnTo>
                <a:lnTo>
                  <a:pt x="52655" y="712755"/>
                </a:lnTo>
                <a:lnTo>
                  <a:pt x="74592" y="751630"/>
                </a:lnTo>
                <a:lnTo>
                  <a:pt x="99851" y="788205"/>
                </a:lnTo>
                <a:lnTo>
                  <a:pt x="128227" y="822273"/>
                </a:lnTo>
                <a:lnTo>
                  <a:pt x="159515" y="853629"/>
                </a:lnTo>
                <a:lnTo>
                  <a:pt x="193510" y="882066"/>
                </a:lnTo>
                <a:lnTo>
                  <a:pt x="230006" y="907380"/>
                </a:lnTo>
                <a:lnTo>
                  <a:pt x="268798" y="929363"/>
                </a:lnTo>
                <a:lnTo>
                  <a:pt x="309680" y="947811"/>
                </a:lnTo>
                <a:lnTo>
                  <a:pt x="352448" y="962518"/>
                </a:lnTo>
                <a:lnTo>
                  <a:pt x="396896" y="973278"/>
                </a:lnTo>
                <a:lnTo>
                  <a:pt x="442818" y="979884"/>
                </a:lnTo>
                <a:lnTo>
                  <a:pt x="490009" y="982132"/>
                </a:lnTo>
                <a:lnTo>
                  <a:pt x="537200" y="979884"/>
                </a:lnTo>
                <a:lnTo>
                  <a:pt x="583121" y="973278"/>
                </a:lnTo>
                <a:lnTo>
                  <a:pt x="627569" y="962518"/>
                </a:lnTo>
                <a:lnTo>
                  <a:pt x="670336" y="947811"/>
                </a:lnTo>
                <a:lnTo>
                  <a:pt x="711219" y="929363"/>
                </a:lnTo>
                <a:lnTo>
                  <a:pt x="750010" y="907380"/>
                </a:lnTo>
                <a:lnTo>
                  <a:pt x="786506" y="882066"/>
                </a:lnTo>
                <a:lnTo>
                  <a:pt x="820501" y="853629"/>
                </a:lnTo>
                <a:lnTo>
                  <a:pt x="851789" y="822273"/>
                </a:lnTo>
                <a:lnTo>
                  <a:pt x="880165" y="788205"/>
                </a:lnTo>
                <a:lnTo>
                  <a:pt x="905424" y="751630"/>
                </a:lnTo>
                <a:lnTo>
                  <a:pt x="927361" y="712755"/>
                </a:lnTo>
                <a:lnTo>
                  <a:pt x="945769" y="671784"/>
                </a:lnTo>
                <a:lnTo>
                  <a:pt x="960444" y="628924"/>
                </a:lnTo>
                <a:lnTo>
                  <a:pt x="971181" y="584381"/>
                </a:lnTo>
                <a:lnTo>
                  <a:pt x="977773" y="538360"/>
                </a:lnTo>
                <a:lnTo>
                  <a:pt x="980017" y="491067"/>
                </a:lnTo>
                <a:lnTo>
                  <a:pt x="977773" y="443774"/>
                </a:lnTo>
                <a:lnTo>
                  <a:pt x="971181" y="397753"/>
                </a:lnTo>
                <a:lnTo>
                  <a:pt x="960444" y="353209"/>
                </a:lnTo>
                <a:lnTo>
                  <a:pt x="945769" y="310349"/>
                </a:lnTo>
                <a:lnTo>
                  <a:pt x="927361" y="269378"/>
                </a:lnTo>
                <a:lnTo>
                  <a:pt x="905424" y="230503"/>
                </a:lnTo>
                <a:lnTo>
                  <a:pt x="880165" y="193928"/>
                </a:lnTo>
                <a:lnTo>
                  <a:pt x="851789" y="159860"/>
                </a:lnTo>
                <a:lnTo>
                  <a:pt x="820501" y="128504"/>
                </a:lnTo>
                <a:lnTo>
                  <a:pt x="786506" y="100066"/>
                </a:lnTo>
                <a:lnTo>
                  <a:pt x="750010" y="74753"/>
                </a:lnTo>
                <a:lnTo>
                  <a:pt x="711219" y="52769"/>
                </a:lnTo>
                <a:lnTo>
                  <a:pt x="670336" y="34321"/>
                </a:lnTo>
                <a:lnTo>
                  <a:pt x="627569" y="19614"/>
                </a:lnTo>
                <a:lnTo>
                  <a:pt x="583121" y="8854"/>
                </a:lnTo>
                <a:lnTo>
                  <a:pt x="537200" y="2247"/>
                </a:lnTo>
                <a:lnTo>
                  <a:pt x="490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29545" y="5120939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07" y="0"/>
                </a:moveTo>
                <a:lnTo>
                  <a:pt x="442816" y="2243"/>
                </a:lnTo>
                <a:lnTo>
                  <a:pt x="396894" y="8835"/>
                </a:lnTo>
                <a:lnTo>
                  <a:pt x="352447" y="19573"/>
                </a:lnTo>
                <a:lnTo>
                  <a:pt x="309679" y="34250"/>
                </a:lnTo>
                <a:lnTo>
                  <a:pt x="268797" y="52661"/>
                </a:lnTo>
                <a:lnTo>
                  <a:pt x="230005" y="74601"/>
                </a:lnTo>
                <a:lnTo>
                  <a:pt x="193509" y="99865"/>
                </a:lnTo>
                <a:lnTo>
                  <a:pt x="159515" y="128249"/>
                </a:lnTo>
                <a:lnTo>
                  <a:pt x="128226" y="159547"/>
                </a:lnTo>
                <a:lnTo>
                  <a:pt x="99850" y="193553"/>
                </a:lnTo>
                <a:lnTo>
                  <a:pt x="74591" y="230063"/>
                </a:lnTo>
                <a:lnTo>
                  <a:pt x="52655" y="268872"/>
                </a:lnTo>
                <a:lnTo>
                  <a:pt x="34247" y="309775"/>
                </a:lnTo>
                <a:lnTo>
                  <a:pt x="19571" y="352566"/>
                </a:lnTo>
                <a:lnTo>
                  <a:pt x="8835" y="397041"/>
                </a:lnTo>
                <a:lnTo>
                  <a:pt x="2243" y="442994"/>
                </a:lnTo>
                <a:lnTo>
                  <a:pt x="0" y="490220"/>
                </a:lnTo>
                <a:lnTo>
                  <a:pt x="2243" y="537376"/>
                </a:lnTo>
                <a:lnTo>
                  <a:pt x="8835" y="583266"/>
                </a:lnTo>
                <a:lnTo>
                  <a:pt x="19571" y="627686"/>
                </a:lnTo>
                <a:lnTo>
                  <a:pt x="34247" y="670430"/>
                </a:lnTo>
                <a:lnTo>
                  <a:pt x="52655" y="711293"/>
                </a:lnTo>
                <a:lnTo>
                  <a:pt x="74591" y="750067"/>
                </a:lnTo>
                <a:lnTo>
                  <a:pt x="99850" y="786549"/>
                </a:lnTo>
                <a:lnTo>
                  <a:pt x="128226" y="820532"/>
                </a:lnTo>
                <a:lnTo>
                  <a:pt x="159515" y="851811"/>
                </a:lnTo>
                <a:lnTo>
                  <a:pt x="193509" y="880180"/>
                </a:lnTo>
                <a:lnTo>
                  <a:pt x="230005" y="905433"/>
                </a:lnTo>
                <a:lnTo>
                  <a:pt x="268797" y="927366"/>
                </a:lnTo>
                <a:lnTo>
                  <a:pt x="309679" y="945771"/>
                </a:lnTo>
                <a:lnTo>
                  <a:pt x="352447" y="960445"/>
                </a:lnTo>
                <a:lnTo>
                  <a:pt x="396894" y="971181"/>
                </a:lnTo>
                <a:lnTo>
                  <a:pt x="442816" y="977773"/>
                </a:lnTo>
                <a:lnTo>
                  <a:pt x="490007" y="980016"/>
                </a:lnTo>
                <a:lnTo>
                  <a:pt x="537199" y="977773"/>
                </a:lnTo>
                <a:lnTo>
                  <a:pt x="583120" y="971180"/>
                </a:lnTo>
                <a:lnTo>
                  <a:pt x="627568" y="960444"/>
                </a:lnTo>
                <a:lnTo>
                  <a:pt x="670335" y="945769"/>
                </a:lnTo>
                <a:lnTo>
                  <a:pt x="711218" y="927360"/>
                </a:lnTo>
                <a:lnTo>
                  <a:pt x="750010" y="905424"/>
                </a:lnTo>
                <a:lnTo>
                  <a:pt x="786506" y="880165"/>
                </a:lnTo>
                <a:lnTo>
                  <a:pt x="820500" y="851789"/>
                </a:lnTo>
                <a:lnTo>
                  <a:pt x="851788" y="820501"/>
                </a:lnTo>
                <a:lnTo>
                  <a:pt x="880165" y="786506"/>
                </a:lnTo>
                <a:lnTo>
                  <a:pt x="905424" y="750010"/>
                </a:lnTo>
                <a:lnTo>
                  <a:pt x="927360" y="711218"/>
                </a:lnTo>
                <a:lnTo>
                  <a:pt x="945768" y="670336"/>
                </a:lnTo>
                <a:lnTo>
                  <a:pt x="960443" y="627568"/>
                </a:lnTo>
                <a:lnTo>
                  <a:pt x="971180" y="583121"/>
                </a:lnTo>
                <a:lnTo>
                  <a:pt x="977772" y="537199"/>
                </a:lnTo>
                <a:lnTo>
                  <a:pt x="980015" y="490008"/>
                </a:lnTo>
                <a:lnTo>
                  <a:pt x="977772" y="442817"/>
                </a:lnTo>
                <a:lnTo>
                  <a:pt x="971180" y="396895"/>
                </a:lnTo>
                <a:lnTo>
                  <a:pt x="960443" y="352448"/>
                </a:lnTo>
                <a:lnTo>
                  <a:pt x="945768" y="309680"/>
                </a:lnTo>
                <a:lnTo>
                  <a:pt x="927360" y="268798"/>
                </a:lnTo>
                <a:lnTo>
                  <a:pt x="905424" y="230006"/>
                </a:lnTo>
                <a:lnTo>
                  <a:pt x="880165" y="193510"/>
                </a:lnTo>
                <a:lnTo>
                  <a:pt x="851788" y="159515"/>
                </a:lnTo>
                <a:lnTo>
                  <a:pt x="820500" y="128227"/>
                </a:lnTo>
                <a:lnTo>
                  <a:pt x="786506" y="99851"/>
                </a:lnTo>
                <a:lnTo>
                  <a:pt x="750010" y="74592"/>
                </a:lnTo>
                <a:lnTo>
                  <a:pt x="711218" y="52655"/>
                </a:lnTo>
                <a:lnTo>
                  <a:pt x="670335" y="34247"/>
                </a:lnTo>
                <a:lnTo>
                  <a:pt x="627568" y="19572"/>
                </a:lnTo>
                <a:lnTo>
                  <a:pt x="583120" y="8835"/>
                </a:lnTo>
                <a:lnTo>
                  <a:pt x="537199" y="2243"/>
                </a:lnTo>
                <a:lnTo>
                  <a:pt x="4900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993811" y="1719455"/>
            <a:ext cx="838200" cy="840740"/>
          </a:xfrm>
          <a:custGeom>
            <a:avLst/>
            <a:gdLst/>
            <a:ahLst/>
            <a:cxnLst/>
            <a:rect l="l" t="t" r="r" b="b"/>
            <a:pathLst>
              <a:path w="838200" h="840739">
                <a:moveTo>
                  <a:pt x="419100" y="0"/>
                </a:moveTo>
                <a:lnTo>
                  <a:pt x="370223" y="2826"/>
                </a:lnTo>
                <a:lnTo>
                  <a:pt x="323002" y="11096"/>
                </a:lnTo>
                <a:lnTo>
                  <a:pt x="277749" y="24494"/>
                </a:lnTo>
                <a:lnTo>
                  <a:pt x="234781" y="42705"/>
                </a:lnTo>
                <a:lnTo>
                  <a:pt x="194411" y="65413"/>
                </a:lnTo>
                <a:lnTo>
                  <a:pt x="156955" y="92304"/>
                </a:lnTo>
                <a:lnTo>
                  <a:pt x="122727" y="123062"/>
                </a:lnTo>
                <a:lnTo>
                  <a:pt x="92043" y="157371"/>
                </a:lnTo>
                <a:lnTo>
                  <a:pt x="65217" y="194917"/>
                </a:lnTo>
                <a:lnTo>
                  <a:pt x="42565" y="235384"/>
                </a:lnTo>
                <a:lnTo>
                  <a:pt x="24402" y="278457"/>
                </a:lnTo>
                <a:lnTo>
                  <a:pt x="11068" y="323687"/>
                </a:lnTo>
                <a:lnTo>
                  <a:pt x="2819" y="370990"/>
                </a:lnTo>
                <a:lnTo>
                  <a:pt x="0" y="419947"/>
                </a:lnTo>
                <a:lnTo>
                  <a:pt x="2819" y="468988"/>
                </a:lnTo>
                <a:lnTo>
                  <a:pt x="11068" y="516364"/>
                </a:lnTo>
                <a:lnTo>
                  <a:pt x="24476" y="561861"/>
                </a:lnTo>
                <a:lnTo>
                  <a:pt x="42641" y="604934"/>
                </a:lnTo>
                <a:lnTo>
                  <a:pt x="65289" y="645401"/>
                </a:lnTo>
                <a:lnTo>
                  <a:pt x="92106" y="682947"/>
                </a:lnTo>
                <a:lnTo>
                  <a:pt x="122781" y="717256"/>
                </a:lnTo>
                <a:lnTo>
                  <a:pt x="156997" y="748013"/>
                </a:lnTo>
                <a:lnTo>
                  <a:pt x="194442" y="774904"/>
                </a:lnTo>
                <a:lnTo>
                  <a:pt x="234802" y="797612"/>
                </a:lnTo>
                <a:lnTo>
                  <a:pt x="277761" y="815823"/>
                </a:lnTo>
                <a:lnTo>
                  <a:pt x="323007" y="829221"/>
                </a:lnTo>
                <a:lnTo>
                  <a:pt x="370225" y="837491"/>
                </a:lnTo>
                <a:lnTo>
                  <a:pt x="419100" y="840318"/>
                </a:lnTo>
                <a:lnTo>
                  <a:pt x="467976" y="837491"/>
                </a:lnTo>
                <a:lnTo>
                  <a:pt x="515197" y="829221"/>
                </a:lnTo>
                <a:lnTo>
                  <a:pt x="560450" y="815821"/>
                </a:lnTo>
                <a:lnTo>
                  <a:pt x="603418" y="797607"/>
                </a:lnTo>
                <a:lnTo>
                  <a:pt x="643788" y="774894"/>
                </a:lnTo>
                <a:lnTo>
                  <a:pt x="681244" y="747997"/>
                </a:lnTo>
                <a:lnTo>
                  <a:pt x="715472" y="717229"/>
                </a:lnTo>
                <a:lnTo>
                  <a:pt x="746156" y="682907"/>
                </a:lnTo>
                <a:lnTo>
                  <a:pt x="772982" y="645344"/>
                </a:lnTo>
                <a:lnTo>
                  <a:pt x="795634" y="604856"/>
                </a:lnTo>
                <a:lnTo>
                  <a:pt x="813797" y="561758"/>
                </a:lnTo>
                <a:lnTo>
                  <a:pt x="827131" y="516497"/>
                </a:lnTo>
                <a:lnTo>
                  <a:pt x="835380" y="469158"/>
                </a:lnTo>
                <a:lnTo>
                  <a:pt x="838200" y="420159"/>
                </a:lnTo>
                <a:lnTo>
                  <a:pt x="835380" y="371159"/>
                </a:lnTo>
                <a:lnTo>
                  <a:pt x="827131" y="323820"/>
                </a:lnTo>
                <a:lnTo>
                  <a:pt x="813723" y="278354"/>
                </a:lnTo>
                <a:lnTo>
                  <a:pt x="795558" y="235306"/>
                </a:lnTo>
                <a:lnTo>
                  <a:pt x="772910" y="194860"/>
                </a:lnTo>
                <a:lnTo>
                  <a:pt x="746093" y="157331"/>
                </a:lnTo>
                <a:lnTo>
                  <a:pt x="715418" y="123035"/>
                </a:lnTo>
                <a:lnTo>
                  <a:pt x="681202" y="92287"/>
                </a:lnTo>
                <a:lnTo>
                  <a:pt x="643757" y="65404"/>
                </a:lnTo>
                <a:lnTo>
                  <a:pt x="603397" y="42700"/>
                </a:lnTo>
                <a:lnTo>
                  <a:pt x="560438" y="24492"/>
                </a:lnTo>
                <a:lnTo>
                  <a:pt x="515192" y="11096"/>
                </a:lnTo>
                <a:lnTo>
                  <a:pt x="467974" y="2826"/>
                </a:lnTo>
                <a:lnTo>
                  <a:pt x="4191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212236" y="1902630"/>
            <a:ext cx="40195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650" b="1" spc="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endParaRPr sz="26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48228" y="2864573"/>
            <a:ext cx="840740" cy="838200"/>
          </a:xfrm>
          <a:custGeom>
            <a:avLst/>
            <a:gdLst/>
            <a:ahLst/>
            <a:cxnLst/>
            <a:rect l="l" t="t" r="r" b="b"/>
            <a:pathLst>
              <a:path w="840739" h="838200">
                <a:moveTo>
                  <a:pt x="420157" y="0"/>
                </a:moveTo>
                <a:lnTo>
                  <a:pt x="371158" y="2819"/>
                </a:lnTo>
                <a:lnTo>
                  <a:pt x="323819" y="11068"/>
                </a:lnTo>
                <a:lnTo>
                  <a:pt x="278455" y="24432"/>
                </a:lnTo>
                <a:lnTo>
                  <a:pt x="235383" y="42597"/>
                </a:lnTo>
                <a:lnTo>
                  <a:pt x="194916" y="65248"/>
                </a:lnTo>
                <a:lnTo>
                  <a:pt x="157370" y="92071"/>
                </a:lnTo>
                <a:lnTo>
                  <a:pt x="123061" y="122751"/>
                </a:lnTo>
                <a:lnTo>
                  <a:pt x="92303" y="156974"/>
                </a:lnTo>
                <a:lnTo>
                  <a:pt x="65413" y="194425"/>
                </a:lnTo>
                <a:lnTo>
                  <a:pt x="42705" y="234790"/>
                </a:lnTo>
                <a:lnTo>
                  <a:pt x="24494" y="277754"/>
                </a:lnTo>
                <a:lnTo>
                  <a:pt x="11096" y="323004"/>
                </a:lnTo>
                <a:lnTo>
                  <a:pt x="2826" y="370224"/>
                </a:lnTo>
                <a:lnTo>
                  <a:pt x="0" y="419100"/>
                </a:lnTo>
                <a:lnTo>
                  <a:pt x="2826" y="467975"/>
                </a:lnTo>
                <a:lnTo>
                  <a:pt x="11096" y="515195"/>
                </a:lnTo>
                <a:lnTo>
                  <a:pt x="24494" y="560445"/>
                </a:lnTo>
                <a:lnTo>
                  <a:pt x="42705" y="603409"/>
                </a:lnTo>
                <a:lnTo>
                  <a:pt x="65413" y="643774"/>
                </a:lnTo>
                <a:lnTo>
                  <a:pt x="92303" y="681225"/>
                </a:lnTo>
                <a:lnTo>
                  <a:pt x="123061" y="715448"/>
                </a:lnTo>
                <a:lnTo>
                  <a:pt x="157370" y="746128"/>
                </a:lnTo>
                <a:lnTo>
                  <a:pt x="194916" y="772951"/>
                </a:lnTo>
                <a:lnTo>
                  <a:pt x="235383" y="795602"/>
                </a:lnTo>
                <a:lnTo>
                  <a:pt x="278455" y="813767"/>
                </a:lnTo>
                <a:lnTo>
                  <a:pt x="323819" y="827131"/>
                </a:lnTo>
                <a:lnTo>
                  <a:pt x="371158" y="835380"/>
                </a:lnTo>
                <a:lnTo>
                  <a:pt x="420157" y="838199"/>
                </a:lnTo>
                <a:lnTo>
                  <a:pt x="469157" y="835380"/>
                </a:lnTo>
                <a:lnTo>
                  <a:pt x="516496" y="827131"/>
                </a:lnTo>
                <a:lnTo>
                  <a:pt x="561860" y="813767"/>
                </a:lnTo>
                <a:lnTo>
                  <a:pt x="604933" y="795602"/>
                </a:lnTo>
                <a:lnTo>
                  <a:pt x="645400" y="772951"/>
                </a:lnTo>
                <a:lnTo>
                  <a:pt x="682946" y="746128"/>
                </a:lnTo>
                <a:lnTo>
                  <a:pt x="717255" y="715448"/>
                </a:lnTo>
                <a:lnTo>
                  <a:pt x="748013" y="681225"/>
                </a:lnTo>
                <a:lnTo>
                  <a:pt x="774903" y="643774"/>
                </a:lnTo>
                <a:lnTo>
                  <a:pt x="797611" y="603409"/>
                </a:lnTo>
                <a:lnTo>
                  <a:pt x="815822" y="560445"/>
                </a:lnTo>
                <a:lnTo>
                  <a:pt x="829220" y="515195"/>
                </a:lnTo>
                <a:lnTo>
                  <a:pt x="837490" y="467975"/>
                </a:lnTo>
                <a:lnTo>
                  <a:pt x="840317" y="419100"/>
                </a:lnTo>
                <a:lnTo>
                  <a:pt x="837490" y="370224"/>
                </a:lnTo>
                <a:lnTo>
                  <a:pt x="829220" y="323004"/>
                </a:lnTo>
                <a:lnTo>
                  <a:pt x="815822" y="277754"/>
                </a:lnTo>
                <a:lnTo>
                  <a:pt x="797611" y="234790"/>
                </a:lnTo>
                <a:lnTo>
                  <a:pt x="774903" y="194425"/>
                </a:lnTo>
                <a:lnTo>
                  <a:pt x="748013" y="156974"/>
                </a:lnTo>
                <a:lnTo>
                  <a:pt x="717255" y="122751"/>
                </a:lnTo>
                <a:lnTo>
                  <a:pt x="682946" y="92071"/>
                </a:lnTo>
                <a:lnTo>
                  <a:pt x="645400" y="65248"/>
                </a:lnTo>
                <a:lnTo>
                  <a:pt x="604933" y="42597"/>
                </a:lnTo>
                <a:lnTo>
                  <a:pt x="561860" y="24432"/>
                </a:lnTo>
                <a:lnTo>
                  <a:pt x="516496" y="11068"/>
                </a:lnTo>
                <a:lnTo>
                  <a:pt x="469157" y="2819"/>
                </a:lnTo>
                <a:lnTo>
                  <a:pt x="42015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566962" y="3047437"/>
            <a:ext cx="40195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650" b="1" spc="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endParaRPr sz="26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30161" y="4032973"/>
            <a:ext cx="840740" cy="840740"/>
          </a:xfrm>
          <a:custGeom>
            <a:avLst/>
            <a:gdLst/>
            <a:ahLst/>
            <a:cxnLst/>
            <a:rect l="l" t="t" r="r" b="b"/>
            <a:pathLst>
              <a:path w="840739" h="840739">
                <a:moveTo>
                  <a:pt x="420159" y="0"/>
                </a:moveTo>
                <a:lnTo>
                  <a:pt x="371159" y="2826"/>
                </a:lnTo>
                <a:lnTo>
                  <a:pt x="323818" y="11096"/>
                </a:lnTo>
                <a:lnTo>
                  <a:pt x="278451" y="24494"/>
                </a:lnTo>
                <a:lnTo>
                  <a:pt x="235374" y="42705"/>
                </a:lnTo>
                <a:lnTo>
                  <a:pt x="194903" y="65413"/>
                </a:lnTo>
                <a:lnTo>
                  <a:pt x="157352" y="92303"/>
                </a:lnTo>
                <a:lnTo>
                  <a:pt x="123037" y="123061"/>
                </a:lnTo>
                <a:lnTo>
                  <a:pt x="92275" y="157370"/>
                </a:lnTo>
                <a:lnTo>
                  <a:pt x="65381" y="194916"/>
                </a:lnTo>
                <a:lnTo>
                  <a:pt x="42672" y="235383"/>
                </a:lnTo>
                <a:lnTo>
                  <a:pt x="24464" y="278455"/>
                </a:lnTo>
                <a:lnTo>
                  <a:pt x="11096" y="323686"/>
                </a:lnTo>
                <a:lnTo>
                  <a:pt x="2826" y="370988"/>
                </a:lnTo>
                <a:lnTo>
                  <a:pt x="0" y="419945"/>
                </a:lnTo>
                <a:lnTo>
                  <a:pt x="2826" y="468987"/>
                </a:lnTo>
                <a:lnTo>
                  <a:pt x="11096" y="516362"/>
                </a:lnTo>
                <a:lnTo>
                  <a:pt x="24538" y="561859"/>
                </a:lnTo>
                <a:lnTo>
                  <a:pt x="42748" y="604932"/>
                </a:lnTo>
                <a:lnTo>
                  <a:pt x="65453" y="645399"/>
                </a:lnTo>
                <a:lnTo>
                  <a:pt x="92339" y="682945"/>
                </a:lnTo>
                <a:lnTo>
                  <a:pt x="123091" y="717254"/>
                </a:lnTo>
                <a:lnTo>
                  <a:pt x="157394" y="748011"/>
                </a:lnTo>
                <a:lnTo>
                  <a:pt x="194933" y="774902"/>
                </a:lnTo>
                <a:lnTo>
                  <a:pt x="235395" y="797610"/>
                </a:lnTo>
                <a:lnTo>
                  <a:pt x="278463" y="815821"/>
                </a:lnTo>
                <a:lnTo>
                  <a:pt x="323823" y="829219"/>
                </a:lnTo>
                <a:lnTo>
                  <a:pt x="371160" y="837489"/>
                </a:lnTo>
                <a:lnTo>
                  <a:pt x="420159" y="840315"/>
                </a:lnTo>
                <a:lnTo>
                  <a:pt x="469158" y="837489"/>
                </a:lnTo>
                <a:lnTo>
                  <a:pt x="516499" y="829218"/>
                </a:lnTo>
                <a:lnTo>
                  <a:pt x="561866" y="815819"/>
                </a:lnTo>
                <a:lnTo>
                  <a:pt x="604942" y="797605"/>
                </a:lnTo>
                <a:lnTo>
                  <a:pt x="645414" y="774892"/>
                </a:lnTo>
                <a:lnTo>
                  <a:pt x="682965" y="747995"/>
                </a:lnTo>
                <a:lnTo>
                  <a:pt x="717279" y="717227"/>
                </a:lnTo>
                <a:lnTo>
                  <a:pt x="748041" y="682905"/>
                </a:lnTo>
                <a:lnTo>
                  <a:pt x="774935" y="645343"/>
                </a:lnTo>
                <a:lnTo>
                  <a:pt x="797644" y="604855"/>
                </a:lnTo>
                <a:lnTo>
                  <a:pt x="815852" y="561756"/>
                </a:lnTo>
                <a:lnTo>
                  <a:pt x="829220" y="516496"/>
                </a:lnTo>
                <a:lnTo>
                  <a:pt x="837490" y="469157"/>
                </a:lnTo>
                <a:lnTo>
                  <a:pt x="840317" y="420157"/>
                </a:lnTo>
                <a:lnTo>
                  <a:pt x="837490" y="371158"/>
                </a:lnTo>
                <a:lnTo>
                  <a:pt x="829220" y="323819"/>
                </a:lnTo>
                <a:lnTo>
                  <a:pt x="815778" y="278353"/>
                </a:lnTo>
                <a:lnTo>
                  <a:pt x="797568" y="235305"/>
                </a:lnTo>
                <a:lnTo>
                  <a:pt x="774863" y="194859"/>
                </a:lnTo>
                <a:lnTo>
                  <a:pt x="747977" y="157331"/>
                </a:lnTo>
                <a:lnTo>
                  <a:pt x="717226" y="123034"/>
                </a:lnTo>
                <a:lnTo>
                  <a:pt x="682923" y="92287"/>
                </a:lnTo>
                <a:lnTo>
                  <a:pt x="645383" y="65403"/>
                </a:lnTo>
                <a:lnTo>
                  <a:pt x="604922" y="42700"/>
                </a:lnTo>
                <a:lnTo>
                  <a:pt x="561854" y="24492"/>
                </a:lnTo>
                <a:lnTo>
                  <a:pt x="516493" y="11096"/>
                </a:lnTo>
                <a:lnTo>
                  <a:pt x="469157" y="2826"/>
                </a:lnTo>
                <a:lnTo>
                  <a:pt x="42015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948896" y="4216148"/>
            <a:ext cx="40195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650" b="1" spc="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endParaRPr sz="26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99394" y="5180206"/>
            <a:ext cx="840740" cy="840740"/>
          </a:xfrm>
          <a:custGeom>
            <a:avLst/>
            <a:gdLst/>
            <a:ahLst/>
            <a:cxnLst/>
            <a:rect l="l" t="t" r="r" b="b"/>
            <a:pathLst>
              <a:path w="840739" h="840739">
                <a:moveTo>
                  <a:pt x="420159" y="0"/>
                </a:moveTo>
                <a:lnTo>
                  <a:pt x="371159" y="2826"/>
                </a:lnTo>
                <a:lnTo>
                  <a:pt x="323818" y="11096"/>
                </a:lnTo>
                <a:lnTo>
                  <a:pt x="278451" y="24494"/>
                </a:lnTo>
                <a:lnTo>
                  <a:pt x="235374" y="42705"/>
                </a:lnTo>
                <a:lnTo>
                  <a:pt x="194903" y="65413"/>
                </a:lnTo>
                <a:lnTo>
                  <a:pt x="157352" y="92303"/>
                </a:lnTo>
                <a:lnTo>
                  <a:pt x="123037" y="123061"/>
                </a:lnTo>
                <a:lnTo>
                  <a:pt x="92275" y="157370"/>
                </a:lnTo>
                <a:lnTo>
                  <a:pt x="65382" y="194916"/>
                </a:lnTo>
                <a:lnTo>
                  <a:pt x="42672" y="235383"/>
                </a:lnTo>
                <a:lnTo>
                  <a:pt x="24464" y="278455"/>
                </a:lnTo>
                <a:lnTo>
                  <a:pt x="11096" y="323686"/>
                </a:lnTo>
                <a:lnTo>
                  <a:pt x="2826" y="370989"/>
                </a:lnTo>
                <a:lnTo>
                  <a:pt x="0" y="419946"/>
                </a:lnTo>
                <a:lnTo>
                  <a:pt x="2826" y="468987"/>
                </a:lnTo>
                <a:lnTo>
                  <a:pt x="11096" y="516363"/>
                </a:lnTo>
                <a:lnTo>
                  <a:pt x="24537" y="561859"/>
                </a:lnTo>
                <a:lnTo>
                  <a:pt x="42748" y="604932"/>
                </a:lnTo>
                <a:lnTo>
                  <a:pt x="65453" y="645399"/>
                </a:lnTo>
                <a:lnTo>
                  <a:pt x="92339" y="682945"/>
                </a:lnTo>
                <a:lnTo>
                  <a:pt x="123091" y="717254"/>
                </a:lnTo>
                <a:lnTo>
                  <a:pt x="157394" y="748011"/>
                </a:lnTo>
                <a:lnTo>
                  <a:pt x="194933" y="774902"/>
                </a:lnTo>
                <a:lnTo>
                  <a:pt x="235395" y="797610"/>
                </a:lnTo>
                <a:lnTo>
                  <a:pt x="278463" y="815821"/>
                </a:lnTo>
                <a:lnTo>
                  <a:pt x="323823" y="829219"/>
                </a:lnTo>
                <a:lnTo>
                  <a:pt x="371160" y="837489"/>
                </a:lnTo>
                <a:lnTo>
                  <a:pt x="420159" y="840315"/>
                </a:lnTo>
                <a:lnTo>
                  <a:pt x="469158" y="837489"/>
                </a:lnTo>
                <a:lnTo>
                  <a:pt x="516499" y="829218"/>
                </a:lnTo>
                <a:lnTo>
                  <a:pt x="561866" y="815819"/>
                </a:lnTo>
                <a:lnTo>
                  <a:pt x="604942" y="797605"/>
                </a:lnTo>
                <a:lnTo>
                  <a:pt x="645414" y="774892"/>
                </a:lnTo>
                <a:lnTo>
                  <a:pt x="682965" y="747995"/>
                </a:lnTo>
                <a:lnTo>
                  <a:pt x="717279" y="717227"/>
                </a:lnTo>
                <a:lnTo>
                  <a:pt x="748041" y="682905"/>
                </a:lnTo>
                <a:lnTo>
                  <a:pt x="774935" y="645343"/>
                </a:lnTo>
                <a:lnTo>
                  <a:pt x="797644" y="604855"/>
                </a:lnTo>
                <a:lnTo>
                  <a:pt x="815852" y="561757"/>
                </a:lnTo>
                <a:lnTo>
                  <a:pt x="829220" y="516496"/>
                </a:lnTo>
                <a:lnTo>
                  <a:pt x="837490" y="469157"/>
                </a:lnTo>
                <a:lnTo>
                  <a:pt x="840317" y="420157"/>
                </a:lnTo>
                <a:lnTo>
                  <a:pt x="837490" y="371158"/>
                </a:lnTo>
                <a:lnTo>
                  <a:pt x="829220" y="323819"/>
                </a:lnTo>
                <a:lnTo>
                  <a:pt x="815779" y="278353"/>
                </a:lnTo>
                <a:lnTo>
                  <a:pt x="797568" y="235306"/>
                </a:lnTo>
                <a:lnTo>
                  <a:pt x="774863" y="194860"/>
                </a:lnTo>
                <a:lnTo>
                  <a:pt x="747977" y="157331"/>
                </a:lnTo>
                <a:lnTo>
                  <a:pt x="717226" y="123034"/>
                </a:lnTo>
                <a:lnTo>
                  <a:pt x="682923" y="92287"/>
                </a:lnTo>
                <a:lnTo>
                  <a:pt x="645383" y="65403"/>
                </a:lnTo>
                <a:lnTo>
                  <a:pt x="604922" y="42700"/>
                </a:lnTo>
                <a:lnTo>
                  <a:pt x="561854" y="24492"/>
                </a:lnTo>
                <a:lnTo>
                  <a:pt x="516493" y="11096"/>
                </a:lnTo>
                <a:lnTo>
                  <a:pt x="469157" y="2826"/>
                </a:lnTo>
                <a:lnTo>
                  <a:pt x="42015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318129" y="5363381"/>
            <a:ext cx="40195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2650" b="1" spc="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4</a:t>
            </a:r>
            <a:endParaRPr sz="26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13198" y="1941282"/>
            <a:ext cx="284734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75" spc="22" baseline="1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2650" dirty="0">
                <a:solidFill>
                  <a:srgbClr val="595959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3975" spc="22" baseline="1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健康产业介绍</a:t>
            </a:r>
            <a:endParaRPr sz="3975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12065" y="3054226"/>
            <a:ext cx="305498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细胞产品</a:t>
            </a:r>
            <a:r>
              <a:rPr sz="2650" spc="-135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650" spc="15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衍⽣产品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1081" y="4307293"/>
            <a:ext cx="1380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科研项⽬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99731" y="5429126"/>
            <a:ext cx="1380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企业优势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8824" y="447644"/>
            <a:ext cx="2057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知识产权建设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7758" y="1172447"/>
            <a:ext cx="164465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spc="10" dirty="0">
                <a:solidFill>
                  <a:srgbClr val="00A990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45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758" y="1619487"/>
            <a:ext cx="164465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spc="10" dirty="0">
                <a:solidFill>
                  <a:srgbClr val="00A990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45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7758" y="2066527"/>
            <a:ext cx="164465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spc="10" dirty="0">
                <a:solidFill>
                  <a:srgbClr val="00A990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45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8758" y="1158900"/>
            <a:ext cx="4601845" cy="1143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1242695" algn="l"/>
              </a:tabLst>
            </a:pPr>
            <a:r>
              <a:rPr sz="1450" b="1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SCI</a:t>
            </a: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⽂章</a:t>
            </a:r>
            <a:r>
              <a:rPr sz="1450" b="1" spc="5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10</a:t>
            </a: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篇	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截⽌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6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⽉底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⻅刊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6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篇</a:t>
            </a:r>
            <a:r>
              <a:rPr sz="1950" spc="-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-15" dirty="0">
                <a:latin typeface="Times New Roman" panose="02020603050405020304"/>
                <a:cs typeface="Times New Roman" panose="02020603050405020304"/>
              </a:rPr>
              <a:t>4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篇投稿中</a:t>
            </a:r>
            <a:r>
              <a:rPr sz="2175" b="1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；</a:t>
            </a:r>
            <a:endParaRPr sz="2175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202000"/>
              </a:lnSpc>
              <a:tabLst>
                <a:tab pos="1212850" algn="l"/>
              </a:tabLst>
            </a:pP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发明专利</a:t>
            </a:r>
            <a:r>
              <a:rPr sz="1450" b="1" spc="5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6</a:t>
            </a: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篇</a:t>
            </a: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	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申请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篇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第三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四篇投稿中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篇国际专利</a:t>
            </a:r>
            <a:r>
              <a:rPr sz="2175" b="1" spc="15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； </a:t>
            </a: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实⽤新型专利</a:t>
            </a:r>
            <a:r>
              <a:rPr sz="1450" b="1" spc="5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14</a:t>
            </a:r>
            <a:r>
              <a:rPr sz="21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篇</a:t>
            </a:r>
            <a:r>
              <a:rPr sz="2175" b="1" spc="-9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授权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篇</a:t>
            </a:r>
            <a:r>
              <a:rPr sz="1950" spc="-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申请</a:t>
            </a:r>
            <a:r>
              <a:rPr sz="1300" spc="15" dirty="0">
                <a:latin typeface="Times New Roman" panose="02020603050405020304"/>
                <a:cs typeface="Times New Roman" panose="02020603050405020304"/>
              </a:rPr>
              <a:t>12</a:t>
            </a:r>
            <a:r>
              <a:rPr sz="195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篇</a:t>
            </a:r>
            <a:r>
              <a:rPr sz="2175" b="1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；</a:t>
            </a:r>
            <a:endParaRPr sz="2175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29010" y="2744679"/>
            <a:ext cx="2909323" cy="370162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96789" y="4674460"/>
            <a:ext cx="1487151" cy="1781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75970" y="4665116"/>
            <a:ext cx="1564518" cy="1781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95106" y="2823006"/>
            <a:ext cx="1312973" cy="1725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75970" y="2744057"/>
            <a:ext cx="1564518" cy="1835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23016" y="2744057"/>
            <a:ext cx="1564518" cy="18355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01897" y="4714525"/>
            <a:ext cx="1458397" cy="170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439409" y="2744837"/>
            <a:ext cx="1253458" cy="18352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34832" y="4665150"/>
            <a:ext cx="1248774" cy="1838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7484" y="2619587"/>
            <a:ext cx="5351145" cy="3953510"/>
          </a:xfrm>
          <a:custGeom>
            <a:avLst/>
            <a:gdLst/>
            <a:ahLst/>
            <a:cxnLst/>
            <a:rect l="l" t="t" r="r" b="b"/>
            <a:pathLst>
              <a:path w="5351145" h="3953509">
                <a:moveTo>
                  <a:pt x="8466" y="8465"/>
                </a:moveTo>
                <a:lnTo>
                  <a:pt x="0" y="8465"/>
                </a:lnTo>
                <a:lnTo>
                  <a:pt x="0" y="24354"/>
                </a:lnTo>
                <a:lnTo>
                  <a:pt x="16933" y="24354"/>
                </a:lnTo>
                <a:lnTo>
                  <a:pt x="16933" y="16932"/>
                </a:lnTo>
                <a:lnTo>
                  <a:pt x="8466" y="16932"/>
                </a:lnTo>
                <a:lnTo>
                  <a:pt x="8466" y="8465"/>
                </a:lnTo>
                <a:close/>
              </a:path>
              <a:path w="5351145" h="3953509">
                <a:moveTo>
                  <a:pt x="25400" y="0"/>
                </a:moveTo>
                <a:lnTo>
                  <a:pt x="8466" y="0"/>
                </a:lnTo>
                <a:lnTo>
                  <a:pt x="8466" y="16932"/>
                </a:lnTo>
                <a:lnTo>
                  <a:pt x="16933" y="16932"/>
                </a:lnTo>
                <a:lnTo>
                  <a:pt x="16933" y="8465"/>
                </a:lnTo>
                <a:lnTo>
                  <a:pt x="25400" y="8465"/>
                </a:lnTo>
                <a:lnTo>
                  <a:pt x="25400" y="0"/>
                </a:lnTo>
                <a:close/>
              </a:path>
              <a:path w="5351145" h="3953509">
                <a:moveTo>
                  <a:pt x="25400" y="8465"/>
                </a:moveTo>
                <a:lnTo>
                  <a:pt x="16933" y="8465"/>
                </a:lnTo>
                <a:lnTo>
                  <a:pt x="16933" y="16932"/>
                </a:lnTo>
                <a:lnTo>
                  <a:pt x="25400" y="16932"/>
                </a:lnTo>
                <a:lnTo>
                  <a:pt x="25400" y="8465"/>
                </a:lnTo>
                <a:close/>
              </a:path>
              <a:path w="5351145" h="3953509">
                <a:moveTo>
                  <a:pt x="59266" y="0"/>
                </a:moveTo>
                <a:lnTo>
                  <a:pt x="42333" y="0"/>
                </a:lnTo>
                <a:lnTo>
                  <a:pt x="42333" y="16932"/>
                </a:lnTo>
                <a:lnTo>
                  <a:pt x="59266" y="16932"/>
                </a:lnTo>
                <a:lnTo>
                  <a:pt x="59266" y="0"/>
                </a:lnTo>
                <a:close/>
              </a:path>
              <a:path w="5351145" h="3953509">
                <a:moveTo>
                  <a:pt x="93133" y="0"/>
                </a:moveTo>
                <a:lnTo>
                  <a:pt x="76200" y="0"/>
                </a:lnTo>
                <a:lnTo>
                  <a:pt x="76200" y="16932"/>
                </a:lnTo>
                <a:lnTo>
                  <a:pt x="93133" y="16932"/>
                </a:lnTo>
                <a:lnTo>
                  <a:pt x="93133" y="0"/>
                </a:lnTo>
                <a:close/>
              </a:path>
              <a:path w="5351145" h="3953509">
                <a:moveTo>
                  <a:pt x="127000" y="0"/>
                </a:moveTo>
                <a:lnTo>
                  <a:pt x="110066" y="0"/>
                </a:lnTo>
                <a:lnTo>
                  <a:pt x="110066" y="16932"/>
                </a:lnTo>
                <a:lnTo>
                  <a:pt x="127000" y="16932"/>
                </a:lnTo>
                <a:lnTo>
                  <a:pt x="127000" y="0"/>
                </a:lnTo>
                <a:close/>
              </a:path>
              <a:path w="5351145" h="3953509">
                <a:moveTo>
                  <a:pt x="160866" y="0"/>
                </a:moveTo>
                <a:lnTo>
                  <a:pt x="143933" y="0"/>
                </a:lnTo>
                <a:lnTo>
                  <a:pt x="143933" y="16932"/>
                </a:lnTo>
                <a:lnTo>
                  <a:pt x="160866" y="16932"/>
                </a:lnTo>
                <a:lnTo>
                  <a:pt x="160866" y="0"/>
                </a:lnTo>
                <a:close/>
              </a:path>
              <a:path w="5351145" h="3953509">
                <a:moveTo>
                  <a:pt x="194733" y="0"/>
                </a:moveTo>
                <a:lnTo>
                  <a:pt x="177800" y="0"/>
                </a:lnTo>
                <a:lnTo>
                  <a:pt x="177800" y="16932"/>
                </a:lnTo>
                <a:lnTo>
                  <a:pt x="194733" y="16932"/>
                </a:lnTo>
                <a:lnTo>
                  <a:pt x="194733" y="0"/>
                </a:lnTo>
                <a:close/>
              </a:path>
              <a:path w="5351145" h="3953509">
                <a:moveTo>
                  <a:pt x="228599" y="0"/>
                </a:moveTo>
                <a:lnTo>
                  <a:pt x="211666" y="0"/>
                </a:lnTo>
                <a:lnTo>
                  <a:pt x="211666" y="16932"/>
                </a:lnTo>
                <a:lnTo>
                  <a:pt x="228599" y="16932"/>
                </a:lnTo>
                <a:lnTo>
                  <a:pt x="228599" y="0"/>
                </a:lnTo>
                <a:close/>
              </a:path>
              <a:path w="5351145" h="3953509">
                <a:moveTo>
                  <a:pt x="262466" y="0"/>
                </a:moveTo>
                <a:lnTo>
                  <a:pt x="245533" y="0"/>
                </a:lnTo>
                <a:lnTo>
                  <a:pt x="245533" y="16932"/>
                </a:lnTo>
                <a:lnTo>
                  <a:pt x="262466" y="16932"/>
                </a:lnTo>
                <a:lnTo>
                  <a:pt x="262466" y="0"/>
                </a:lnTo>
                <a:close/>
              </a:path>
              <a:path w="5351145" h="3953509">
                <a:moveTo>
                  <a:pt x="296333" y="0"/>
                </a:moveTo>
                <a:lnTo>
                  <a:pt x="279399" y="0"/>
                </a:lnTo>
                <a:lnTo>
                  <a:pt x="279399" y="16932"/>
                </a:lnTo>
                <a:lnTo>
                  <a:pt x="296333" y="16932"/>
                </a:lnTo>
                <a:lnTo>
                  <a:pt x="296333" y="0"/>
                </a:lnTo>
                <a:close/>
              </a:path>
              <a:path w="5351145" h="3953509">
                <a:moveTo>
                  <a:pt x="330199" y="0"/>
                </a:moveTo>
                <a:lnTo>
                  <a:pt x="313266" y="0"/>
                </a:lnTo>
                <a:lnTo>
                  <a:pt x="313266" y="16932"/>
                </a:lnTo>
                <a:lnTo>
                  <a:pt x="330199" y="16932"/>
                </a:lnTo>
                <a:lnTo>
                  <a:pt x="330199" y="0"/>
                </a:lnTo>
                <a:close/>
              </a:path>
              <a:path w="5351145" h="3953509">
                <a:moveTo>
                  <a:pt x="364066" y="0"/>
                </a:moveTo>
                <a:lnTo>
                  <a:pt x="347133" y="0"/>
                </a:lnTo>
                <a:lnTo>
                  <a:pt x="347133" y="16932"/>
                </a:lnTo>
                <a:lnTo>
                  <a:pt x="364066" y="16932"/>
                </a:lnTo>
                <a:lnTo>
                  <a:pt x="364066" y="0"/>
                </a:lnTo>
                <a:close/>
              </a:path>
              <a:path w="5351145" h="3953509">
                <a:moveTo>
                  <a:pt x="397933" y="0"/>
                </a:moveTo>
                <a:lnTo>
                  <a:pt x="380999" y="0"/>
                </a:lnTo>
                <a:lnTo>
                  <a:pt x="380999" y="16932"/>
                </a:lnTo>
                <a:lnTo>
                  <a:pt x="397933" y="16932"/>
                </a:lnTo>
                <a:lnTo>
                  <a:pt x="397933" y="0"/>
                </a:lnTo>
                <a:close/>
              </a:path>
              <a:path w="5351145" h="3953509">
                <a:moveTo>
                  <a:pt x="431799" y="0"/>
                </a:moveTo>
                <a:lnTo>
                  <a:pt x="414866" y="0"/>
                </a:lnTo>
                <a:lnTo>
                  <a:pt x="414866" y="16932"/>
                </a:lnTo>
                <a:lnTo>
                  <a:pt x="431799" y="16932"/>
                </a:lnTo>
                <a:lnTo>
                  <a:pt x="431799" y="0"/>
                </a:lnTo>
                <a:close/>
              </a:path>
              <a:path w="5351145" h="3953509">
                <a:moveTo>
                  <a:pt x="465666" y="0"/>
                </a:moveTo>
                <a:lnTo>
                  <a:pt x="448733" y="0"/>
                </a:lnTo>
                <a:lnTo>
                  <a:pt x="448733" y="16932"/>
                </a:lnTo>
                <a:lnTo>
                  <a:pt x="465666" y="16932"/>
                </a:lnTo>
                <a:lnTo>
                  <a:pt x="465666" y="0"/>
                </a:lnTo>
                <a:close/>
              </a:path>
              <a:path w="5351145" h="3953509">
                <a:moveTo>
                  <a:pt x="499533" y="0"/>
                </a:moveTo>
                <a:lnTo>
                  <a:pt x="482599" y="0"/>
                </a:lnTo>
                <a:lnTo>
                  <a:pt x="482599" y="16932"/>
                </a:lnTo>
                <a:lnTo>
                  <a:pt x="499533" y="16932"/>
                </a:lnTo>
                <a:lnTo>
                  <a:pt x="499533" y="0"/>
                </a:lnTo>
                <a:close/>
              </a:path>
              <a:path w="5351145" h="3953509">
                <a:moveTo>
                  <a:pt x="533399" y="0"/>
                </a:moveTo>
                <a:lnTo>
                  <a:pt x="516466" y="0"/>
                </a:lnTo>
                <a:lnTo>
                  <a:pt x="516466" y="16932"/>
                </a:lnTo>
                <a:lnTo>
                  <a:pt x="533399" y="16932"/>
                </a:lnTo>
                <a:lnTo>
                  <a:pt x="533399" y="0"/>
                </a:lnTo>
                <a:close/>
              </a:path>
              <a:path w="5351145" h="3953509">
                <a:moveTo>
                  <a:pt x="567266" y="0"/>
                </a:moveTo>
                <a:lnTo>
                  <a:pt x="550333" y="0"/>
                </a:lnTo>
                <a:lnTo>
                  <a:pt x="550333" y="16932"/>
                </a:lnTo>
                <a:lnTo>
                  <a:pt x="567266" y="16932"/>
                </a:lnTo>
                <a:lnTo>
                  <a:pt x="567266" y="0"/>
                </a:lnTo>
                <a:close/>
              </a:path>
              <a:path w="5351145" h="3953509">
                <a:moveTo>
                  <a:pt x="601133" y="0"/>
                </a:moveTo>
                <a:lnTo>
                  <a:pt x="584199" y="0"/>
                </a:lnTo>
                <a:lnTo>
                  <a:pt x="584199" y="16932"/>
                </a:lnTo>
                <a:lnTo>
                  <a:pt x="601133" y="16932"/>
                </a:lnTo>
                <a:lnTo>
                  <a:pt x="601133" y="0"/>
                </a:lnTo>
                <a:close/>
              </a:path>
              <a:path w="5351145" h="3953509">
                <a:moveTo>
                  <a:pt x="634999" y="0"/>
                </a:moveTo>
                <a:lnTo>
                  <a:pt x="618066" y="0"/>
                </a:lnTo>
                <a:lnTo>
                  <a:pt x="618066" y="16932"/>
                </a:lnTo>
                <a:lnTo>
                  <a:pt x="634999" y="16932"/>
                </a:lnTo>
                <a:lnTo>
                  <a:pt x="634999" y="0"/>
                </a:lnTo>
                <a:close/>
              </a:path>
              <a:path w="5351145" h="3953509">
                <a:moveTo>
                  <a:pt x="668867" y="0"/>
                </a:moveTo>
                <a:lnTo>
                  <a:pt x="651933" y="0"/>
                </a:lnTo>
                <a:lnTo>
                  <a:pt x="651933" y="16932"/>
                </a:lnTo>
                <a:lnTo>
                  <a:pt x="668867" y="16932"/>
                </a:lnTo>
                <a:lnTo>
                  <a:pt x="668867" y="0"/>
                </a:lnTo>
                <a:close/>
              </a:path>
              <a:path w="5351145" h="3953509">
                <a:moveTo>
                  <a:pt x="702733" y="0"/>
                </a:moveTo>
                <a:lnTo>
                  <a:pt x="685800" y="0"/>
                </a:lnTo>
                <a:lnTo>
                  <a:pt x="685800" y="16932"/>
                </a:lnTo>
                <a:lnTo>
                  <a:pt x="702733" y="16932"/>
                </a:lnTo>
                <a:lnTo>
                  <a:pt x="702733" y="0"/>
                </a:lnTo>
                <a:close/>
              </a:path>
              <a:path w="5351145" h="3953509">
                <a:moveTo>
                  <a:pt x="736600" y="0"/>
                </a:moveTo>
                <a:lnTo>
                  <a:pt x="719667" y="0"/>
                </a:lnTo>
                <a:lnTo>
                  <a:pt x="719667" y="16932"/>
                </a:lnTo>
                <a:lnTo>
                  <a:pt x="736600" y="16932"/>
                </a:lnTo>
                <a:lnTo>
                  <a:pt x="736600" y="0"/>
                </a:lnTo>
                <a:close/>
              </a:path>
              <a:path w="5351145" h="3953509">
                <a:moveTo>
                  <a:pt x="770467" y="0"/>
                </a:moveTo>
                <a:lnTo>
                  <a:pt x="753533" y="0"/>
                </a:lnTo>
                <a:lnTo>
                  <a:pt x="753533" y="16932"/>
                </a:lnTo>
                <a:lnTo>
                  <a:pt x="770467" y="16932"/>
                </a:lnTo>
                <a:lnTo>
                  <a:pt x="770467" y="0"/>
                </a:lnTo>
                <a:close/>
              </a:path>
              <a:path w="5351145" h="3953509">
                <a:moveTo>
                  <a:pt x="804333" y="0"/>
                </a:moveTo>
                <a:lnTo>
                  <a:pt x="787400" y="0"/>
                </a:lnTo>
                <a:lnTo>
                  <a:pt x="787400" y="16932"/>
                </a:lnTo>
                <a:lnTo>
                  <a:pt x="804333" y="16932"/>
                </a:lnTo>
                <a:lnTo>
                  <a:pt x="804333" y="0"/>
                </a:lnTo>
                <a:close/>
              </a:path>
              <a:path w="5351145" h="3953509">
                <a:moveTo>
                  <a:pt x="838200" y="0"/>
                </a:moveTo>
                <a:lnTo>
                  <a:pt x="821267" y="0"/>
                </a:lnTo>
                <a:lnTo>
                  <a:pt x="821267" y="16932"/>
                </a:lnTo>
                <a:lnTo>
                  <a:pt x="838200" y="16932"/>
                </a:lnTo>
                <a:lnTo>
                  <a:pt x="838200" y="0"/>
                </a:lnTo>
                <a:close/>
              </a:path>
              <a:path w="5351145" h="3953509">
                <a:moveTo>
                  <a:pt x="872067" y="0"/>
                </a:moveTo>
                <a:lnTo>
                  <a:pt x="855133" y="0"/>
                </a:lnTo>
                <a:lnTo>
                  <a:pt x="855133" y="16932"/>
                </a:lnTo>
                <a:lnTo>
                  <a:pt x="872067" y="16932"/>
                </a:lnTo>
                <a:lnTo>
                  <a:pt x="872067" y="0"/>
                </a:lnTo>
                <a:close/>
              </a:path>
              <a:path w="5351145" h="3953509">
                <a:moveTo>
                  <a:pt x="905933" y="0"/>
                </a:moveTo>
                <a:lnTo>
                  <a:pt x="889000" y="0"/>
                </a:lnTo>
                <a:lnTo>
                  <a:pt x="889000" y="16932"/>
                </a:lnTo>
                <a:lnTo>
                  <a:pt x="905933" y="16932"/>
                </a:lnTo>
                <a:lnTo>
                  <a:pt x="905933" y="0"/>
                </a:lnTo>
                <a:close/>
              </a:path>
              <a:path w="5351145" h="3953509">
                <a:moveTo>
                  <a:pt x="939800" y="0"/>
                </a:moveTo>
                <a:lnTo>
                  <a:pt x="922867" y="0"/>
                </a:lnTo>
                <a:lnTo>
                  <a:pt x="922867" y="16932"/>
                </a:lnTo>
                <a:lnTo>
                  <a:pt x="939800" y="16932"/>
                </a:lnTo>
                <a:lnTo>
                  <a:pt x="939800" y="0"/>
                </a:lnTo>
                <a:close/>
              </a:path>
              <a:path w="5351145" h="3953509">
                <a:moveTo>
                  <a:pt x="973667" y="0"/>
                </a:moveTo>
                <a:lnTo>
                  <a:pt x="956733" y="0"/>
                </a:lnTo>
                <a:lnTo>
                  <a:pt x="956733" y="16932"/>
                </a:lnTo>
                <a:lnTo>
                  <a:pt x="973667" y="16932"/>
                </a:lnTo>
                <a:lnTo>
                  <a:pt x="973667" y="0"/>
                </a:lnTo>
                <a:close/>
              </a:path>
              <a:path w="5351145" h="3953509">
                <a:moveTo>
                  <a:pt x="1007533" y="0"/>
                </a:moveTo>
                <a:lnTo>
                  <a:pt x="990600" y="0"/>
                </a:lnTo>
                <a:lnTo>
                  <a:pt x="990600" y="16932"/>
                </a:lnTo>
                <a:lnTo>
                  <a:pt x="1007533" y="16932"/>
                </a:lnTo>
                <a:lnTo>
                  <a:pt x="1007533" y="0"/>
                </a:lnTo>
                <a:close/>
              </a:path>
              <a:path w="5351145" h="3953509">
                <a:moveTo>
                  <a:pt x="1041400" y="0"/>
                </a:moveTo>
                <a:lnTo>
                  <a:pt x="1024467" y="0"/>
                </a:lnTo>
                <a:lnTo>
                  <a:pt x="1024467" y="16932"/>
                </a:lnTo>
                <a:lnTo>
                  <a:pt x="1041400" y="16932"/>
                </a:lnTo>
                <a:lnTo>
                  <a:pt x="1041400" y="0"/>
                </a:lnTo>
                <a:close/>
              </a:path>
              <a:path w="5351145" h="3953509">
                <a:moveTo>
                  <a:pt x="1075267" y="0"/>
                </a:moveTo>
                <a:lnTo>
                  <a:pt x="1058333" y="0"/>
                </a:lnTo>
                <a:lnTo>
                  <a:pt x="1058333" y="16932"/>
                </a:lnTo>
                <a:lnTo>
                  <a:pt x="1075267" y="16932"/>
                </a:lnTo>
                <a:lnTo>
                  <a:pt x="1075267" y="0"/>
                </a:lnTo>
                <a:close/>
              </a:path>
              <a:path w="5351145" h="3953509">
                <a:moveTo>
                  <a:pt x="1109133" y="0"/>
                </a:moveTo>
                <a:lnTo>
                  <a:pt x="1092200" y="0"/>
                </a:lnTo>
                <a:lnTo>
                  <a:pt x="1092200" y="16932"/>
                </a:lnTo>
                <a:lnTo>
                  <a:pt x="1109133" y="16932"/>
                </a:lnTo>
                <a:lnTo>
                  <a:pt x="1109133" y="0"/>
                </a:lnTo>
                <a:close/>
              </a:path>
              <a:path w="5351145" h="3953509">
                <a:moveTo>
                  <a:pt x="1143000" y="0"/>
                </a:moveTo>
                <a:lnTo>
                  <a:pt x="1126067" y="0"/>
                </a:lnTo>
                <a:lnTo>
                  <a:pt x="1126067" y="16932"/>
                </a:lnTo>
                <a:lnTo>
                  <a:pt x="1143000" y="16932"/>
                </a:lnTo>
                <a:lnTo>
                  <a:pt x="1143000" y="0"/>
                </a:lnTo>
                <a:close/>
              </a:path>
              <a:path w="5351145" h="3953509">
                <a:moveTo>
                  <a:pt x="1176867" y="0"/>
                </a:moveTo>
                <a:lnTo>
                  <a:pt x="1159933" y="0"/>
                </a:lnTo>
                <a:lnTo>
                  <a:pt x="1159933" y="16932"/>
                </a:lnTo>
                <a:lnTo>
                  <a:pt x="1176867" y="16932"/>
                </a:lnTo>
                <a:lnTo>
                  <a:pt x="1176867" y="0"/>
                </a:lnTo>
                <a:close/>
              </a:path>
              <a:path w="5351145" h="3953509">
                <a:moveTo>
                  <a:pt x="1210733" y="0"/>
                </a:moveTo>
                <a:lnTo>
                  <a:pt x="1193800" y="0"/>
                </a:lnTo>
                <a:lnTo>
                  <a:pt x="1193800" y="16932"/>
                </a:lnTo>
                <a:lnTo>
                  <a:pt x="1210733" y="16932"/>
                </a:lnTo>
                <a:lnTo>
                  <a:pt x="1210733" y="0"/>
                </a:lnTo>
                <a:close/>
              </a:path>
              <a:path w="5351145" h="3953509">
                <a:moveTo>
                  <a:pt x="1244600" y="0"/>
                </a:moveTo>
                <a:lnTo>
                  <a:pt x="1227667" y="0"/>
                </a:lnTo>
                <a:lnTo>
                  <a:pt x="1227667" y="16932"/>
                </a:lnTo>
                <a:lnTo>
                  <a:pt x="1244600" y="16932"/>
                </a:lnTo>
                <a:lnTo>
                  <a:pt x="1244600" y="0"/>
                </a:lnTo>
                <a:close/>
              </a:path>
              <a:path w="5351145" h="3953509">
                <a:moveTo>
                  <a:pt x="1278467" y="0"/>
                </a:moveTo>
                <a:lnTo>
                  <a:pt x="1261533" y="0"/>
                </a:lnTo>
                <a:lnTo>
                  <a:pt x="1261533" y="16932"/>
                </a:lnTo>
                <a:lnTo>
                  <a:pt x="1278467" y="16932"/>
                </a:lnTo>
                <a:lnTo>
                  <a:pt x="1278467" y="0"/>
                </a:lnTo>
                <a:close/>
              </a:path>
              <a:path w="5351145" h="3953509">
                <a:moveTo>
                  <a:pt x="1312333" y="0"/>
                </a:moveTo>
                <a:lnTo>
                  <a:pt x="1295400" y="0"/>
                </a:lnTo>
                <a:lnTo>
                  <a:pt x="1295400" y="16932"/>
                </a:lnTo>
                <a:lnTo>
                  <a:pt x="1312333" y="16932"/>
                </a:lnTo>
                <a:lnTo>
                  <a:pt x="1312333" y="0"/>
                </a:lnTo>
                <a:close/>
              </a:path>
              <a:path w="5351145" h="3953509">
                <a:moveTo>
                  <a:pt x="1346200" y="0"/>
                </a:moveTo>
                <a:lnTo>
                  <a:pt x="1329267" y="0"/>
                </a:lnTo>
                <a:lnTo>
                  <a:pt x="1329267" y="16932"/>
                </a:lnTo>
                <a:lnTo>
                  <a:pt x="1346200" y="16932"/>
                </a:lnTo>
                <a:lnTo>
                  <a:pt x="1346200" y="0"/>
                </a:lnTo>
                <a:close/>
              </a:path>
              <a:path w="5351145" h="3953509">
                <a:moveTo>
                  <a:pt x="1380067" y="0"/>
                </a:moveTo>
                <a:lnTo>
                  <a:pt x="1363133" y="0"/>
                </a:lnTo>
                <a:lnTo>
                  <a:pt x="1363133" y="16932"/>
                </a:lnTo>
                <a:lnTo>
                  <a:pt x="1380067" y="16932"/>
                </a:lnTo>
                <a:lnTo>
                  <a:pt x="1380067" y="0"/>
                </a:lnTo>
                <a:close/>
              </a:path>
              <a:path w="5351145" h="3953509">
                <a:moveTo>
                  <a:pt x="1413933" y="0"/>
                </a:moveTo>
                <a:lnTo>
                  <a:pt x="1397000" y="0"/>
                </a:lnTo>
                <a:lnTo>
                  <a:pt x="1397000" y="16932"/>
                </a:lnTo>
                <a:lnTo>
                  <a:pt x="1413933" y="16932"/>
                </a:lnTo>
                <a:lnTo>
                  <a:pt x="1413933" y="0"/>
                </a:lnTo>
                <a:close/>
              </a:path>
              <a:path w="5351145" h="3953509">
                <a:moveTo>
                  <a:pt x="1447800" y="0"/>
                </a:moveTo>
                <a:lnTo>
                  <a:pt x="1430867" y="0"/>
                </a:lnTo>
                <a:lnTo>
                  <a:pt x="1430867" y="16932"/>
                </a:lnTo>
                <a:lnTo>
                  <a:pt x="1447800" y="16932"/>
                </a:lnTo>
                <a:lnTo>
                  <a:pt x="1447800" y="0"/>
                </a:lnTo>
                <a:close/>
              </a:path>
              <a:path w="5351145" h="3953509">
                <a:moveTo>
                  <a:pt x="1481667" y="0"/>
                </a:moveTo>
                <a:lnTo>
                  <a:pt x="1464733" y="0"/>
                </a:lnTo>
                <a:lnTo>
                  <a:pt x="1464733" y="16932"/>
                </a:lnTo>
                <a:lnTo>
                  <a:pt x="1481667" y="16932"/>
                </a:lnTo>
                <a:lnTo>
                  <a:pt x="1481667" y="0"/>
                </a:lnTo>
                <a:close/>
              </a:path>
              <a:path w="5351145" h="3953509">
                <a:moveTo>
                  <a:pt x="1515533" y="0"/>
                </a:moveTo>
                <a:lnTo>
                  <a:pt x="1498600" y="0"/>
                </a:lnTo>
                <a:lnTo>
                  <a:pt x="1498600" y="16932"/>
                </a:lnTo>
                <a:lnTo>
                  <a:pt x="1515533" y="16932"/>
                </a:lnTo>
                <a:lnTo>
                  <a:pt x="1515533" y="0"/>
                </a:lnTo>
                <a:close/>
              </a:path>
              <a:path w="5351145" h="3953509">
                <a:moveTo>
                  <a:pt x="1549400" y="0"/>
                </a:moveTo>
                <a:lnTo>
                  <a:pt x="1532467" y="0"/>
                </a:lnTo>
                <a:lnTo>
                  <a:pt x="1532467" y="16932"/>
                </a:lnTo>
                <a:lnTo>
                  <a:pt x="1549400" y="16932"/>
                </a:lnTo>
                <a:lnTo>
                  <a:pt x="1549400" y="0"/>
                </a:lnTo>
                <a:close/>
              </a:path>
              <a:path w="5351145" h="3953509">
                <a:moveTo>
                  <a:pt x="1583267" y="0"/>
                </a:moveTo>
                <a:lnTo>
                  <a:pt x="1566333" y="0"/>
                </a:lnTo>
                <a:lnTo>
                  <a:pt x="1566333" y="16932"/>
                </a:lnTo>
                <a:lnTo>
                  <a:pt x="1583267" y="16932"/>
                </a:lnTo>
                <a:lnTo>
                  <a:pt x="1583267" y="0"/>
                </a:lnTo>
                <a:close/>
              </a:path>
              <a:path w="5351145" h="3953509">
                <a:moveTo>
                  <a:pt x="1617133" y="0"/>
                </a:moveTo>
                <a:lnTo>
                  <a:pt x="1600200" y="0"/>
                </a:lnTo>
                <a:lnTo>
                  <a:pt x="1600200" y="16932"/>
                </a:lnTo>
                <a:lnTo>
                  <a:pt x="1617133" y="16932"/>
                </a:lnTo>
                <a:lnTo>
                  <a:pt x="1617133" y="0"/>
                </a:lnTo>
                <a:close/>
              </a:path>
              <a:path w="5351145" h="3953509">
                <a:moveTo>
                  <a:pt x="1651000" y="0"/>
                </a:moveTo>
                <a:lnTo>
                  <a:pt x="1634067" y="0"/>
                </a:lnTo>
                <a:lnTo>
                  <a:pt x="1634067" y="16932"/>
                </a:lnTo>
                <a:lnTo>
                  <a:pt x="1651000" y="16932"/>
                </a:lnTo>
                <a:lnTo>
                  <a:pt x="1651000" y="0"/>
                </a:lnTo>
                <a:close/>
              </a:path>
              <a:path w="5351145" h="3953509">
                <a:moveTo>
                  <a:pt x="1684867" y="0"/>
                </a:moveTo>
                <a:lnTo>
                  <a:pt x="1667933" y="0"/>
                </a:lnTo>
                <a:lnTo>
                  <a:pt x="1667933" y="16932"/>
                </a:lnTo>
                <a:lnTo>
                  <a:pt x="1684867" y="16932"/>
                </a:lnTo>
                <a:lnTo>
                  <a:pt x="1684867" y="0"/>
                </a:lnTo>
                <a:close/>
              </a:path>
              <a:path w="5351145" h="3953509">
                <a:moveTo>
                  <a:pt x="1718733" y="0"/>
                </a:moveTo>
                <a:lnTo>
                  <a:pt x="1701800" y="0"/>
                </a:lnTo>
                <a:lnTo>
                  <a:pt x="1701800" y="16932"/>
                </a:lnTo>
                <a:lnTo>
                  <a:pt x="1718733" y="16932"/>
                </a:lnTo>
                <a:lnTo>
                  <a:pt x="1718733" y="0"/>
                </a:lnTo>
                <a:close/>
              </a:path>
              <a:path w="5351145" h="3953509">
                <a:moveTo>
                  <a:pt x="1752600" y="0"/>
                </a:moveTo>
                <a:lnTo>
                  <a:pt x="1735667" y="0"/>
                </a:lnTo>
                <a:lnTo>
                  <a:pt x="1735667" y="16932"/>
                </a:lnTo>
                <a:lnTo>
                  <a:pt x="1752600" y="16932"/>
                </a:lnTo>
                <a:lnTo>
                  <a:pt x="1752600" y="0"/>
                </a:lnTo>
                <a:close/>
              </a:path>
              <a:path w="5351145" h="3953509">
                <a:moveTo>
                  <a:pt x="1786467" y="0"/>
                </a:moveTo>
                <a:lnTo>
                  <a:pt x="1769533" y="0"/>
                </a:lnTo>
                <a:lnTo>
                  <a:pt x="1769533" y="16932"/>
                </a:lnTo>
                <a:lnTo>
                  <a:pt x="1786467" y="16932"/>
                </a:lnTo>
                <a:lnTo>
                  <a:pt x="1786467" y="0"/>
                </a:lnTo>
                <a:close/>
              </a:path>
              <a:path w="5351145" h="3953509">
                <a:moveTo>
                  <a:pt x="1820333" y="0"/>
                </a:moveTo>
                <a:lnTo>
                  <a:pt x="1803400" y="0"/>
                </a:lnTo>
                <a:lnTo>
                  <a:pt x="1803400" y="16932"/>
                </a:lnTo>
                <a:lnTo>
                  <a:pt x="1820333" y="16932"/>
                </a:lnTo>
                <a:lnTo>
                  <a:pt x="1820333" y="0"/>
                </a:lnTo>
                <a:close/>
              </a:path>
              <a:path w="5351145" h="3953509">
                <a:moveTo>
                  <a:pt x="1854200" y="0"/>
                </a:moveTo>
                <a:lnTo>
                  <a:pt x="1837267" y="0"/>
                </a:lnTo>
                <a:lnTo>
                  <a:pt x="1837267" y="16932"/>
                </a:lnTo>
                <a:lnTo>
                  <a:pt x="1854200" y="16932"/>
                </a:lnTo>
                <a:lnTo>
                  <a:pt x="1854200" y="0"/>
                </a:lnTo>
                <a:close/>
              </a:path>
              <a:path w="5351145" h="3953509">
                <a:moveTo>
                  <a:pt x="1888067" y="0"/>
                </a:moveTo>
                <a:lnTo>
                  <a:pt x="1871133" y="0"/>
                </a:lnTo>
                <a:lnTo>
                  <a:pt x="1871133" y="16932"/>
                </a:lnTo>
                <a:lnTo>
                  <a:pt x="1888067" y="16932"/>
                </a:lnTo>
                <a:lnTo>
                  <a:pt x="1888067" y="0"/>
                </a:lnTo>
                <a:close/>
              </a:path>
              <a:path w="5351145" h="3953509">
                <a:moveTo>
                  <a:pt x="1921933" y="0"/>
                </a:moveTo>
                <a:lnTo>
                  <a:pt x="1905000" y="0"/>
                </a:lnTo>
                <a:lnTo>
                  <a:pt x="1905000" y="16932"/>
                </a:lnTo>
                <a:lnTo>
                  <a:pt x="1921933" y="16932"/>
                </a:lnTo>
                <a:lnTo>
                  <a:pt x="1921933" y="0"/>
                </a:lnTo>
                <a:close/>
              </a:path>
              <a:path w="5351145" h="3953509">
                <a:moveTo>
                  <a:pt x="1955800" y="0"/>
                </a:moveTo>
                <a:lnTo>
                  <a:pt x="1938867" y="0"/>
                </a:lnTo>
                <a:lnTo>
                  <a:pt x="1938867" y="16932"/>
                </a:lnTo>
                <a:lnTo>
                  <a:pt x="1955800" y="16932"/>
                </a:lnTo>
                <a:lnTo>
                  <a:pt x="1955800" y="0"/>
                </a:lnTo>
                <a:close/>
              </a:path>
              <a:path w="5351145" h="3953509">
                <a:moveTo>
                  <a:pt x="1989667" y="0"/>
                </a:moveTo>
                <a:lnTo>
                  <a:pt x="1972733" y="0"/>
                </a:lnTo>
                <a:lnTo>
                  <a:pt x="1972733" y="16932"/>
                </a:lnTo>
                <a:lnTo>
                  <a:pt x="1989667" y="16932"/>
                </a:lnTo>
                <a:lnTo>
                  <a:pt x="1989667" y="0"/>
                </a:lnTo>
                <a:close/>
              </a:path>
              <a:path w="5351145" h="3953509">
                <a:moveTo>
                  <a:pt x="2023533" y="0"/>
                </a:moveTo>
                <a:lnTo>
                  <a:pt x="2006600" y="0"/>
                </a:lnTo>
                <a:lnTo>
                  <a:pt x="2006600" y="16932"/>
                </a:lnTo>
                <a:lnTo>
                  <a:pt x="2023533" y="16932"/>
                </a:lnTo>
                <a:lnTo>
                  <a:pt x="2023533" y="0"/>
                </a:lnTo>
                <a:close/>
              </a:path>
              <a:path w="5351145" h="3953509">
                <a:moveTo>
                  <a:pt x="2057400" y="0"/>
                </a:moveTo>
                <a:lnTo>
                  <a:pt x="2040467" y="0"/>
                </a:lnTo>
                <a:lnTo>
                  <a:pt x="2040467" y="16932"/>
                </a:lnTo>
                <a:lnTo>
                  <a:pt x="2057400" y="16932"/>
                </a:lnTo>
                <a:lnTo>
                  <a:pt x="2057400" y="0"/>
                </a:lnTo>
                <a:close/>
              </a:path>
              <a:path w="5351145" h="3953509">
                <a:moveTo>
                  <a:pt x="2091267" y="0"/>
                </a:moveTo>
                <a:lnTo>
                  <a:pt x="2074333" y="0"/>
                </a:lnTo>
                <a:lnTo>
                  <a:pt x="2074333" y="16932"/>
                </a:lnTo>
                <a:lnTo>
                  <a:pt x="2091267" y="16932"/>
                </a:lnTo>
                <a:lnTo>
                  <a:pt x="2091267" y="0"/>
                </a:lnTo>
                <a:close/>
              </a:path>
              <a:path w="5351145" h="3953509">
                <a:moveTo>
                  <a:pt x="2125133" y="0"/>
                </a:moveTo>
                <a:lnTo>
                  <a:pt x="2108200" y="0"/>
                </a:lnTo>
                <a:lnTo>
                  <a:pt x="2108200" y="16932"/>
                </a:lnTo>
                <a:lnTo>
                  <a:pt x="2125133" y="16932"/>
                </a:lnTo>
                <a:lnTo>
                  <a:pt x="2125133" y="0"/>
                </a:lnTo>
                <a:close/>
              </a:path>
              <a:path w="5351145" h="3953509">
                <a:moveTo>
                  <a:pt x="2159000" y="0"/>
                </a:moveTo>
                <a:lnTo>
                  <a:pt x="2142067" y="0"/>
                </a:lnTo>
                <a:lnTo>
                  <a:pt x="2142067" y="16932"/>
                </a:lnTo>
                <a:lnTo>
                  <a:pt x="2159000" y="16932"/>
                </a:lnTo>
                <a:lnTo>
                  <a:pt x="2159000" y="0"/>
                </a:lnTo>
                <a:close/>
              </a:path>
              <a:path w="5351145" h="3953509">
                <a:moveTo>
                  <a:pt x="2192867" y="0"/>
                </a:moveTo>
                <a:lnTo>
                  <a:pt x="2175933" y="0"/>
                </a:lnTo>
                <a:lnTo>
                  <a:pt x="2175933" y="16932"/>
                </a:lnTo>
                <a:lnTo>
                  <a:pt x="2192867" y="16932"/>
                </a:lnTo>
                <a:lnTo>
                  <a:pt x="2192867" y="0"/>
                </a:lnTo>
                <a:close/>
              </a:path>
              <a:path w="5351145" h="3953509">
                <a:moveTo>
                  <a:pt x="2226733" y="0"/>
                </a:moveTo>
                <a:lnTo>
                  <a:pt x="2209800" y="0"/>
                </a:lnTo>
                <a:lnTo>
                  <a:pt x="2209800" y="16932"/>
                </a:lnTo>
                <a:lnTo>
                  <a:pt x="2226733" y="16932"/>
                </a:lnTo>
                <a:lnTo>
                  <a:pt x="2226733" y="0"/>
                </a:lnTo>
                <a:close/>
              </a:path>
              <a:path w="5351145" h="3953509">
                <a:moveTo>
                  <a:pt x="2260600" y="0"/>
                </a:moveTo>
                <a:lnTo>
                  <a:pt x="2243667" y="0"/>
                </a:lnTo>
                <a:lnTo>
                  <a:pt x="2243667" y="16932"/>
                </a:lnTo>
                <a:lnTo>
                  <a:pt x="2260600" y="16932"/>
                </a:lnTo>
                <a:lnTo>
                  <a:pt x="2260600" y="0"/>
                </a:lnTo>
                <a:close/>
              </a:path>
              <a:path w="5351145" h="3953509">
                <a:moveTo>
                  <a:pt x="2294467" y="0"/>
                </a:moveTo>
                <a:lnTo>
                  <a:pt x="2277533" y="0"/>
                </a:lnTo>
                <a:lnTo>
                  <a:pt x="2277533" y="16932"/>
                </a:lnTo>
                <a:lnTo>
                  <a:pt x="2294467" y="16932"/>
                </a:lnTo>
                <a:lnTo>
                  <a:pt x="2294467" y="0"/>
                </a:lnTo>
                <a:close/>
              </a:path>
              <a:path w="5351145" h="3953509">
                <a:moveTo>
                  <a:pt x="2328333" y="0"/>
                </a:moveTo>
                <a:lnTo>
                  <a:pt x="2311400" y="0"/>
                </a:lnTo>
                <a:lnTo>
                  <a:pt x="2311400" y="16932"/>
                </a:lnTo>
                <a:lnTo>
                  <a:pt x="2328333" y="16932"/>
                </a:lnTo>
                <a:lnTo>
                  <a:pt x="2328333" y="0"/>
                </a:lnTo>
                <a:close/>
              </a:path>
              <a:path w="5351145" h="3953509">
                <a:moveTo>
                  <a:pt x="2362200" y="0"/>
                </a:moveTo>
                <a:lnTo>
                  <a:pt x="2345267" y="0"/>
                </a:lnTo>
                <a:lnTo>
                  <a:pt x="2345267" y="16932"/>
                </a:lnTo>
                <a:lnTo>
                  <a:pt x="2362200" y="16932"/>
                </a:lnTo>
                <a:lnTo>
                  <a:pt x="2362200" y="0"/>
                </a:lnTo>
                <a:close/>
              </a:path>
              <a:path w="5351145" h="3953509">
                <a:moveTo>
                  <a:pt x="2396067" y="0"/>
                </a:moveTo>
                <a:lnTo>
                  <a:pt x="2379133" y="0"/>
                </a:lnTo>
                <a:lnTo>
                  <a:pt x="2379133" y="16932"/>
                </a:lnTo>
                <a:lnTo>
                  <a:pt x="2396067" y="16932"/>
                </a:lnTo>
                <a:lnTo>
                  <a:pt x="2396067" y="0"/>
                </a:lnTo>
                <a:close/>
              </a:path>
              <a:path w="5351145" h="3953509">
                <a:moveTo>
                  <a:pt x="2429933" y="0"/>
                </a:moveTo>
                <a:lnTo>
                  <a:pt x="2413000" y="0"/>
                </a:lnTo>
                <a:lnTo>
                  <a:pt x="2413000" y="16932"/>
                </a:lnTo>
                <a:lnTo>
                  <a:pt x="2429933" y="16932"/>
                </a:lnTo>
                <a:lnTo>
                  <a:pt x="2429933" y="0"/>
                </a:lnTo>
                <a:close/>
              </a:path>
              <a:path w="5351145" h="3953509">
                <a:moveTo>
                  <a:pt x="2463800" y="0"/>
                </a:moveTo>
                <a:lnTo>
                  <a:pt x="2446867" y="0"/>
                </a:lnTo>
                <a:lnTo>
                  <a:pt x="2446867" y="16932"/>
                </a:lnTo>
                <a:lnTo>
                  <a:pt x="2463800" y="16932"/>
                </a:lnTo>
                <a:lnTo>
                  <a:pt x="2463800" y="0"/>
                </a:lnTo>
                <a:close/>
              </a:path>
              <a:path w="5351145" h="3953509">
                <a:moveTo>
                  <a:pt x="2497667" y="0"/>
                </a:moveTo>
                <a:lnTo>
                  <a:pt x="2480733" y="0"/>
                </a:lnTo>
                <a:lnTo>
                  <a:pt x="2480733" y="16932"/>
                </a:lnTo>
                <a:lnTo>
                  <a:pt x="2497667" y="16932"/>
                </a:lnTo>
                <a:lnTo>
                  <a:pt x="2497667" y="0"/>
                </a:lnTo>
                <a:close/>
              </a:path>
              <a:path w="5351145" h="3953509">
                <a:moveTo>
                  <a:pt x="2531533" y="0"/>
                </a:moveTo>
                <a:lnTo>
                  <a:pt x="2514600" y="0"/>
                </a:lnTo>
                <a:lnTo>
                  <a:pt x="2514600" y="16932"/>
                </a:lnTo>
                <a:lnTo>
                  <a:pt x="2531533" y="16932"/>
                </a:lnTo>
                <a:lnTo>
                  <a:pt x="2531533" y="0"/>
                </a:lnTo>
                <a:close/>
              </a:path>
              <a:path w="5351145" h="3953509">
                <a:moveTo>
                  <a:pt x="2565400" y="0"/>
                </a:moveTo>
                <a:lnTo>
                  <a:pt x="2548467" y="0"/>
                </a:lnTo>
                <a:lnTo>
                  <a:pt x="2548467" y="16932"/>
                </a:lnTo>
                <a:lnTo>
                  <a:pt x="2565400" y="16932"/>
                </a:lnTo>
                <a:lnTo>
                  <a:pt x="2565400" y="0"/>
                </a:lnTo>
                <a:close/>
              </a:path>
              <a:path w="5351145" h="3953509">
                <a:moveTo>
                  <a:pt x="2599267" y="0"/>
                </a:moveTo>
                <a:lnTo>
                  <a:pt x="2582333" y="0"/>
                </a:lnTo>
                <a:lnTo>
                  <a:pt x="2582333" y="16932"/>
                </a:lnTo>
                <a:lnTo>
                  <a:pt x="2599267" y="16932"/>
                </a:lnTo>
                <a:lnTo>
                  <a:pt x="2599267" y="0"/>
                </a:lnTo>
                <a:close/>
              </a:path>
              <a:path w="5351145" h="3953509">
                <a:moveTo>
                  <a:pt x="2633133" y="0"/>
                </a:moveTo>
                <a:lnTo>
                  <a:pt x="2616200" y="0"/>
                </a:lnTo>
                <a:lnTo>
                  <a:pt x="2616200" y="16932"/>
                </a:lnTo>
                <a:lnTo>
                  <a:pt x="2633133" y="16932"/>
                </a:lnTo>
                <a:lnTo>
                  <a:pt x="2633133" y="0"/>
                </a:lnTo>
                <a:close/>
              </a:path>
              <a:path w="5351145" h="3953509">
                <a:moveTo>
                  <a:pt x="2667000" y="0"/>
                </a:moveTo>
                <a:lnTo>
                  <a:pt x="2650067" y="0"/>
                </a:lnTo>
                <a:lnTo>
                  <a:pt x="2650067" y="16932"/>
                </a:lnTo>
                <a:lnTo>
                  <a:pt x="2667000" y="16932"/>
                </a:lnTo>
                <a:lnTo>
                  <a:pt x="2667000" y="0"/>
                </a:lnTo>
                <a:close/>
              </a:path>
              <a:path w="5351145" h="3953509">
                <a:moveTo>
                  <a:pt x="2700867" y="0"/>
                </a:moveTo>
                <a:lnTo>
                  <a:pt x="2683933" y="0"/>
                </a:lnTo>
                <a:lnTo>
                  <a:pt x="2683933" y="16932"/>
                </a:lnTo>
                <a:lnTo>
                  <a:pt x="2700867" y="16932"/>
                </a:lnTo>
                <a:lnTo>
                  <a:pt x="2700867" y="0"/>
                </a:lnTo>
                <a:close/>
              </a:path>
              <a:path w="5351145" h="3953509">
                <a:moveTo>
                  <a:pt x="2734733" y="0"/>
                </a:moveTo>
                <a:lnTo>
                  <a:pt x="2717800" y="0"/>
                </a:lnTo>
                <a:lnTo>
                  <a:pt x="2717800" y="16932"/>
                </a:lnTo>
                <a:lnTo>
                  <a:pt x="2734733" y="16932"/>
                </a:lnTo>
                <a:lnTo>
                  <a:pt x="2734733" y="0"/>
                </a:lnTo>
                <a:close/>
              </a:path>
              <a:path w="5351145" h="3953509">
                <a:moveTo>
                  <a:pt x="2768600" y="0"/>
                </a:moveTo>
                <a:lnTo>
                  <a:pt x="2751667" y="0"/>
                </a:lnTo>
                <a:lnTo>
                  <a:pt x="2751667" y="16932"/>
                </a:lnTo>
                <a:lnTo>
                  <a:pt x="2768600" y="16932"/>
                </a:lnTo>
                <a:lnTo>
                  <a:pt x="2768600" y="0"/>
                </a:lnTo>
                <a:close/>
              </a:path>
              <a:path w="5351145" h="3953509">
                <a:moveTo>
                  <a:pt x="2802467" y="0"/>
                </a:moveTo>
                <a:lnTo>
                  <a:pt x="2785533" y="0"/>
                </a:lnTo>
                <a:lnTo>
                  <a:pt x="2785533" y="16932"/>
                </a:lnTo>
                <a:lnTo>
                  <a:pt x="2802467" y="16932"/>
                </a:lnTo>
                <a:lnTo>
                  <a:pt x="2802467" y="0"/>
                </a:lnTo>
                <a:close/>
              </a:path>
              <a:path w="5351145" h="3953509">
                <a:moveTo>
                  <a:pt x="2836333" y="0"/>
                </a:moveTo>
                <a:lnTo>
                  <a:pt x="2819400" y="0"/>
                </a:lnTo>
                <a:lnTo>
                  <a:pt x="2819400" y="16932"/>
                </a:lnTo>
                <a:lnTo>
                  <a:pt x="2836333" y="16932"/>
                </a:lnTo>
                <a:lnTo>
                  <a:pt x="2836333" y="0"/>
                </a:lnTo>
                <a:close/>
              </a:path>
              <a:path w="5351145" h="3953509">
                <a:moveTo>
                  <a:pt x="2870200" y="0"/>
                </a:moveTo>
                <a:lnTo>
                  <a:pt x="2853267" y="0"/>
                </a:lnTo>
                <a:lnTo>
                  <a:pt x="2853267" y="16932"/>
                </a:lnTo>
                <a:lnTo>
                  <a:pt x="2870200" y="16932"/>
                </a:lnTo>
                <a:lnTo>
                  <a:pt x="2870200" y="0"/>
                </a:lnTo>
                <a:close/>
              </a:path>
              <a:path w="5351145" h="3953509">
                <a:moveTo>
                  <a:pt x="2904067" y="0"/>
                </a:moveTo>
                <a:lnTo>
                  <a:pt x="2887133" y="0"/>
                </a:lnTo>
                <a:lnTo>
                  <a:pt x="2887133" y="16932"/>
                </a:lnTo>
                <a:lnTo>
                  <a:pt x="2904067" y="16932"/>
                </a:lnTo>
                <a:lnTo>
                  <a:pt x="2904067" y="0"/>
                </a:lnTo>
                <a:close/>
              </a:path>
              <a:path w="5351145" h="3953509">
                <a:moveTo>
                  <a:pt x="2937933" y="0"/>
                </a:moveTo>
                <a:lnTo>
                  <a:pt x="2921000" y="0"/>
                </a:lnTo>
                <a:lnTo>
                  <a:pt x="2921000" y="16932"/>
                </a:lnTo>
                <a:lnTo>
                  <a:pt x="2937933" y="16932"/>
                </a:lnTo>
                <a:lnTo>
                  <a:pt x="2937933" y="0"/>
                </a:lnTo>
                <a:close/>
              </a:path>
              <a:path w="5351145" h="3953509">
                <a:moveTo>
                  <a:pt x="2971800" y="0"/>
                </a:moveTo>
                <a:lnTo>
                  <a:pt x="2954867" y="0"/>
                </a:lnTo>
                <a:lnTo>
                  <a:pt x="2954867" y="16932"/>
                </a:lnTo>
                <a:lnTo>
                  <a:pt x="2971800" y="16932"/>
                </a:lnTo>
                <a:lnTo>
                  <a:pt x="2971800" y="0"/>
                </a:lnTo>
                <a:close/>
              </a:path>
              <a:path w="5351145" h="3953509">
                <a:moveTo>
                  <a:pt x="3005667" y="0"/>
                </a:moveTo>
                <a:lnTo>
                  <a:pt x="2988733" y="0"/>
                </a:lnTo>
                <a:lnTo>
                  <a:pt x="2988733" y="16932"/>
                </a:lnTo>
                <a:lnTo>
                  <a:pt x="3005667" y="16932"/>
                </a:lnTo>
                <a:lnTo>
                  <a:pt x="3005667" y="0"/>
                </a:lnTo>
                <a:close/>
              </a:path>
              <a:path w="5351145" h="3953509">
                <a:moveTo>
                  <a:pt x="3039533" y="0"/>
                </a:moveTo>
                <a:lnTo>
                  <a:pt x="3022600" y="0"/>
                </a:lnTo>
                <a:lnTo>
                  <a:pt x="3022600" y="16932"/>
                </a:lnTo>
                <a:lnTo>
                  <a:pt x="3039533" y="16932"/>
                </a:lnTo>
                <a:lnTo>
                  <a:pt x="3039533" y="0"/>
                </a:lnTo>
                <a:close/>
              </a:path>
              <a:path w="5351145" h="3953509">
                <a:moveTo>
                  <a:pt x="3073400" y="0"/>
                </a:moveTo>
                <a:lnTo>
                  <a:pt x="3056467" y="0"/>
                </a:lnTo>
                <a:lnTo>
                  <a:pt x="3056467" y="16932"/>
                </a:lnTo>
                <a:lnTo>
                  <a:pt x="3073400" y="16932"/>
                </a:lnTo>
                <a:lnTo>
                  <a:pt x="3073400" y="0"/>
                </a:lnTo>
                <a:close/>
              </a:path>
              <a:path w="5351145" h="3953509">
                <a:moveTo>
                  <a:pt x="3107267" y="0"/>
                </a:moveTo>
                <a:lnTo>
                  <a:pt x="3090333" y="0"/>
                </a:lnTo>
                <a:lnTo>
                  <a:pt x="3090333" y="16932"/>
                </a:lnTo>
                <a:lnTo>
                  <a:pt x="3107267" y="16932"/>
                </a:lnTo>
                <a:lnTo>
                  <a:pt x="3107267" y="0"/>
                </a:lnTo>
                <a:close/>
              </a:path>
              <a:path w="5351145" h="3953509">
                <a:moveTo>
                  <a:pt x="3141133" y="0"/>
                </a:moveTo>
                <a:lnTo>
                  <a:pt x="3124200" y="0"/>
                </a:lnTo>
                <a:lnTo>
                  <a:pt x="3124200" y="16932"/>
                </a:lnTo>
                <a:lnTo>
                  <a:pt x="3141133" y="16932"/>
                </a:lnTo>
                <a:lnTo>
                  <a:pt x="3141133" y="0"/>
                </a:lnTo>
                <a:close/>
              </a:path>
              <a:path w="5351145" h="3953509">
                <a:moveTo>
                  <a:pt x="3175000" y="0"/>
                </a:moveTo>
                <a:lnTo>
                  <a:pt x="3158067" y="0"/>
                </a:lnTo>
                <a:lnTo>
                  <a:pt x="3158067" y="16932"/>
                </a:lnTo>
                <a:lnTo>
                  <a:pt x="3175000" y="16932"/>
                </a:lnTo>
                <a:lnTo>
                  <a:pt x="3175000" y="0"/>
                </a:lnTo>
                <a:close/>
              </a:path>
              <a:path w="5351145" h="3953509">
                <a:moveTo>
                  <a:pt x="3208867" y="0"/>
                </a:moveTo>
                <a:lnTo>
                  <a:pt x="3191933" y="0"/>
                </a:lnTo>
                <a:lnTo>
                  <a:pt x="3191933" y="16932"/>
                </a:lnTo>
                <a:lnTo>
                  <a:pt x="3208867" y="16932"/>
                </a:lnTo>
                <a:lnTo>
                  <a:pt x="3208867" y="0"/>
                </a:lnTo>
                <a:close/>
              </a:path>
              <a:path w="5351145" h="3953509">
                <a:moveTo>
                  <a:pt x="3242733" y="0"/>
                </a:moveTo>
                <a:lnTo>
                  <a:pt x="3225800" y="0"/>
                </a:lnTo>
                <a:lnTo>
                  <a:pt x="3225800" y="16932"/>
                </a:lnTo>
                <a:lnTo>
                  <a:pt x="3242733" y="16932"/>
                </a:lnTo>
                <a:lnTo>
                  <a:pt x="3242733" y="0"/>
                </a:lnTo>
                <a:close/>
              </a:path>
              <a:path w="5351145" h="3953509">
                <a:moveTo>
                  <a:pt x="3276600" y="0"/>
                </a:moveTo>
                <a:lnTo>
                  <a:pt x="3259667" y="0"/>
                </a:lnTo>
                <a:lnTo>
                  <a:pt x="3259667" y="16932"/>
                </a:lnTo>
                <a:lnTo>
                  <a:pt x="3276600" y="16932"/>
                </a:lnTo>
                <a:lnTo>
                  <a:pt x="3276600" y="0"/>
                </a:lnTo>
                <a:close/>
              </a:path>
              <a:path w="5351145" h="3953509">
                <a:moveTo>
                  <a:pt x="3310467" y="0"/>
                </a:moveTo>
                <a:lnTo>
                  <a:pt x="3293533" y="0"/>
                </a:lnTo>
                <a:lnTo>
                  <a:pt x="3293533" y="16932"/>
                </a:lnTo>
                <a:lnTo>
                  <a:pt x="3310467" y="16932"/>
                </a:lnTo>
                <a:lnTo>
                  <a:pt x="3310467" y="0"/>
                </a:lnTo>
                <a:close/>
              </a:path>
              <a:path w="5351145" h="3953509">
                <a:moveTo>
                  <a:pt x="3344333" y="0"/>
                </a:moveTo>
                <a:lnTo>
                  <a:pt x="3327400" y="0"/>
                </a:lnTo>
                <a:lnTo>
                  <a:pt x="3327400" y="16932"/>
                </a:lnTo>
                <a:lnTo>
                  <a:pt x="3344333" y="16932"/>
                </a:lnTo>
                <a:lnTo>
                  <a:pt x="3344333" y="0"/>
                </a:lnTo>
                <a:close/>
              </a:path>
              <a:path w="5351145" h="3953509">
                <a:moveTo>
                  <a:pt x="3378200" y="0"/>
                </a:moveTo>
                <a:lnTo>
                  <a:pt x="3361267" y="0"/>
                </a:lnTo>
                <a:lnTo>
                  <a:pt x="3361267" y="16932"/>
                </a:lnTo>
                <a:lnTo>
                  <a:pt x="3378200" y="16932"/>
                </a:lnTo>
                <a:lnTo>
                  <a:pt x="3378200" y="0"/>
                </a:lnTo>
                <a:close/>
              </a:path>
              <a:path w="5351145" h="3953509">
                <a:moveTo>
                  <a:pt x="3412067" y="0"/>
                </a:moveTo>
                <a:lnTo>
                  <a:pt x="3395133" y="0"/>
                </a:lnTo>
                <a:lnTo>
                  <a:pt x="3395133" y="16932"/>
                </a:lnTo>
                <a:lnTo>
                  <a:pt x="3412067" y="16932"/>
                </a:lnTo>
                <a:lnTo>
                  <a:pt x="3412067" y="0"/>
                </a:lnTo>
                <a:close/>
              </a:path>
              <a:path w="5351145" h="3953509">
                <a:moveTo>
                  <a:pt x="3445933" y="0"/>
                </a:moveTo>
                <a:lnTo>
                  <a:pt x="3429000" y="0"/>
                </a:lnTo>
                <a:lnTo>
                  <a:pt x="3429000" y="16932"/>
                </a:lnTo>
                <a:lnTo>
                  <a:pt x="3445933" y="16932"/>
                </a:lnTo>
                <a:lnTo>
                  <a:pt x="3445933" y="0"/>
                </a:lnTo>
                <a:close/>
              </a:path>
              <a:path w="5351145" h="3953509">
                <a:moveTo>
                  <a:pt x="3479800" y="0"/>
                </a:moveTo>
                <a:lnTo>
                  <a:pt x="3462867" y="0"/>
                </a:lnTo>
                <a:lnTo>
                  <a:pt x="3462867" y="16932"/>
                </a:lnTo>
                <a:lnTo>
                  <a:pt x="3479800" y="16932"/>
                </a:lnTo>
                <a:lnTo>
                  <a:pt x="3479800" y="0"/>
                </a:lnTo>
                <a:close/>
              </a:path>
              <a:path w="5351145" h="3953509">
                <a:moveTo>
                  <a:pt x="3513667" y="0"/>
                </a:moveTo>
                <a:lnTo>
                  <a:pt x="3496733" y="0"/>
                </a:lnTo>
                <a:lnTo>
                  <a:pt x="3496733" y="16932"/>
                </a:lnTo>
                <a:lnTo>
                  <a:pt x="3513667" y="16932"/>
                </a:lnTo>
                <a:lnTo>
                  <a:pt x="3513667" y="0"/>
                </a:lnTo>
                <a:close/>
              </a:path>
              <a:path w="5351145" h="3953509">
                <a:moveTo>
                  <a:pt x="3547533" y="0"/>
                </a:moveTo>
                <a:lnTo>
                  <a:pt x="3530600" y="0"/>
                </a:lnTo>
                <a:lnTo>
                  <a:pt x="3530600" y="16932"/>
                </a:lnTo>
                <a:lnTo>
                  <a:pt x="3547533" y="16932"/>
                </a:lnTo>
                <a:lnTo>
                  <a:pt x="3547533" y="0"/>
                </a:lnTo>
                <a:close/>
              </a:path>
              <a:path w="5351145" h="3953509">
                <a:moveTo>
                  <a:pt x="3581400" y="0"/>
                </a:moveTo>
                <a:lnTo>
                  <a:pt x="3564467" y="0"/>
                </a:lnTo>
                <a:lnTo>
                  <a:pt x="3564467" y="16932"/>
                </a:lnTo>
                <a:lnTo>
                  <a:pt x="3581400" y="16932"/>
                </a:lnTo>
                <a:lnTo>
                  <a:pt x="3581400" y="0"/>
                </a:lnTo>
                <a:close/>
              </a:path>
              <a:path w="5351145" h="3953509">
                <a:moveTo>
                  <a:pt x="3615267" y="0"/>
                </a:moveTo>
                <a:lnTo>
                  <a:pt x="3598333" y="0"/>
                </a:lnTo>
                <a:lnTo>
                  <a:pt x="3598333" y="16932"/>
                </a:lnTo>
                <a:lnTo>
                  <a:pt x="3615267" y="16932"/>
                </a:lnTo>
                <a:lnTo>
                  <a:pt x="3615267" y="0"/>
                </a:lnTo>
                <a:close/>
              </a:path>
              <a:path w="5351145" h="3953509">
                <a:moveTo>
                  <a:pt x="3649133" y="0"/>
                </a:moveTo>
                <a:lnTo>
                  <a:pt x="3632200" y="0"/>
                </a:lnTo>
                <a:lnTo>
                  <a:pt x="3632200" y="16932"/>
                </a:lnTo>
                <a:lnTo>
                  <a:pt x="3649133" y="16932"/>
                </a:lnTo>
                <a:lnTo>
                  <a:pt x="3649133" y="0"/>
                </a:lnTo>
                <a:close/>
              </a:path>
              <a:path w="5351145" h="3953509">
                <a:moveTo>
                  <a:pt x="3683000" y="0"/>
                </a:moveTo>
                <a:lnTo>
                  <a:pt x="3666067" y="0"/>
                </a:lnTo>
                <a:lnTo>
                  <a:pt x="3666067" y="16932"/>
                </a:lnTo>
                <a:lnTo>
                  <a:pt x="3683000" y="16932"/>
                </a:lnTo>
                <a:lnTo>
                  <a:pt x="3683000" y="0"/>
                </a:lnTo>
                <a:close/>
              </a:path>
              <a:path w="5351145" h="3953509">
                <a:moveTo>
                  <a:pt x="3716867" y="0"/>
                </a:moveTo>
                <a:lnTo>
                  <a:pt x="3699933" y="0"/>
                </a:lnTo>
                <a:lnTo>
                  <a:pt x="3699933" y="16932"/>
                </a:lnTo>
                <a:lnTo>
                  <a:pt x="3716867" y="16932"/>
                </a:lnTo>
                <a:lnTo>
                  <a:pt x="3716867" y="0"/>
                </a:lnTo>
                <a:close/>
              </a:path>
              <a:path w="5351145" h="3953509">
                <a:moveTo>
                  <a:pt x="3750733" y="0"/>
                </a:moveTo>
                <a:lnTo>
                  <a:pt x="3733800" y="0"/>
                </a:lnTo>
                <a:lnTo>
                  <a:pt x="3733800" y="16932"/>
                </a:lnTo>
                <a:lnTo>
                  <a:pt x="3750733" y="16932"/>
                </a:lnTo>
                <a:lnTo>
                  <a:pt x="3750733" y="0"/>
                </a:lnTo>
                <a:close/>
              </a:path>
              <a:path w="5351145" h="3953509">
                <a:moveTo>
                  <a:pt x="3784600" y="0"/>
                </a:moveTo>
                <a:lnTo>
                  <a:pt x="3767667" y="0"/>
                </a:lnTo>
                <a:lnTo>
                  <a:pt x="3767667" y="16932"/>
                </a:lnTo>
                <a:lnTo>
                  <a:pt x="3784600" y="16932"/>
                </a:lnTo>
                <a:lnTo>
                  <a:pt x="3784600" y="0"/>
                </a:lnTo>
                <a:close/>
              </a:path>
              <a:path w="5351145" h="3953509">
                <a:moveTo>
                  <a:pt x="3818467" y="0"/>
                </a:moveTo>
                <a:lnTo>
                  <a:pt x="3801533" y="0"/>
                </a:lnTo>
                <a:lnTo>
                  <a:pt x="3801533" y="16932"/>
                </a:lnTo>
                <a:lnTo>
                  <a:pt x="3818467" y="16932"/>
                </a:lnTo>
                <a:lnTo>
                  <a:pt x="3818467" y="0"/>
                </a:lnTo>
                <a:close/>
              </a:path>
              <a:path w="5351145" h="3953509">
                <a:moveTo>
                  <a:pt x="3852333" y="0"/>
                </a:moveTo>
                <a:lnTo>
                  <a:pt x="3835400" y="0"/>
                </a:lnTo>
                <a:lnTo>
                  <a:pt x="3835400" y="16932"/>
                </a:lnTo>
                <a:lnTo>
                  <a:pt x="3852333" y="16932"/>
                </a:lnTo>
                <a:lnTo>
                  <a:pt x="3852333" y="0"/>
                </a:lnTo>
                <a:close/>
              </a:path>
              <a:path w="5351145" h="3953509">
                <a:moveTo>
                  <a:pt x="3886200" y="0"/>
                </a:moveTo>
                <a:lnTo>
                  <a:pt x="3869267" y="0"/>
                </a:lnTo>
                <a:lnTo>
                  <a:pt x="3869267" y="16932"/>
                </a:lnTo>
                <a:lnTo>
                  <a:pt x="3886200" y="16932"/>
                </a:lnTo>
                <a:lnTo>
                  <a:pt x="3886200" y="0"/>
                </a:lnTo>
                <a:close/>
              </a:path>
              <a:path w="5351145" h="3953509">
                <a:moveTo>
                  <a:pt x="3920067" y="0"/>
                </a:moveTo>
                <a:lnTo>
                  <a:pt x="3903133" y="0"/>
                </a:lnTo>
                <a:lnTo>
                  <a:pt x="3903133" y="16932"/>
                </a:lnTo>
                <a:lnTo>
                  <a:pt x="3920067" y="16932"/>
                </a:lnTo>
                <a:lnTo>
                  <a:pt x="3920067" y="0"/>
                </a:lnTo>
                <a:close/>
              </a:path>
              <a:path w="5351145" h="3953509">
                <a:moveTo>
                  <a:pt x="3953933" y="0"/>
                </a:moveTo>
                <a:lnTo>
                  <a:pt x="3937000" y="0"/>
                </a:lnTo>
                <a:lnTo>
                  <a:pt x="3937000" y="16932"/>
                </a:lnTo>
                <a:lnTo>
                  <a:pt x="3953933" y="16932"/>
                </a:lnTo>
                <a:lnTo>
                  <a:pt x="3953933" y="0"/>
                </a:lnTo>
                <a:close/>
              </a:path>
              <a:path w="5351145" h="3953509">
                <a:moveTo>
                  <a:pt x="3987800" y="0"/>
                </a:moveTo>
                <a:lnTo>
                  <a:pt x="3970867" y="0"/>
                </a:lnTo>
                <a:lnTo>
                  <a:pt x="3970867" y="16932"/>
                </a:lnTo>
                <a:lnTo>
                  <a:pt x="3987800" y="16932"/>
                </a:lnTo>
                <a:lnTo>
                  <a:pt x="3987800" y="0"/>
                </a:lnTo>
                <a:close/>
              </a:path>
              <a:path w="5351145" h="3953509">
                <a:moveTo>
                  <a:pt x="4021667" y="0"/>
                </a:moveTo>
                <a:lnTo>
                  <a:pt x="4004733" y="0"/>
                </a:lnTo>
                <a:lnTo>
                  <a:pt x="4004733" y="16932"/>
                </a:lnTo>
                <a:lnTo>
                  <a:pt x="4021667" y="16932"/>
                </a:lnTo>
                <a:lnTo>
                  <a:pt x="4021667" y="0"/>
                </a:lnTo>
                <a:close/>
              </a:path>
              <a:path w="5351145" h="3953509">
                <a:moveTo>
                  <a:pt x="4055533" y="0"/>
                </a:moveTo>
                <a:lnTo>
                  <a:pt x="4038600" y="0"/>
                </a:lnTo>
                <a:lnTo>
                  <a:pt x="4038600" y="16932"/>
                </a:lnTo>
                <a:lnTo>
                  <a:pt x="4055533" y="16932"/>
                </a:lnTo>
                <a:lnTo>
                  <a:pt x="4055533" y="0"/>
                </a:lnTo>
                <a:close/>
              </a:path>
              <a:path w="5351145" h="3953509">
                <a:moveTo>
                  <a:pt x="4089400" y="0"/>
                </a:moveTo>
                <a:lnTo>
                  <a:pt x="4072467" y="0"/>
                </a:lnTo>
                <a:lnTo>
                  <a:pt x="4072467" y="16932"/>
                </a:lnTo>
                <a:lnTo>
                  <a:pt x="4089400" y="16932"/>
                </a:lnTo>
                <a:lnTo>
                  <a:pt x="4089400" y="0"/>
                </a:lnTo>
                <a:close/>
              </a:path>
              <a:path w="5351145" h="3953509">
                <a:moveTo>
                  <a:pt x="4123267" y="0"/>
                </a:moveTo>
                <a:lnTo>
                  <a:pt x="4106333" y="0"/>
                </a:lnTo>
                <a:lnTo>
                  <a:pt x="4106333" y="16932"/>
                </a:lnTo>
                <a:lnTo>
                  <a:pt x="4123267" y="16932"/>
                </a:lnTo>
                <a:lnTo>
                  <a:pt x="4123267" y="0"/>
                </a:lnTo>
                <a:close/>
              </a:path>
              <a:path w="5351145" h="3953509">
                <a:moveTo>
                  <a:pt x="4157133" y="0"/>
                </a:moveTo>
                <a:lnTo>
                  <a:pt x="4140200" y="0"/>
                </a:lnTo>
                <a:lnTo>
                  <a:pt x="4140200" y="16932"/>
                </a:lnTo>
                <a:lnTo>
                  <a:pt x="4157133" y="16932"/>
                </a:lnTo>
                <a:lnTo>
                  <a:pt x="4157133" y="0"/>
                </a:lnTo>
                <a:close/>
              </a:path>
              <a:path w="5351145" h="3953509">
                <a:moveTo>
                  <a:pt x="4191000" y="0"/>
                </a:moveTo>
                <a:lnTo>
                  <a:pt x="4174067" y="0"/>
                </a:lnTo>
                <a:lnTo>
                  <a:pt x="4174067" y="16932"/>
                </a:lnTo>
                <a:lnTo>
                  <a:pt x="4191000" y="16932"/>
                </a:lnTo>
                <a:lnTo>
                  <a:pt x="4191000" y="0"/>
                </a:lnTo>
                <a:close/>
              </a:path>
              <a:path w="5351145" h="3953509">
                <a:moveTo>
                  <a:pt x="4224867" y="0"/>
                </a:moveTo>
                <a:lnTo>
                  <a:pt x="4207933" y="0"/>
                </a:lnTo>
                <a:lnTo>
                  <a:pt x="4207933" y="16932"/>
                </a:lnTo>
                <a:lnTo>
                  <a:pt x="4224867" y="16932"/>
                </a:lnTo>
                <a:lnTo>
                  <a:pt x="4224867" y="0"/>
                </a:lnTo>
                <a:close/>
              </a:path>
              <a:path w="5351145" h="3953509">
                <a:moveTo>
                  <a:pt x="4258733" y="0"/>
                </a:moveTo>
                <a:lnTo>
                  <a:pt x="4241800" y="0"/>
                </a:lnTo>
                <a:lnTo>
                  <a:pt x="4241800" y="16932"/>
                </a:lnTo>
                <a:lnTo>
                  <a:pt x="4258733" y="16932"/>
                </a:lnTo>
                <a:lnTo>
                  <a:pt x="4258733" y="0"/>
                </a:lnTo>
                <a:close/>
              </a:path>
              <a:path w="5351145" h="3953509">
                <a:moveTo>
                  <a:pt x="4292600" y="0"/>
                </a:moveTo>
                <a:lnTo>
                  <a:pt x="4275667" y="0"/>
                </a:lnTo>
                <a:lnTo>
                  <a:pt x="4275667" y="16932"/>
                </a:lnTo>
                <a:lnTo>
                  <a:pt x="4292600" y="16932"/>
                </a:lnTo>
                <a:lnTo>
                  <a:pt x="4292600" y="0"/>
                </a:lnTo>
                <a:close/>
              </a:path>
              <a:path w="5351145" h="3953509">
                <a:moveTo>
                  <a:pt x="4326467" y="0"/>
                </a:moveTo>
                <a:lnTo>
                  <a:pt x="4309533" y="0"/>
                </a:lnTo>
                <a:lnTo>
                  <a:pt x="4309533" y="16932"/>
                </a:lnTo>
                <a:lnTo>
                  <a:pt x="4326467" y="16932"/>
                </a:lnTo>
                <a:lnTo>
                  <a:pt x="4326467" y="0"/>
                </a:lnTo>
                <a:close/>
              </a:path>
              <a:path w="5351145" h="3953509">
                <a:moveTo>
                  <a:pt x="4360333" y="0"/>
                </a:moveTo>
                <a:lnTo>
                  <a:pt x="4343400" y="0"/>
                </a:lnTo>
                <a:lnTo>
                  <a:pt x="4343400" y="16932"/>
                </a:lnTo>
                <a:lnTo>
                  <a:pt x="4360333" y="16932"/>
                </a:lnTo>
                <a:lnTo>
                  <a:pt x="4360333" y="0"/>
                </a:lnTo>
                <a:close/>
              </a:path>
              <a:path w="5351145" h="3953509">
                <a:moveTo>
                  <a:pt x="4394200" y="0"/>
                </a:moveTo>
                <a:lnTo>
                  <a:pt x="4377267" y="0"/>
                </a:lnTo>
                <a:lnTo>
                  <a:pt x="4377267" y="16932"/>
                </a:lnTo>
                <a:lnTo>
                  <a:pt x="4394200" y="16932"/>
                </a:lnTo>
                <a:lnTo>
                  <a:pt x="4394200" y="0"/>
                </a:lnTo>
                <a:close/>
              </a:path>
              <a:path w="5351145" h="3953509">
                <a:moveTo>
                  <a:pt x="4428067" y="0"/>
                </a:moveTo>
                <a:lnTo>
                  <a:pt x="4411133" y="0"/>
                </a:lnTo>
                <a:lnTo>
                  <a:pt x="4411133" y="16932"/>
                </a:lnTo>
                <a:lnTo>
                  <a:pt x="4428067" y="16932"/>
                </a:lnTo>
                <a:lnTo>
                  <a:pt x="4428067" y="0"/>
                </a:lnTo>
                <a:close/>
              </a:path>
              <a:path w="5351145" h="3953509">
                <a:moveTo>
                  <a:pt x="4461933" y="0"/>
                </a:moveTo>
                <a:lnTo>
                  <a:pt x="4445000" y="0"/>
                </a:lnTo>
                <a:lnTo>
                  <a:pt x="4445000" y="16932"/>
                </a:lnTo>
                <a:lnTo>
                  <a:pt x="4461933" y="16932"/>
                </a:lnTo>
                <a:lnTo>
                  <a:pt x="4461933" y="0"/>
                </a:lnTo>
                <a:close/>
              </a:path>
              <a:path w="5351145" h="3953509">
                <a:moveTo>
                  <a:pt x="4495800" y="0"/>
                </a:moveTo>
                <a:lnTo>
                  <a:pt x="4478867" y="0"/>
                </a:lnTo>
                <a:lnTo>
                  <a:pt x="4478867" y="16932"/>
                </a:lnTo>
                <a:lnTo>
                  <a:pt x="4495800" y="16932"/>
                </a:lnTo>
                <a:lnTo>
                  <a:pt x="4495800" y="0"/>
                </a:lnTo>
                <a:close/>
              </a:path>
              <a:path w="5351145" h="3953509">
                <a:moveTo>
                  <a:pt x="4529667" y="0"/>
                </a:moveTo>
                <a:lnTo>
                  <a:pt x="4512733" y="0"/>
                </a:lnTo>
                <a:lnTo>
                  <a:pt x="4512733" y="16932"/>
                </a:lnTo>
                <a:lnTo>
                  <a:pt x="4529667" y="16932"/>
                </a:lnTo>
                <a:lnTo>
                  <a:pt x="4529667" y="0"/>
                </a:lnTo>
                <a:close/>
              </a:path>
              <a:path w="5351145" h="3953509">
                <a:moveTo>
                  <a:pt x="4563533" y="0"/>
                </a:moveTo>
                <a:lnTo>
                  <a:pt x="4546600" y="0"/>
                </a:lnTo>
                <a:lnTo>
                  <a:pt x="4546600" y="16932"/>
                </a:lnTo>
                <a:lnTo>
                  <a:pt x="4563533" y="16932"/>
                </a:lnTo>
                <a:lnTo>
                  <a:pt x="4563533" y="0"/>
                </a:lnTo>
                <a:close/>
              </a:path>
              <a:path w="5351145" h="3953509">
                <a:moveTo>
                  <a:pt x="4597400" y="0"/>
                </a:moveTo>
                <a:lnTo>
                  <a:pt x="4580467" y="0"/>
                </a:lnTo>
                <a:lnTo>
                  <a:pt x="4580467" y="16932"/>
                </a:lnTo>
                <a:lnTo>
                  <a:pt x="4597400" y="16932"/>
                </a:lnTo>
                <a:lnTo>
                  <a:pt x="4597400" y="0"/>
                </a:lnTo>
                <a:close/>
              </a:path>
              <a:path w="5351145" h="3953509">
                <a:moveTo>
                  <a:pt x="4631267" y="0"/>
                </a:moveTo>
                <a:lnTo>
                  <a:pt x="4614333" y="0"/>
                </a:lnTo>
                <a:lnTo>
                  <a:pt x="4614333" y="16932"/>
                </a:lnTo>
                <a:lnTo>
                  <a:pt x="4631267" y="16932"/>
                </a:lnTo>
                <a:lnTo>
                  <a:pt x="4631267" y="0"/>
                </a:lnTo>
                <a:close/>
              </a:path>
              <a:path w="5351145" h="3953509">
                <a:moveTo>
                  <a:pt x="4665133" y="0"/>
                </a:moveTo>
                <a:lnTo>
                  <a:pt x="4648200" y="0"/>
                </a:lnTo>
                <a:lnTo>
                  <a:pt x="4648200" y="16932"/>
                </a:lnTo>
                <a:lnTo>
                  <a:pt x="4665133" y="16932"/>
                </a:lnTo>
                <a:lnTo>
                  <a:pt x="4665133" y="0"/>
                </a:lnTo>
                <a:close/>
              </a:path>
              <a:path w="5351145" h="3953509">
                <a:moveTo>
                  <a:pt x="4699000" y="0"/>
                </a:moveTo>
                <a:lnTo>
                  <a:pt x="4682067" y="0"/>
                </a:lnTo>
                <a:lnTo>
                  <a:pt x="4682067" y="16932"/>
                </a:lnTo>
                <a:lnTo>
                  <a:pt x="4699000" y="16932"/>
                </a:lnTo>
                <a:lnTo>
                  <a:pt x="4699000" y="0"/>
                </a:lnTo>
                <a:close/>
              </a:path>
              <a:path w="5351145" h="3953509">
                <a:moveTo>
                  <a:pt x="4732867" y="0"/>
                </a:moveTo>
                <a:lnTo>
                  <a:pt x="4715933" y="0"/>
                </a:lnTo>
                <a:lnTo>
                  <a:pt x="4715933" y="16932"/>
                </a:lnTo>
                <a:lnTo>
                  <a:pt x="4732867" y="16932"/>
                </a:lnTo>
                <a:lnTo>
                  <a:pt x="4732867" y="0"/>
                </a:lnTo>
                <a:close/>
              </a:path>
              <a:path w="5351145" h="3953509">
                <a:moveTo>
                  <a:pt x="4766733" y="0"/>
                </a:moveTo>
                <a:lnTo>
                  <a:pt x="4749800" y="0"/>
                </a:lnTo>
                <a:lnTo>
                  <a:pt x="4749800" y="16932"/>
                </a:lnTo>
                <a:lnTo>
                  <a:pt x="4766733" y="16932"/>
                </a:lnTo>
                <a:lnTo>
                  <a:pt x="4766733" y="0"/>
                </a:lnTo>
                <a:close/>
              </a:path>
              <a:path w="5351145" h="3953509">
                <a:moveTo>
                  <a:pt x="4800600" y="0"/>
                </a:moveTo>
                <a:lnTo>
                  <a:pt x="4783667" y="0"/>
                </a:lnTo>
                <a:lnTo>
                  <a:pt x="4783667" y="16932"/>
                </a:lnTo>
                <a:lnTo>
                  <a:pt x="4800600" y="16932"/>
                </a:lnTo>
                <a:lnTo>
                  <a:pt x="4800600" y="0"/>
                </a:lnTo>
                <a:close/>
              </a:path>
              <a:path w="5351145" h="3953509">
                <a:moveTo>
                  <a:pt x="4834467" y="0"/>
                </a:moveTo>
                <a:lnTo>
                  <a:pt x="4817533" y="0"/>
                </a:lnTo>
                <a:lnTo>
                  <a:pt x="4817533" y="16932"/>
                </a:lnTo>
                <a:lnTo>
                  <a:pt x="4834467" y="16932"/>
                </a:lnTo>
                <a:lnTo>
                  <a:pt x="4834467" y="0"/>
                </a:lnTo>
                <a:close/>
              </a:path>
              <a:path w="5351145" h="3953509">
                <a:moveTo>
                  <a:pt x="4868333" y="0"/>
                </a:moveTo>
                <a:lnTo>
                  <a:pt x="4851400" y="0"/>
                </a:lnTo>
                <a:lnTo>
                  <a:pt x="4851400" y="16932"/>
                </a:lnTo>
                <a:lnTo>
                  <a:pt x="4868333" y="16932"/>
                </a:lnTo>
                <a:lnTo>
                  <a:pt x="4868333" y="0"/>
                </a:lnTo>
                <a:close/>
              </a:path>
              <a:path w="5351145" h="3953509">
                <a:moveTo>
                  <a:pt x="4902200" y="0"/>
                </a:moveTo>
                <a:lnTo>
                  <a:pt x="4885267" y="0"/>
                </a:lnTo>
                <a:lnTo>
                  <a:pt x="4885267" y="16932"/>
                </a:lnTo>
                <a:lnTo>
                  <a:pt x="4902200" y="16932"/>
                </a:lnTo>
                <a:lnTo>
                  <a:pt x="4902200" y="0"/>
                </a:lnTo>
                <a:close/>
              </a:path>
              <a:path w="5351145" h="3953509">
                <a:moveTo>
                  <a:pt x="4936067" y="0"/>
                </a:moveTo>
                <a:lnTo>
                  <a:pt x="4919133" y="0"/>
                </a:lnTo>
                <a:lnTo>
                  <a:pt x="4919133" y="16932"/>
                </a:lnTo>
                <a:lnTo>
                  <a:pt x="4936067" y="16932"/>
                </a:lnTo>
                <a:lnTo>
                  <a:pt x="4936067" y="0"/>
                </a:lnTo>
                <a:close/>
              </a:path>
              <a:path w="5351145" h="3953509">
                <a:moveTo>
                  <a:pt x="4969933" y="0"/>
                </a:moveTo>
                <a:lnTo>
                  <a:pt x="4953000" y="0"/>
                </a:lnTo>
                <a:lnTo>
                  <a:pt x="4953000" y="16932"/>
                </a:lnTo>
                <a:lnTo>
                  <a:pt x="4969933" y="16932"/>
                </a:lnTo>
                <a:lnTo>
                  <a:pt x="4969933" y="0"/>
                </a:lnTo>
                <a:close/>
              </a:path>
              <a:path w="5351145" h="3953509">
                <a:moveTo>
                  <a:pt x="5003800" y="0"/>
                </a:moveTo>
                <a:lnTo>
                  <a:pt x="4986867" y="0"/>
                </a:lnTo>
                <a:lnTo>
                  <a:pt x="4986867" y="16932"/>
                </a:lnTo>
                <a:lnTo>
                  <a:pt x="5003800" y="16932"/>
                </a:lnTo>
                <a:lnTo>
                  <a:pt x="5003800" y="0"/>
                </a:lnTo>
                <a:close/>
              </a:path>
              <a:path w="5351145" h="3953509">
                <a:moveTo>
                  <a:pt x="5037667" y="0"/>
                </a:moveTo>
                <a:lnTo>
                  <a:pt x="5020733" y="0"/>
                </a:lnTo>
                <a:lnTo>
                  <a:pt x="5020733" y="16932"/>
                </a:lnTo>
                <a:lnTo>
                  <a:pt x="5037667" y="16932"/>
                </a:lnTo>
                <a:lnTo>
                  <a:pt x="5037667" y="0"/>
                </a:lnTo>
                <a:close/>
              </a:path>
              <a:path w="5351145" h="3953509">
                <a:moveTo>
                  <a:pt x="5071533" y="0"/>
                </a:moveTo>
                <a:lnTo>
                  <a:pt x="5054600" y="0"/>
                </a:lnTo>
                <a:lnTo>
                  <a:pt x="5054600" y="16932"/>
                </a:lnTo>
                <a:lnTo>
                  <a:pt x="5071533" y="16932"/>
                </a:lnTo>
                <a:lnTo>
                  <a:pt x="5071533" y="0"/>
                </a:lnTo>
                <a:close/>
              </a:path>
              <a:path w="5351145" h="3953509">
                <a:moveTo>
                  <a:pt x="5105400" y="0"/>
                </a:moveTo>
                <a:lnTo>
                  <a:pt x="5088467" y="0"/>
                </a:lnTo>
                <a:lnTo>
                  <a:pt x="5088467" y="16932"/>
                </a:lnTo>
                <a:lnTo>
                  <a:pt x="5105400" y="16932"/>
                </a:lnTo>
                <a:lnTo>
                  <a:pt x="5105400" y="0"/>
                </a:lnTo>
                <a:close/>
              </a:path>
              <a:path w="5351145" h="3953509">
                <a:moveTo>
                  <a:pt x="5139267" y="0"/>
                </a:moveTo>
                <a:lnTo>
                  <a:pt x="5122333" y="0"/>
                </a:lnTo>
                <a:lnTo>
                  <a:pt x="5122333" y="16932"/>
                </a:lnTo>
                <a:lnTo>
                  <a:pt x="5139267" y="16932"/>
                </a:lnTo>
                <a:lnTo>
                  <a:pt x="5139267" y="0"/>
                </a:lnTo>
                <a:close/>
              </a:path>
              <a:path w="5351145" h="3953509">
                <a:moveTo>
                  <a:pt x="5173133" y="0"/>
                </a:moveTo>
                <a:lnTo>
                  <a:pt x="5156200" y="0"/>
                </a:lnTo>
                <a:lnTo>
                  <a:pt x="5156200" y="16932"/>
                </a:lnTo>
                <a:lnTo>
                  <a:pt x="5173133" y="16932"/>
                </a:lnTo>
                <a:lnTo>
                  <a:pt x="5173133" y="0"/>
                </a:lnTo>
                <a:close/>
              </a:path>
              <a:path w="5351145" h="3953509">
                <a:moveTo>
                  <a:pt x="5207000" y="0"/>
                </a:moveTo>
                <a:lnTo>
                  <a:pt x="5190067" y="0"/>
                </a:lnTo>
                <a:lnTo>
                  <a:pt x="5190067" y="16932"/>
                </a:lnTo>
                <a:lnTo>
                  <a:pt x="5207000" y="16932"/>
                </a:lnTo>
                <a:lnTo>
                  <a:pt x="5207000" y="0"/>
                </a:lnTo>
                <a:close/>
              </a:path>
              <a:path w="5351145" h="3953509">
                <a:moveTo>
                  <a:pt x="5240867" y="0"/>
                </a:moveTo>
                <a:lnTo>
                  <a:pt x="5223933" y="0"/>
                </a:lnTo>
                <a:lnTo>
                  <a:pt x="5223933" y="16932"/>
                </a:lnTo>
                <a:lnTo>
                  <a:pt x="5240867" y="16932"/>
                </a:lnTo>
                <a:lnTo>
                  <a:pt x="5240867" y="0"/>
                </a:lnTo>
                <a:close/>
              </a:path>
              <a:path w="5351145" h="3953509">
                <a:moveTo>
                  <a:pt x="5274733" y="0"/>
                </a:moveTo>
                <a:lnTo>
                  <a:pt x="5257800" y="0"/>
                </a:lnTo>
                <a:lnTo>
                  <a:pt x="5257800" y="16932"/>
                </a:lnTo>
                <a:lnTo>
                  <a:pt x="5274733" y="16932"/>
                </a:lnTo>
                <a:lnTo>
                  <a:pt x="5274733" y="0"/>
                </a:lnTo>
                <a:close/>
              </a:path>
              <a:path w="5351145" h="3953509">
                <a:moveTo>
                  <a:pt x="5308600" y="0"/>
                </a:moveTo>
                <a:lnTo>
                  <a:pt x="5291667" y="0"/>
                </a:lnTo>
                <a:lnTo>
                  <a:pt x="5291667" y="16932"/>
                </a:lnTo>
                <a:lnTo>
                  <a:pt x="5308600" y="16932"/>
                </a:lnTo>
                <a:lnTo>
                  <a:pt x="5308600" y="0"/>
                </a:lnTo>
                <a:close/>
              </a:path>
              <a:path w="5351145" h="3953509">
                <a:moveTo>
                  <a:pt x="5342467" y="0"/>
                </a:moveTo>
                <a:lnTo>
                  <a:pt x="5325533" y="0"/>
                </a:lnTo>
                <a:lnTo>
                  <a:pt x="5325533" y="16932"/>
                </a:lnTo>
                <a:lnTo>
                  <a:pt x="5342467" y="16932"/>
                </a:lnTo>
                <a:lnTo>
                  <a:pt x="5342467" y="0"/>
                </a:lnTo>
                <a:close/>
              </a:path>
              <a:path w="5351145" h="3953509">
                <a:moveTo>
                  <a:pt x="5350933" y="25400"/>
                </a:moveTo>
                <a:lnTo>
                  <a:pt x="5334000" y="25400"/>
                </a:lnTo>
                <a:lnTo>
                  <a:pt x="5334000" y="42332"/>
                </a:lnTo>
                <a:lnTo>
                  <a:pt x="5350933" y="42332"/>
                </a:lnTo>
                <a:lnTo>
                  <a:pt x="5350933" y="25400"/>
                </a:lnTo>
                <a:close/>
              </a:path>
              <a:path w="5351145" h="3953509">
                <a:moveTo>
                  <a:pt x="5350933" y="59265"/>
                </a:moveTo>
                <a:lnTo>
                  <a:pt x="5334000" y="59265"/>
                </a:lnTo>
                <a:lnTo>
                  <a:pt x="5334000" y="76200"/>
                </a:lnTo>
                <a:lnTo>
                  <a:pt x="5350933" y="76200"/>
                </a:lnTo>
                <a:lnTo>
                  <a:pt x="5350933" y="59265"/>
                </a:lnTo>
                <a:close/>
              </a:path>
              <a:path w="5351145" h="3953509">
                <a:moveTo>
                  <a:pt x="5350933" y="93132"/>
                </a:moveTo>
                <a:lnTo>
                  <a:pt x="5334000" y="93132"/>
                </a:lnTo>
                <a:lnTo>
                  <a:pt x="5334000" y="110065"/>
                </a:lnTo>
                <a:lnTo>
                  <a:pt x="5350933" y="110065"/>
                </a:lnTo>
                <a:lnTo>
                  <a:pt x="5350933" y="93132"/>
                </a:lnTo>
                <a:close/>
              </a:path>
              <a:path w="5351145" h="3953509">
                <a:moveTo>
                  <a:pt x="5350933" y="127000"/>
                </a:moveTo>
                <a:lnTo>
                  <a:pt x="5334000" y="127000"/>
                </a:lnTo>
                <a:lnTo>
                  <a:pt x="5334000" y="143932"/>
                </a:lnTo>
                <a:lnTo>
                  <a:pt x="5350933" y="143932"/>
                </a:lnTo>
                <a:lnTo>
                  <a:pt x="5350933" y="127000"/>
                </a:lnTo>
                <a:close/>
              </a:path>
              <a:path w="5351145" h="3953509">
                <a:moveTo>
                  <a:pt x="5350933" y="160865"/>
                </a:moveTo>
                <a:lnTo>
                  <a:pt x="5334000" y="160865"/>
                </a:lnTo>
                <a:lnTo>
                  <a:pt x="5334000" y="177800"/>
                </a:lnTo>
                <a:lnTo>
                  <a:pt x="5350933" y="177800"/>
                </a:lnTo>
                <a:lnTo>
                  <a:pt x="5350933" y="160865"/>
                </a:lnTo>
                <a:close/>
              </a:path>
              <a:path w="5351145" h="3953509">
                <a:moveTo>
                  <a:pt x="5350933" y="194732"/>
                </a:moveTo>
                <a:lnTo>
                  <a:pt x="5334000" y="194732"/>
                </a:lnTo>
                <a:lnTo>
                  <a:pt x="5334000" y="211665"/>
                </a:lnTo>
                <a:lnTo>
                  <a:pt x="5350933" y="211665"/>
                </a:lnTo>
                <a:lnTo>
                  <a:pt x="5350933" y="194732"/>
                </a:lnTo>
                <a:close/>
              </a:path>
              <a:path w="5351145" h="3953509">
                <a:moveTo>
                  <a:pt x="5350933" y="228600"/>
                </a:moveTo>
                <a:lnTo>
                  <a:pt x="5334000" y="228600"/>
                </a:lnTo>
                <a:lnTo>
                  <a:pt x="5334000" y="245532"/>
                </a:lnTo>
                <a:lnTo>
                  <a:pt x="5350933" y="245532"/>
                </a:lnTo>
                <a:lnTo>
                  <a:pt x="5350933" y="228600"/>
                </a:lnTo>
                <a:close/>
              </a:path>
              <a:path w="5351145" h="3953509">
                <a:moveTo>
                  <a:pt x="5350933" y="262465"/>
                </a:moveTo>
                <a:lnTo>
                  <a:pt x="5334000" y="262465"/>
                </a:lnTo>
                <a:lnTo>
                  <a:pt x="5334000" y="279400"/>
                </a:lnTo>
                <a:lnTo>
                  <a:pt x="5350933" y="279400"/>
                </a:lnTo>
                <a:lnTo>
                  <a:pt x="5350933" y="262465"/>
                </a:lnTo>
                <a:close/>
              </a:path>
              <a:path w="5351145" h="3953509">
                <a:moveTo>
                  <a:pt x="5350933" y="296332"/>
                </a:moveTo>
                <a:lnTo>
                  <a:pt x="5334000" y="296332"/>
                </a:lnTo>
                <a:lnTo>
                  <a:pt x="5334000" y="313265"/>
                </a:lnTo>
                <a:lnTo>
                  <a:pt x="5350933" y="313265"/>
                </a:lnTo>
                <a:lnTo>
                  <a:pt x="5350933" y="296332"/>
                </a:lnTo>
                <a:close/>
              </a:path>
              <a:path w="5351145" h="3953509">
                <a:moveTo>
                  <a:pt x="5350933" y="330200"/>
                </a:moveTo>
                <a:lnTo>
                  <a:pt x="5334000" y="330200"/>
                </a:lnTo>
                <a:lnTo>
                  <a:pt x="5334000" y="347132"/>
                </a:lnTo>
                <a:lnTo>
                  <a:pt x="5350933" y="347132"/>
                </a:lnTo>
                <a:lnTo>
                  <a:pt x="5350933" y="330200"/>
                </a:lnTo>
                <a:close/>
              </a:path>
              <a:path w="5351145" h="3953509">
                <a:moveTo>
                  <a:pt x="5350933" y="364065"/>
                </a:moveTo>
                <a:lnTo>
                  <a:pt x="5334000" y="364065"/>
                </a:lnTo>
                <a:lnTo>
                  <a:pt x="5334000" y="381000"/>
                </a:lnTo>
                <a:lnTo>
                  <a:pt x="5350933" y="381000"/>
                </a:lnTo>
                <a:lnTo>
                  <a:pt x="5350933" y="364065"/>
                </a:lnTo>
                <a:close/>
              </a:path>
              <a:path w="5351145" h="3953509">
                <a:moveTo>
                  <a:pt x="5350933" y="397932"/>
                </a:moveTo>
                <a:lnTo>
                  <a:pt x="5334000" y="397932"/>
                </a:lnTo>
                <a:lnTo>
                  <a:pt x="5334000" y="414865"/>
                </a:lnTo>
                <a:lnTo>
                  <a:pt x="5350933" y="414865"/>
                </a:lnTo>
                <a:lnTo>
                  <a:pt x="5350933" y="397932"/>
                </a:lnTo>
                <a:close/>
              </a:path>
              <a:path w="5351145" h="3953509">
                <a:moveTo>
                  <a:pt x="5350933" y="431800"/>
                </a:moveTo>
                <a:lnTo>
                  <a:pt x="5334000" y="431800"/>
                </a:lnTo>
                <a:lnTo>
                  <a:pt x="5334000" y="448732"/>
                </a:lnTo>
                <a:lnTo>
                  <a:pt x="5350933" y="448732"/>
                </a:lnTo>
                <a:lnTo>
                  <a:pt x="5350933" y="431800"/>
                </a:lnTo>
                <a:close/>
              </a:path>
              <a:path w="5351145" h="3953509">
                <a:moveTo>
                  <a:pt x="5350933" y="465665"/>
                </a:moveTo>
                <a:lnTo>
                  <a:pt x="5334000" y="465665"/>
                </a:lnTo>
                <a:lnTo>
                  <a:pt x="5334000" y="482600"/>
                </a:lnTo>
                <a:lnTo>
                  <a:pt x="5350933" y="482600"/>
                </a:lnTo>
                <a:lnTo>
                  <a:pt x="5350933" y="465665"/>
                </a:lnTo>
                <a:close/>
              </a:path>
              <a:path w="5351145" h="3953509">
                <a:moveTo>
                  <a:pt x="5350933" y="499532"/>
                </a:moveTo>
                <a:lnTo>
                  <a:pt x="5334000" y="499532"/>
                </a:lnTo>
                <a:lnTo>
                  <a:pt x="5334000" y="516465"/>
                </a:lnTo>
                <a:lnTo>
                  <a:pt x="5350933" y="516465"/>
                </a:lnTo>
                <a:lnTo>
                  <a:pt x="5350933" y="499532"/>
                </a:lnTo>
                <a:close/>
              </a:path>
              <a:path w="5351145" h="3953509">
                <a:moveTo>
                  <a:pt x="5350933" y="533400"/>
                </a:moveTo>
                <a:lnTo>
                  <a:pt x="5334000" y="533400"/>
                </a:lnTo>
                <a:lnTo>
                  <a:pt x="5334000" y="550332"/>
                </a:lnTo>
                <a:lnTo>
                  <a:pt x="5350933" y="550332"/>
                </a:lnTo>
                <a:lnTo>
                  <a:pt x="5350933" y="533400"/>
                </a:lnTo>
                <a:close/>
              </a:path>
              <a:path w="5351145" h="3953509">
                <a:moveTo>
                  <a:pt x="5350933" y="567265"/>
                </a:moveTo>
                <a:lnTo>
                  <a:pt x="5334000" y="567265"/>
                </a:lnTo>
                <a:lnTo>
                  <a:pt x="5334000" y="584200"/>
                </a:lnTo>
                <a:lnTo>
                  <a:pt x="5350933" y="584200"/>
                </a:lnTo>
                <a:lnTo>
                  <a:pt x="5350933" y="567265"/>
                </a:lnTo>
                <a:close/>
              </a:path>
              <a:path w="5351145" h="3953509">
                <a:moveTo>
                  <a:pt x="5350933" y="601132"/>
                </a:moveTo>
                <a:lnTo>
                  <a:pt x="5334000" y="601132"/>
                </a:lnTo>
                <a:lnTo>
                  <a:pt x="5334000" y="618065"/>
                </a:lnTo>
                <a:lnTo>
                  <a:pt x="5350933" y="618065"/>
                </a:lnTo>
                <a:lnTo>
                  <a:pt x="5350933" y="601132"/>
                </a:lnTo>
                <a:close/>
              </a:path>
              <a:path w="5351145" h="3953509">
                <a:moveTo>
                  <a:pt x="5350933" y="635000"/>
                </a:moveTo>
                <a:lnTo>
                  <a:pt x="5334000" y="635000"/>
                </a:lnTo>
                <a:lnTo>
                  <a:pt x="5334000" y="651932"/>
                </a:lnTo>
                <a:lnTo>
                  <a:pt x="5350933" y="651932"/>
                </a:lnTo>
                <a:lnTo>
                  <a:pt x="5350933" y="635000"/>
                </a:lnTo>
                <a:close/>
              </a:path>
              <a:path w="5351145" h="3953509">
                <a:moveTo>
                  <a:pt x="5350933" y="668865"/>
                </a:moveTo>
                <a:lnTo>
                  <a:pt x="5334000" y="668865"/>
                </a:lnTo>
                <a:lnTo>
                  <a:pt x="5334000" y="685800"/>
                </a:lnTo>
                <a:lnTo>
                  <a:pt x="5350933" y="685800"/>
                </a:lnTo>
                <a:lnTo>
                  <a:pt x="5350933" y="668865"/>
                </a:lnTo>
                <a:close/>
              </a:path>
              <a:path w="5351145" h="3953509">
                <a:moveTo>
                  <a:pt x="5350933" y="702732"/>
                </a:moveTo>
                <a:lnTo>
                  <a:pt x="5334000" y="702732"/>
                </a:lnTo>
                <a:lnTo>
                  <a:pt x="5334000" y="719665"/>
                </a:lnTo>
                <a:lnTo>
                  <a:pt x="5350933" y="719665"/>
                </a:lnTo>
                <a:lnTo>
                  <a:pt x="5350933" y="702732"/>
                </a:lnTo>
                <a:close/>
              </a:path>
              <a:path w="5351145" h="3953509">
                <a:moveTo>
                  <a:pt x="5350933" y="736600"/>
                </a:moveTo>
                <a:lnTo>
                  <a:pt x="5334000" y="736600"/>
                </a:lnTo>
                <a:lnTo>
                  <a:pt x="5334000" y="753532"/>
                </a:lnTo>
                <a:lnTo>
                  <a:pt x="5350933" y="753532"/>
                </a:lnTo>
                <a:lnTo>
                  <a:pt x="5350933" y="736600"/>
                </a:lnTo>
                <a:close/>
              </a:path>
              <a:path w="5351145" h="3953509">
                <a:moveTo>
                  <a:pt x="5350933" y="770465"/>
                </a:moveTo>
                <a:lnTo>
                  <a:pt x="5334000" y="770465"/>
                </a:lnTo>
                <a:lnTo>
                  <a:pt x="5334000" y="787400"/>
                </a:lnTo>
                <a:lnTo>
                  <a:pt x="5350933" y="787400"/>
                </a:lnTo>
                <a:lnTo>
                  <a:pt x="5350933" y="770465"/>
                </a:lnTo>
                <a:close/>
              </a:path>
              <a:path w="5351145" h="3953509">
                <a:moveTo>
                  <a:pt x="5350933" y="804332"/>
                </a:moveTo>
                <a:lnTo>
                  <a:pt x="5334000" y="804332"/>
                </a:lnTo>
                <a:lnTo>
                  <a:pt x="5334000" y="821265"/>
                </a:lnTo>
                <a:lnTo>
                  <a:pt x="5350933" y="821265"/>
                </a:lnTo>
                <a:lnTo>
                  <a:pt x="5350933" y="804332"/>
                </a:lnTo>
                <a:close/>
              </a:path>
              <a:path w="5351145" h="3953509">
                <a:moveTo>
                  <a:pt x="5350933" y="838200"/>
                </a:moveTo>
                <a:lnTo>
                  <a:pt x="5334000" y="838200"/>
                </a:lnTo>
                <a:lnTo>
                  <a:pt x="5334000" y="855132"/>
                </a:lnTo>
                <a:lnTo>
                  <a:pt x="5350933" y="855132"/>
                </a:lnTo>
                <a:lnTo>
                  <a:pt x="5350933" y="838200"/>
                </a:lnTo>
                <a:close/>
              </a:path>
              <a:path w="5351145" h="3953509">
                <a:moveTo>
                  <a:pt x="5350933" y="872065"/>
                </a:moveTo>
                <a:lnTo>
                  <a:pt x="5334000" y="872065"/>
                </a:lnTo>
                <a:lnTo>
                  <a:pt x="5334000" y="889000"/>
                </a:lnTo>
                <a:lnTo>
                  <a:pt x="5350933" y="889000"/>
                </a:lnTo>
                <a:lnTo>
                  <a:pt x="5350933" y="872065"/>
                </a:lnTo>
                <a:close/>
              </a:path>
              <a:path w="5351145" h="3953509">
                <a:moveTo>
                  <a:pt x="5350933" y="905932"/>
                </a:moveTo>
                <a:lnTo>
                  <a:pt x="5334000" y="905932"/>
                </a:lnTo>
                <a:lnTo>
                  <a:pt x="5334000" y="922865"/>
                </a:lnTo>
                <a:lnTo>
                  <a:pt x="5350933" y="922865"/>
                </a:lnTo>
                <a:lnTo>
                  <a:pt x="5350933" y="905932"/>
                </a:lnTo>
                <a:close/>
              </a:path>
              <a:path w="5351145" h="3953509">
                <a:moveTo>
                  <a:pt x="5350933" y="939800"/>
                </a:moveTo>
                <a:lnTo>
                  <a:pt x="5334000" y="939800"/>
                </a:lnTo>
                <a:lnTo>
                  <a:pt x="5334000" y="956732"/>
                </a:lnTo>
                <a:lnTo>
                  <a:pt x="5350933" y="956732"/>
                </a:lnTo>
                <a:lnTo>
                  <a:pt x="5350933" y="939800"/>
                </a:lnTo>
                <a:close/>
              </a:path>
              <a:path w="5351145" h="3953509">
                <a:moveTo>
                  <a:pt x="5350933" y="973665"/>
                </a:moveTo>
                <a:lnTo>
                  <a:pt x="5334000" y="973665"/>
                </a:lnTo>
                <a:lnTo>
                  <a:pt x="5334000" y="990599"/>
                </a:lnTo>
                <a:lnTo>
                  <a:pt x="5350933" y="990599"/>
                </a:lnTo>
                <a:lnTo>
                  <a:pt x="5350933" y="973665"/>
                </a:lnTo>
                <a:close/>
              </a:path>
              <a:path w="5351145" h="3953509">
                <a:moveTo>
                  <a:pt x="5350933" y="1007532"/>
                </a:moveTo>
                <a:lnTo>
                  <a:pt x="5334000" y="1007532"/>
                </a:lnTo>
                <a:lnTo>
                  <a:pt x="5334000" y="1024465"/>
                </a:lnTo>
                <a:lnTo>
                  <a:pt x="5350933" y="1024465"/>
                </a:lnTo>
                <a:lnTo>
                  <a:pt x="5350933" y="1007532"/>
                </a:lnTo>
                <a:close/>
              </a:path>
              <a:path w="5351145" h="3953509">
                <a:moveTo>
                  <a:pt x="5350933" y="1041399"/>
                </a:moveTo>
                <a:lnTo>
                  <a:pt x="5334000" y="1041399"/>
                </a:lnTo>
                <a:lnTo>
                  <a:pt x="5334000" y="1058332"/>
                </a:lnTo>
                <a:lnTo>
                  <a:pt x="5350933" y="1058332"/>
                </a:lnTo>
                <a:lnTo>
                  <a:pt x="5350933" y="1041399"/>
                </a:lnTo>
                <a:close/>
              </a:path>
              <a:path w="5351145" h="3953509">
                <a:moveTo>
                  <a:pt x="5350933" y="1075265"/>
                </a:moveTo>
                <a:lnTo>
                  <a:pt x="5334000" y="1075265"/>
                </a:lnTo>
                <a:lnTo>
                  <a:pt x="5334000" y="1092199"/>
                </a:lnTo>
                <a:lnTo>
                  <a:pt x="5350933" y="1092199"/>
                </a:lnTo>
                <a:lnTo>
                  <a:pt x="5350933" y="1075265"/>
                </a:lnTo>
                <a:close/>
              </a:path>
              <a:path w="5351145" h="3953509">
                <a:moveTo>
                  <a:pt x="5350933" y="1109132"/>
                </a:moveTo>
                <a:lnTo>
                  <a:pt x="5334000" y="1109132"/>
                </a:lnTo>
                <a:lnTo>
                  <a:pt x="5334000" y="1126065"/>
                </a:lnTo>
                <a:lnTo>
                  <a:pt x="5350933" y="1126065"/>
                </a:lnTo>
                <a:lnTo>
                  <a:pt x="5350933" y="1109132"/>
                </a:lnTo>
                <a:close/>
              </a:path>
              <a:path w="5351145" h="3953509">
                <a:moveTo>
                  <a:pt x="5350933" y="1142999"/>
                </a:moveTo>
                <a:lnTo>
                  <a:pt x="5334000" y="1142999"/>
                </a:lnTo>
                <a:lnTo>
                  <a:pt x="5334000" y="1159932"/>
                </a:lnTo>
                <a:lnTo>
                  <a:pt x="5350933" y="1159932"/>
                </a:lnTo>
                <a:lnTo>
                  <a:pt x="5350933" y="1142999"/>
                </a:lnTo>
                <a:close/>
              </a:path>
              <a:path w="5351145" h="3953509">
                <a:moveTo>
                  <a:pt x="5350933" y="1176865"/>
                </a:moveTo>
                <a:lnTo>
                  <a:pt x="5334000" y="1176865"/>
                </a:lnTo>
                <a:lnTo>
                  <a:pt x="5334000" y="1193799"/>
                </a:lnTo>
                <a:lnTo>
                  <a:pt x="5350933" y="1193799"/>
                </a:lnTo>
                <a:lnTo>
                  <a:pt x="5350933" y="1176865"/>
                </a:lnTo>
                <a:close/>
              </a:path>
              <a:path w="5351145" h="3953509">
                <a:moveTo>
                  <a:pt x="5350933" y="1210732"/>
                </a:moveTo>
                <a:lnTo>
                  <a:pt x="5334000" y="1210732"/>
                </a:lnTo>
                <a:lnTo>
                  <a:pt x="5334000" y="1227665"/>
                </a:lnTo>
                <a:lnTo>
                  <a:pt x="5350933" y="1227665"/>
                </a:lnTo>
                <a:lnTo>
                  <a:pt x="5350933" y="1210732"/>
                </a:lnTo>
                <a:close/>
              </a:path>
              <a:path w="5351145" h="3953509">
                <a:moveTo>
                  <a:pt x="5350933" y="1244599"/>
                </a:moveTo>
                <a:lnTo>
                  <a:pt x="5334000" y="1244599"/>
                </a:lnTo>
                <a:lnTo>
                  <a:pt x="5334000" y="1261532"/>
                </a:lnTo>
                <a:lnTo>
                  <a:pt x="5350933" y="1261532"/>
                </a:lnTo>
                <a:lnTo>
                  <a:pt x="5350933" y="1244599"/>
                </a:lnTo>
                <a:close/>
              </a:path>
              <a:path w="5351145" h="3953509">
                <a:moveTo>
                  <a:pt x="5350933" y="1278465"/>
                </a:moveTo>
                <a:lnTo>
                  <a:pt x="5334000" y="1278465"/>
                </a:lnTo>
                <a:lnTo>
                  <a:pt x="5334000" y="1295399"/>
                </a:lnTo>
                <a:lnTo>
                  <a:pt x="5350933" y="1295399"/>
                </a:lnTo>
                <a:lnTo>
                  <a:pt x="5350933" y="1278465"/>
                </a:lnTo>
                <a:close/>
              </a:path>
              <a:path w="5351145" h="3953509">
                <a:moveTo>
                  <a:pt x="5350933" y="1312332"/>
                </a:moveTo>
                <a:lnTo>
                  <a:pt x="5334000" y="1312332"/>
                </a:lnTo>
                <a:lnTo>
                  <a:pt x="5334000" y="1329265"/>
                </a:lnTo>
                <a:lnTo>
                  <a:pt x="5350933" y="1329265"/>
                </a:lnTo>
                <a:lnTo>
                  <a:pt x="5350933" y="1312332"/>
                </a:lnTo>
                <a:close/>
              </a:path>
              <a:path w="5351145" h="3953509">
                <a:moveTo>
                  <a:pt x="5350933" y="1346199"/>
                </a:moveTo>
                <a:lnTo>
                  <a:pt x="5334000" y="1346199"/>
                </a:lnTo>
                <a:lnTo>
                  <a:pt x="5334000" y="1363132"/>
                </a:lnTo>
                <a:lnTo>
                  <a:pt x="5350933" y="1363132"/>
                </a:lnTo>
                <a:lnTo>
                  <a:pt x="5350933" y="1346199"/>
                </a:lnTo>
                <a:close/>
              </a:path>
              <a:path w="5351145" h="3953509">
                <a:moveTo>
                  <a:pt x="5350933" y="1380065"/>
                </a:moveTo>
                <a:lnTo>
                  <a:pt x="5334000" y="1380065"/>
                </a:lnTo>
                <a:lnTo>
                  <a:pt x="5334000" y="1396999"/>
                </a:lnTo>
                <a:lnTo>
                  <a:pt x="5350933" y="1396999"/>
                </a:lnTo>
                <a:lnTo>
                  <a:pt x="5350933" y="1380065"/>
                </a:lnTo>
                <a:close/>
              </a:path>
              <a:path w="5351145" h="3953509">
                <a:moveTo>
                  <a:pt x="5350933" y="1413932"/>
                </a:moveTo>
                <a:lnTo>
                  <a:pt x="5334000" y="1413932"/>
                </a:lnTo>
                <a:lnTo>
                  <a:pt x="5334000" y="1430865"/>
                </a:lnTo>
                <a:lnTo>
                  <a:pt x="5350933" y="1430865"/>
                </a:lnTo>
                <a:lnTo>
                  <a:pt x="5350933" y="1413932"/>
                </a:lnTo>
                <a:close/>
              </a:path>
              <a:path w="5351145" h="3953509">
                <a:moveTo>
                  <a:pt x="5350933" y="1447799"/>
                </a:moveTo>
                <a:lnTo>
                  <a:pt x="5334000" y="1447799"/>
                </a:lnTo>
                <a:lnTo>
                  <a:pt x="5334000" y="1464732"/>
                </a:lnTo>
                <a:lnTo>
                  <a:pt x="5350933" y="1464732"/>
                </a:lnTo>
                <a:lnTo>
                  <a:pt x="5350933" y="1447799"/>
                </a:lnTo>
                <a:close/>
              </a:path>
              <a:path w="5351145" h="3953509">
                <a:moveTo>
                  <a:pt x="5350933" y="1481665"/>
                </a:moveTo>
                <a:lnTo>
                  <a:pt x="5334000" y="1481665"/>
                </a:lnTo>
                <a:lnTo>
                  <a:pt x="5334000" y="1498599"/>
                </a:lnTo>
                <a:lnTo>
                  <a:pt x="5350933" y="1498599"/>
                </a:lnTo>
                <a:lnTo>
                  <a:pt x="5350933" y="1481665"/>
                </a:lnTo>
                <a:close/>
              </a:path>
              <a:path w="5351145" h="3953509">
                <a:moveTo>
                  <a:pt x="5350933" y="1515532"/>
                </a:moveTo>
                <a:lnTo>
                  <a:pt x="5334000" y="1515532"/>
                </a:lnTo>
                <a:lnTo>
                  <a:pt x="5334000" y="1532465"/>
                </a:lnTo>
                <a:lnTo>
                  <a:pt x="5350933" y="1532465"/>
                </a:lnTo>
                <a:lnTo>
                  <a:pt x="5350933" y="1515532"/>
                </a:lnTo>
                <a:close/>
              </a:path>
              <a:path w="5351145" h="3953509">
                <a:moveTo>
                  <a:pt x="5350933" y="1549399"/>
                </a:moveTo>
                <a:lnTo>
                  <a:pt x="5334000" y="1549399"/>
                </a:lnTo>
                <a:lnTo>
                  <a:pt x="5334000" y="1566332"/>
                </a:lnTo>
                <a:lnTo>
                  <a:pt x="5350933" y="1566332"/>
                </a:lnTo>
                <a:lnTo>
                  <a:pt x="5350933" y="1549399"/>
                </a:lnTo>
                <a:close/>
              </a:path>
              <a:path w="5351145" h="3953509">
                <a:moveTo>
                  <a:pt x="5350933" y="1583265"/>
                </a:moveTo>
                <a:lnTo>
                  <a:pt x="5334000" y="1583265"/>
                </a:lnTo>
                <a:lnTo>
                  <a:pt x="5334000" y="1600199"/>
                </a:lnTo>
                <a:lnTo>
                  <a:pt x="5350933" y="1600199"/>
                </a:lnTo>
                <a:lnTo>
                  <a:pt x="5350933" y="1583265"/>
                </a:lnTo>
                <a:close/>
              </a:path>
              <a:path w="5351145" h="3953509">
                <a:moveTo>
                  <a:pt x="5350933" y="1617132"/>
                </a:moveTo>
                <a:lnTo>
                  <a:pt x="5334000" y="1617132"/>
                </a:lnTo>
                <a:lnTo>
                  <a:pt x="5334000" y="1634065"/>
                </a:lnTo>
                <a:lnTo>
                  <a:pt x="5350933" y="1634065"/>
                </a:lnTo>
                <a:lnTo>
                  <a:pt x="5350933" y="1617132"/>
                </a:lnTo>
                <a:close/>
              </a:path>
              <a:path w="5351145" h="3953509">
                <a:moveTo>
                  <a:pt x="5350933" y="1650999"/>
                </a:moveTo>
                <a:lnTo>
                  <a:pt x="5334000" y="1650999"/>
                </a:lnTo>
                <a:lnTo>
                  <a:pt x="5334000" y="1667932"/>
                </a:lnTo>
                <a:lnTo>
                  <a:pt x="5350933" y="1667932"/>
                </a:lnTo>
                <a:lnTo>
                  <a:pt x="5350933" y="1650999"/>
                </a:lnTo>
                <a:close/>
              </a:path>
              <a:path w="5351145" h="3953509">
                <a:moveTo>
                  <a:pt x="5350933" y="1684865"/>
                </a:moveTo>
                <a:lnTo>
                  <a:pt x="5334000" y="1684865"/>
                </a:lnTo>
                <a:lnTo>
                  <a:pt x="5334000" y="1701799"/>
                </a:lnTo>
                <a:lnTo>
                  <a:pt x="5350933" y="1701799"/>
                </a:lnTo>
                <a:lnTo>
                  <a:pt x="5350933" y="1684865"/>
                </a:lnTo>
                <a:close/>
              </a:path>
              <a:path w="5351145" h="3953509">
                <a:moveTo>
                  <a:pt x="5350933" y="1718732"/>
                </a:moveTo>
                <a:lnTo>
                  <a:pt x="5334000" y="1718732"/>
                </a:lnTo>
                <a:lnTo>
                  <a:pt x="5334000" y="1735665"/>
                </a:lnTo>
                <a:lnTo>
                  <a:pt x="5350933" y="1735665"/>
                </a:lnTo>
                <a:lnTo>
                  <a:pt x="5350933" y="1718732"/>
                </a:lnTo>
                <a:close/>
              </a:path>
              <a:path w="5351145" h="3953509">
                <a:moveTo>
                  <a:pt x="5350933" y="1752599"/>
                </a:moveTo>
                <a:lnTo>
                  <a:pt x="5334000" y="1752599"/>
                </a:lnTo>
                <a:lnTo>
                  <a:pt x="5334000" y="1769532"/>
                </a:lnTo>
                <a:lnTo>
                  <a:pt x="5350933" y="1769532"/>
                </a:lnTo>
                <a:lnTo>
                  <a:pt x="5350933" y="1752599"/>
                </a:lnTo>
                <a:close/>
              </a:path>
              <a:path w="5351145" h="3953509">
                <a:moveTo>
                  <a:pt x="5350933" y="1786465"/>
                </a:moveTo>
                <a:lnTo>
                  <a:pt x="5334000" y="1786465"/>
                </a:lnTo>
                <a:lnTo>
                  <a:pt x="5334000" y="1803399"/>
                </a:lnTo>
                <a:lnTo>
                  <a:pt x="5350933" y="1803399"/>
                </a:lnTo>
                <a:lnTo>
                  <a:pt x="5350933" y="1786465"/>
                </a:lnTo>
                <a:close/>
              </a:path>
              <a:path w="5351145" h="3953509">
                <a:moveTo>
                  <a:pt x="5350933" y="1820332"/>
                </a:moveTo>
                <a:lnTo>
                  <a:pt x="5334000" y="1820332"/>
                </a:lnTo>
                <a:lnTo>
                  <a:pt x="5334000" y="1837265"/>
                </a:lnTo>
                <a:lnTo>
                  <a:pt x="5350933" y="1837265"/>
                </a:lnTo>
                <a:lnTo>
                  <a:pt x="5350933" y="1820332"/>
                </a:lnTo>
                <a:close/>
              </a:path>
              <a:path w="5351145" h="3953509">
                <a:moveTo>
                  <a:pt x="5350933" y="1854199"/>
                </a:moveTo>
                <a:lnTo>
                  <a:pt x="5334000" y="1854199"/>
                </a:lnTo>
                <a:lnTo>
                  <a:pt x="5334000" y="1871132"/>
                </a:lnTo>
                <a:lnTo>
                  <a:pt x="5350933" y="1871132"/>
                </a:lnTo>
                <a:lnTo>
                  <a:pt x="5350933" y="1854199"/>
                </a:lnTo>
                <a:close/>
              </a:path>
              <a:path w="5351145" h="3953509">
                <a:moveTo>
                  <a:pt x="5350933" y="1888065"/>
                </a:moveTo>
                <a:lnTo>
                  <a:pt x="5334000" y="1888065"/>
                </a:lnTo>
                <a:lnTo>
                  <a:pt x="5334000" y="1904999"/>
                </a:lnTo>
                <a:lnTo>
                  <a:pt x="5350933" y="1904999"/>
                </a:lnTo>
                <a:lnTo>
                  <a:pt x="5350933" y="1888065"/>
                </a:lnTo>
                <a:close/>
              </a:path>
              <a:path w="5351145" h="3953509">
                <a:moveTo>
                  <a:pt x="5350933" y="1921932"/>
                </a:moveTo>
                <a:lnTo>
                  <a:pt x="5334000" y="1921932"/>
                </a:lnTo>
                <a:lnTo>
                  <a:pt x="5334000" y="1938865"/>
                </a:lnTo>
                <a:lnTo>
                  <a:pt x="5350933" y="1938865"/>
                </a:lnTo>
                <a:lnTo>
                  <a:pt x="5350933" y="1921932"/>
                </a:lnTo>
                <a:close/>
              </a:path>
              <a:path w="5351145" h="3953509">
                <a:moveTo>
                  <a:pt x="5350933" y="1955799"/>
                </a:moveTo>
                <a:lnTo>
                  <a:pt x="5334000" y="1955799"/>
                </a:lnTo>
                <a:lnTo>
                  <a:pt x="5334000" y="1972732"/>
                </a:lnTo>
                <a:lnTo>
                  <a:pt x="5350933" y="1972732"/>
                </a:lnTo>
                <a:lnTo>
                  <a:pt x="5350933" y="1955799"/>
                </a:lnTo>
                <a:close/>
              </a:path>
              <a:path w="5351145" h="3953509">
                <a:moveTo>
                  <a:pt x="5350933" y="1989665"/>
                </a:moveTo>
                <a:lnTo>
                  <a:pt x="5334000" y="1989665"/>
                </a:lnTo>
                <a:lnTo>
                  <a:pt x="5334000" y="2006599"/>
                </a:lnTo>
                <a:lnTo>
                  <a:pt x="5350933" y="2006599"/>
                </a:lnTo>
                <a:lnTo>
                  <a:pt x="5350933" y="1989665"/>
                </a:lnTo>
                <a:close/>
              </a:path>
              <a:path w="5351145" h="3953509">
                <a:moveTo>
                  <a:pt x="5350933" y="2023532"/>
                </a:moveTo>
                <a:lnTo>
                  <a:pt x="5334000" y="2023532"/>
                </a:lnTo>
                <a:lnTo>
                  <a:pt x="5334000" y="2040465"/>
                </a:lnTo>
                <a:lnTo>
                  <a:pt x="5350933" y="2040465"/>
                </a:lnTo>
                <a:lnTo>
                  <a:pt x="5350933" y="2023532"/>
                </a:lnTo>
                <a:close/>
              </a:path>
              <a:path w="5351145" h="3953509">
                <a:moveTo>
                  <a:pt x="5350933" y="2057399"/>
                </a:moveTo>
                <a:lnTo>
                  <a:pt x="5334000" y="2057399"/>
                </a:lnTo>
                <a:lnTo>
                  <a:pt x="5334000" y="2074332"/>
                </a:lnTo>
                <a:lnTo>
                  <a:pt x="5350933" y="2074332"/>
                </a:lnTo>
                <a:lnTo>
                  <a:pt x="5350933" y="2057399"/>
                </a:lnTo>
                <a:close/>
              </a:path>
              <a:path w="5351145" h="3953509">
                <a:moveTo>
                  <a:pt x="5350933" y="2091265"/>
                </a:moveTo>
                <a:lnTo>
                  <a:pt x="5334000" y="2091265"/>
                </a:lnTo>
                <a:lnTo>
                  <a:pt x="5334000" y="2108199"/>
                </a:lnTo>
                <a:lnTo>
                  <a:pt x="5350933" y="2108199"/>
                </a:lnTo>
                <a:lnTo>
                  <a:pt x="5350933" y="2091265"/>
                </a:lnTo>
                <a:close/>
              </a:path>
              <a:path w="5351145" h="3953509">
                <a:moveTo>
                  <a:pt x="5350933" y="2125132"/>
                </a:moveTo>
                <a:lnTo>
                  <a:pt x="5334000" y="2125132"/>
                </a:lnTo>
                <a:lnTo>
                  <a:pt x="5334000" y="2142065"/>
                </a:lnTo>
                <a:lnTo>
                  <a:pt x="5350933" y="2142065"/>
                </a:lnTo>
                <a:lnTo>
                  <a:pt x="5350933" y="2125132"/>
                </a:lnTo>
                <a:close/>
              </a:path>
              <a:path w="5351145" h="3953509">
                <a:moveTo>
                  <a:pt x="5350933" y="2158999"/>
                </a:moveTo>
                <a:lnTo>
                  <a:pt x="5334000" y="2158999"/>
                </a:lnTo>
                <a:lnTo>
                  <a:pt x="5334000" y="2175932"/>
                </a:lnTo>
                <a:lnTo>
                  <a:pt x="5350933" y="2175932"/>
                </a:lnTo>
                <a:lnTo>
                  <a:pt x="5350933" y="2158999"/>
                </a:lnTo>
                <a:close/>
              </a:path>
              <a:path w="5351145" h="3953509">
                <a:moveTo>
                  <a:pt x="5350933" y="2192865"/>
                </a:moveTo>
                <a:lnTo>
                  <a:pt x="5334000" y="2192865"/>
                </a:lnTo>
                <a:lnTo>
                  <a:pt x="5334000" y="2209799"/>
                </a:lnTo>
                <a:lnTo>
                  <a:pt x="5350933" y="2209799"/>
                </a:lnTo>
                <a:lnTo>
                  <a:pt x="5350933" y="2192865"/>
                </a:lnTo>
                <a:close/>
              </a:path>
              <a:path w="5351145" h="3953509">
                <a:moveTo>
                  <a:pt x="5350933" y="2226732"/>
                </a:moveTo>
                <a:lnTo>
                  <a:pt x="5334000" y="2226732"/>
                </a:lnTo>
                <a:lnTo>
                  <a:pt x="5334000" y="2243665"/>
                </a:lnTo>
                <a:lnTo>
                  <a:pt x="5350933" y="2243665"/>
                </a:lnTo>
                <a:lnTo>
                  <a:pt x="5350933" y="2226732"/>
                </a:lnTo>
                <a:close/>
              </a:path>
              <a:path w="5351145" h="3953509">
                <a:moveTo>
                  <a:pt x="5350933" y="2260599"/>
                </a:moveTo>
                <a:lnTo>
                  <a:pt x="5334000" y="2260599"/>
                </a:lnTo>
                <a:lnTo>
                  <a:pt x="5334000" y="2277532"/>
                </a:lnTo>
                <a:lnTo>
                  <a:pt x="5350933" y="2277532"/>
                </a:lnTo>
                <a:lnTo>
                  <a:pt x="5350933" y="2260599"/>
                </a:lnTo>
                <a:close/>
              </a:path>
              <a:path w="5351145" h="3953509">
                <a:moveTo>
                  <a:pt x="5350933" y="2294465"/>
                </a:moveTo>
                <a:lnTo>
                  <a:pt x="5334000" y="2294465"/>
                </a:lnTo>
                <a:lnTo>
                  <a:pt x="5334000" y="2311399"/>
                </a:lnTo>
                <a:lnTo>
                  <a:pt x="5350933" y="2311399"/>
                </a:lnTo>
                <a:lnTo>
                  <a:pt x="5350933" y="2294465"/>
                </a:lnTo>
                <a:close/>
              </a:path>
              <a:path w="5351145" h="3953509">
                <a:moveTo>
                  <a:pt x="5350933" y="2328332"/>
                </a:moveTo>
                <a:lnTo>
                  <a:pt x="5334000" y="2328332"/>
                </a:lnTo>
                <a:lnTo>
                  <a:pt x="5334000" y="2345265"/>
                </a:lnTo>
                <a:lnTo>
                  <a:pt x="5350933" y="2345265"/>
                </a:lnTo>
                <a:lnTo>
                  <a:pt x="5350933" y="2328332"/>
                </a:lnTo>
                <a:close/>
              </a:path>
              <a:path w="5351145" h="3953509">
                <a:moveTo>
                  <a:pt x="5350933" y="2362199"/>
                </a:moveTo>
                <a:lnTo>
                  <a:pt x="5334000" y="2362199"/>
                </a:lnTo>
                <a:lnTo>
                  <a:pt x="5334000" y="2379132"/>
                </a:lnTo>
                <a:lnTo>
                  <a:pt x="5350933" y="2379132"/>
                </a:lnTo>
                <a:lnTo>
                  <a:pt x="5350933" y="2362199"/>
                </a:lnTo>
                <a:close/>
              </a:path>
              <a:path w="5351145" h="3953509">
                <a:moveTo>
                  <a:pt x="5350933" y="2396065"/>
                </a:moveTo>
                <a:lnTo>
                  <a:pt x="5334000" y="2396065"/>
                </a:lnTo>
                <a:lnTo>
                  <a:pt x="5334000" y="2412999"/>
                </a:lnTo>
                <a:lnTo>
                  <a:pt x="5350933" y="2412999"/>
                </a:lnTo>
                <a:lnTo>
                  <a:pt x="5350933" y="2396065"/>
                </a:lnTo>
                <a:close/>
              </a:path>
              <a:path w="5351145" h="3953509">
                <a:moveTo>
                  <a:pt x="5350933" y="2429932"/>
                </a:moveTo>
                <a:lnTo>
                  <a:pt x="5334000" y="2429932"/>
                </a:lnTo>
                <a:lnTo>
                  <a:pt x="5334000" y="2446865"/>
                </a:lnTo>
                <a:lnTo>
                  <a:pt x="5350933" y="2446865"/>
                </a:lnTo>
                <a:lnTo>
                  <a:pt x="5350933" y="2429932"/>
                </a:lnTo>
                <a:close/>
              </a:path>
              <a:path w="5351145" h="3953509">
                <a:moveTo>
                  <a:pt x="5350933" y="2463799"/>
                </a:moveTo>
                <a:lnTo>
                  <a:pt x="5334000" y="2463799"/>
                </a:lnTo>
                <a:lnTo>
                  <a:pt x="5334000" y="2480732"/>
                </a:lnTo>
                <a:lnTo>
                  <a:pt x="5350933" y="2480732"/>
                </a:lnTo>
                <a:lnTo>
                  <a:pt x="5350933" y="2463799"/>
                </a:lnTo>
                <a:close/>
              </a:path>
              <a:path w="5351145" h="3953509">
                <a:moveTo>
                  <a:pt x="5350933" y="2497665"/>
                </a:moveTo>
                <a:lnTo>
                  <a:pt x="5334000" y="2497665"/>
                </a:lnTo>
                <a:lnTo>
                  <a:pt x="5334000" y="2514599"/>
                </a:lnTo>
                <a:lnTo>
                  <a:pt x="5350933" y="2514599"/>
                </a:lnTo>
                <a:lnTo>
                  <a:pt x="5350933" y="2497665"/>
                </a:lnTo>
                <a:close/>
              </a:path>
              <a:path w="5351145" h="3953509">
                <a:moveTo>
                  <a:pt x="5350933" y="2531532"/>
                </a:moveTo>
                <a:lnTo>
                  <a:pt x="5334000" y="2531532"/>
                </a:lnTo>
                <a:lnTo>
                  <a:pt x="5334000" y="2548465"/>
                </a:lnTo>
                <a:lnTo>
                  <a:pt x="5350933" y="2548465"/>
                </a:lnTo>
                <a:lnTo>
                  <a:pt x="5350933" y="2531532"/>
                </a:lnTo>
                <a:close/>
              </a:path>
              <a:path w="5351145" h="3953509">
                <a:moveTo>
                  <a:pt x="5350933" y="2565399"/>
                </a:moveTo>
                <a:lnTo>
                  <a:pt x="5334000" y="2565399"/>
                </a:lnTo>
                <a:lnTo>
                  <a:pt x="5334000" y="2582332"/>
                </a:lnTo>
                <a:lnTo>
                  <a:pt x="5350933" y="2582332"/>
                </a:lnTo>
                <a:lnTo>
                  <a:pt x="5350933" y="2565399"/>
                </a:lnTo>
                <a:close/>
              </a:path>
              <a:path w="5351145" h="3953509">
                <a:moveTo>
                  <a:pt x="5350933" y="2599265"/>
                </a:moveTo>
                <a:lnTo>
                  <a:pt x="5334000" y="2599265"/>
                </a:lnTo>
                <a:lnTo>
                  <a:pt x="5334000" y="2616200"/>
                </a:lnTo>
                <a:lnTo>
                  <a:pt x="5350933" y="2616200"/>
                </a:lnTo>
                <a:lnTo>
                  <a:pt x="5350933" y="2599265"/>
                </a:lnTo>
                <a:close/>
              </a:path>
              <a:path w="5351145" h="3953509">
                <a:moveTo>
                  <a:pt x="5350933" y="2633132"/>
                </a:moveTo>
                <a:lnTo>
                  <a:pt x="5334000" y="2633132"/>
                </a:lnTo>
                <a:lnTo>
                  <a:pt x="5334000" y="2650065"/>
                </a:lnTo>
                <a:lnTo>
                  <a:pt x="5350933" y="2650065"/>
                </a:lnTo>
                <a:lnTo>
                  <a:pt x="5350933" y="2633132"/>
                </a:lnTo>
                <a:close/>
              </a:path>
              <a:path w="5351145" h="3953509">
                <a:moveTo>
                  <a:pt x="5350933" y="2667000"/>
                </a:moveTo>
                <a:lnTo>
                  <a:pt x="5334000" y="2667000"/>
                </a:lnTo>
                <a:lnTo>
                  <a:pt x="5334000" y="2683932"/>
                </a:lnTo>
                <a:lnTo>
                  <a:pt x="5350933" y="2683932"/>
                </a:lnTo>
                <a:lnTo>
                  <a:pt x="5350933" y="2667000"/>
                </a:lnTo>
                <a:close/>
              </a:path>
              <a:path w="5351145" h="3953509">
                <a:moveTo>
                  <a:pt x="5350933" y="2700865"/>
                </a:moveTo>
                <a:lnTo>
                  <a:pt x="5334000" y="2700865"/>
                </a:lnTo>
                <a:lnTo>
                  <a:pt x="5334000" y="2717800"/>
                </a:lnTo>
                <a:lnTo>
                  <a:pt x="5350933" y="2717800"/>
                </a:lnTo>
                <a:lnTo>
                  <a:pt x="5350933" y="2700865"/>
                </a:lnTo>
                <a:close/>
              </a:path>
              <a:path w="5351145" h="3953509">
                <a:moveTo>
                  <a:pt x="5350933" y="2734732"/>
                </a:moveTo>
                <a:lnTo>
                  <a:pt x="5334000" y="2734732"/>
                </a:lnTo>
                <a:lnTo>
                  <a:pt x="5334000" y="2751665"/>
                </a:lnTo>
                <a:lnTo>
                  <a:pt x="5350933" y="2751665"/>
                </a:lnTo>
                <a:lnTo>
                  <a:pt x="5350933" y="2734732"/>
                </a:lnTo>
                <a:close/>
              </a:path>
              <a:path w="5351145" h="3953509">
                <a:moveTo>
                  <a:pt x="5350933" y="2768600"/>
                </a:moveTo>
                <a:lnTo>
                  <a:pt x="5334000" y="2768600"/>
                </a:lnTo>
                <a:lnTo>
                  <a:pt x="5334000" y="2785532"/>
                </a:lnTo>
                <a:lnTo>
                  <a:pt x="5350933" y="2785532"/>
                </a:lnTo>
                <a:lnTo>
                  <a:pt x="5350933" y="2768600"/>
                </a:lnTo>
                <a:close/>
              </a:path>
              <a:path w="5351145" h="3953509">
                <a:moveTo>
                  <a:pt x="5350933" y="2802465"/>
                </a:moveTo>
                <a:lnTo>
                  <a:pt x="5334000" y="2802465"/>
                </a:lnTo>
                <a:lnTo>
                  <a:pt x="5334000" y="2819400"/>
                </a:lnTo>
                <a:lnTo>
                  <a:pt x="5350933" y="2819400"/>
                </a:lnTo>
                <a:lnTo>
                  <a:pt x="5350933" y="2802465"/>
                </a:lnTo>
                <a:close/>
              </a:path>
              <a:path w="5351145" h="3953509">
                <a:moveTo>
                  <a:pt x="5350933" y="2836332"/>
                </a:moveTo>
                <a:lnTo>
                  <a:pt x="5334000" y="2836332"/>
                </a:lnTo>
                <a:lnTo>
                  <a:pt x="5334000" y="2853265"/>
                </a:lnTo>
                <a:lnTo>
                  <a:pt x="5350933" y="2853265"/>
                </a:lnTo>
                <a:lnTo>
                  <a:pt x="5350933" y="2836332"/>
                </a:lnTo>
                <a:close/>
              </a:path>
              <a:path w="5351145" h="3953509">
                <a:moveTo>
                  <a:pt x="5350933" y="2870200"/>
                </a:moveTo>
                <a:lnTo>
                  <a:pt x="5334000" y="2870200"/>
                </a:lnTo>
                <a:lnTo>
                  <a:pt x="5334000" y="2887132"/>
                </a:lnTo>
                <a:lnTo>
                  <a:pt x="5350933" y="2887132"/>
                </a:lnTo>
                <a:lnTo>
                  <a:pt x="5350933" y="2870200"/>
                </a:lnTo>
                <a:close/>
              </a:path>
              <a:path w="5351145" h="3953509">
                <a:moveTo>
                  <a:pt x="5350933" y="2904065"/>
                </a:moveTo>
                <a:lnTo>
                  <a:pt x="5334000" y="2904065"/>
                </a:lnTo>
                <a:lnTo>
                  <a:pt x="5334000" y="2921000"/>
                </a:lnTo>
                <a:lnTo>
                  <a:pt x="5350933" y="2921000"/>
                </a:lnTo>
                <a:lnTo>
                  <a:pt x="5350933" y="2904065"/>
                </a:lnTo>
                <a:close/>
              </a:path>
              <a:path w="5351145" h="3953509">
                <a:moveTo>
                  <a:pt x="5350933" y="2937932"/>
                </a:moveTo>
                <a:lnTo>
                  <a:pt x="5334000" y="2937932"/>
                </a:lnTo>
                <a:lnTo>
                  <a:pt x="5334000" y="2954865"/>
                </a:lnTo>
                <a:lnTo>
                  <a:pt x="5350933" y="2954865"/>
                </a:lnTo>
                <a:lnTo>
                  <a:pt x="5350933" y="2937932"/>
                </a:lnTo>
                <a:close/>
              </a:path>
              <a:path w="5351145" h="3953509">
                <a:moveTo>
                  <a:pt x="5350933" y="2971799"/>
                </a:moveTo>
                <a:lnTo>
                  <a:pt x="5334000" y="2971799"/>
                </a:lnTo>
                <a:lnTo>
                  <a:pt x="5334000" y="2988732"/>
                </a:lnTo>
                <a:lnTo>
                  <a:pt x="5350933" y="2988732"/>
                </a:lnTo>
                <a:lnTo>
                  <a:pt x="5350933" y="2971799"/>
                </a:lnTo>
                <a:close/>
              </a:path>
              <a:path w="5351145" h="3953509">
                <a:moveTo>
                  <a:pt x="5350933" y="3005666"/>
                </a:moveTo>
                <a:lnTo>
                  <a:pt x="5334000" y="3005666"/>
                </a:lnTo>
                <a:lnTo>
                  <a:pt x="5334000" y="3022599"/>
                </a:lnTo>
                <a:lnTo>
                  <a:pt x="5350933" y="3022599"/>
                </a:lnTo>
                <a:lnTo>
                  <a:pt x="5350933" y="3005666"/>
                </a:lnTo>
                <a:close/>
              </a:path>
              <a:path w="5351145" h="3953509">
                <a:moveTo>
                  <a:pt x="5350933" y="3039532"/>
                </a:moveTo>
                <a:lnTo>
                  <a:pt x="5334000" y="3039532"/>
                </a:lnTo>
                <a:lnTo>
                  <a:pt x="5334000" y="3056466"/>
                </a:lnTo>
                <a:lnTo>
                  <a:pt x="5350933" y="3056466"/>
                </a:lnTo>
                <a:lnTo>
                  <a:pt x="5350933" y="3039532"/>
                </a:lnTo>
                <a:close/>
              </a:path>
              <a:path w="5351145" h="3953509">
                <a:moveTo>
                  <a:pt x="5350933" y="3073399"/>
                </a:moveTo>
                <a:lnTo>
                  <a:pt x="5334000" y="3073399"/>
                </a:lnTo>
                <a:lnTo>
                  <a:pt x="5334000" y="3090332"/>
                </a:lnTo>
                <a:lnTo>
                  <a:pt x="5350933" y="3090332"/>
                </a:lnTo>
                <a:lnTo>
                  <a:pt x="5350933" y="3073399"/>
                </a:lnTo>
                <a:close/>
              </a:path>
              <a:path w="5351145" h="3953509">
                <a:moveTo>
                  <a:pt x="5350933" y="3107266"/>
                </a:moveTo>
                <a:lnTo>
                  <a:pt x="5334000" y="3107266"/>
                </a:lnTo>
                <a:lnTo>
                  <a:pt x="5334000" y="3124199"/>
                </a:lnTo>
                <a:lnTo>
                  <a:pt x="5350933" y="3124199"/>
                </a:lnTo>
                <a:lnTo>
                  <a:pt x="5350933" y="3107266"/>
                </a:lnTo>
                <a:close/>
              </a:path>
              <a:path w="5351145" h="3953509">
                <a:moveTo>
                  <a:pt x="5350933" y="3141132"/>
                </a:moveTo>
                <a:lnTo>
                  <a:pt x="5334000" y="3141132"/>
                </a:lnTo>
                <a:lnTo>
                  <a:pt x="5334000" y="3158066"/>
                </a:lnTo>
                <a:lnTo>
                  <a:pt x="5350933" y="3158066"/>
                </a:lnTo>
                <a:lnTo>
                  <a:pt x="5350933" y="3141132"/>
                </a:lnTo>
                <a:close/>
              </a:path>
              <a:path w="5351145" h="3953509">
                <a:moveTo>
                  <a:pt x="5350933" y="3174999"/>
                </a:moveTo>
                <a:lnTo>
                  <a:pt x="5334000" y="3174999"/>
                </a:lnTo>
                <a:lnTo>
                  <a:pt x="5334000" y="3191932"/>
                </a:lnTo>
                <a:lnTo>
                  <a:pt x="5350933" y="3191932"/>
                </a:lnTo>
                <a:lnTo>
                  <a:pt x="5350933" y="3174999"/>
                </a:lnTo>
                <a:close/>
              </a:path>
              <a:path w="5351145" h="3953509">
                <a:moveTo>
                  <a:pt x="5350933" y="3208866"/>
                </a:moveTo>
                <a:lnTo>
                  <a:pt x="5334000" y="3208866"/>
                </a:lnTo>
                <a:lnTo>
                  <a:pt x="5334000" y="3225799"/>
                </a:lnTo>
                <a:lnTo>
                  <a:pt x="5350933" y="3225799"/>
                </a:lnTo>
                <a:lnTo>
                  <a:pt x="5350933" y="3208866"/>
                </a:lnTo>
                <a:close/>
              </a:path>
              <a:path w="5351145" h="3953509">
                <a:moveTo>
                  <a:pt x="5350933" y="3242732"/>
                </a:moveTo>
                <a:lnTo>
                  <a:pt x="5334000" y="3242732"/>
                </a:lnTo>
                <a:lnTo>
                  <a:pt x="5334000" y="3259666"/>
                </a:lnTo>
                <a:lnTo>
                  <a:pt x="5350933" y="3259666"/>
                </a:lnTo>
                <a:lnTo>
                  <a:pt x="5350933" y="3242732"/>
                </a:lnTo>
                <a:close/>
              </a:path>
              <a:path w="5351145" h="3953509">
                <a:moveTo>
                  <a:pt x="5350933" y="3276599"/>
                </a:moveTo>
                <a:lnTo>
                  <a:pt x="5334000" y="3276599"/>
                </a:lnTo>
                <a:lnTo>
                  <a:pt x="5334000" y="3293532"/>
                </a:lnTo>
                <a:lnTo>
                  <a:pt x="5350933" y="3293532"/>
                </a:lnTo>
                <a:lnTo>
                  <a:pt x="5350933" y="3276599"/>
                </a:lnTo>
                <a:close/>
              </a:path>
              <a:path w="5351145" h="3953509">
                <a:moveTo>
                  <a:pt x="5350933" y="3310466"/>
                </a:moveTo>
                <a:lnTo>
                  <a:pt x="5334000" y="3310466"/>
                </a:lnTo>
                <a:lnTo>
                  <a:pt x="5334000" y="3327399"/>
                </a:lnTo>
                <a:lnTo>
                  <a:pt x="5350933" y="3327399"/>
                </a:lnTo>
                <a:lnTo>
                  <a:pt x="5350933" y="3310466"/>
                </a:lnTo>
                <a:close/>
              </a:path>
              <a:path w="5351145" h="3953509">
                <a:moveTo>
                  <a:pt x="5350933" y="3344332"/>
                </a:moveTo>
                <a:lnTo>
                  <a:pt x="5334000" y="3344332"/>
                </a:lnTo>
                <a:lnTo>
                  <a:pt x="5334000" y="3361266"/>
                </a:lnTo>
                <a:lnTo>
                  <a:pt x="5350933" y="3361266"/>
                </a:lnTo>
                <a:lnTo>
                  <a:pt x="5350933" y="3344332"/>
                </a:lnTo>
                <a:close/>
              </a:path>
              <a:path w="5351145" h="3953509">
                <a:moveTo>
                  <a:pt x="5350933" y="3378199"/>
                </a:moveTo>
                <a:lnTo>
                  <a:pt x="5334000" y="3378199"/>
                </a:lnTo>
                <a:lnTo>
                  <a:pt x="5334000" y="3395132"/>
                </a:lnTo>
                <a:lnTo>
                  <a:pt x="5350933" y="3395132"/>
                </a:lnTo>
                <a:lnTo>
                  <a:pt x="5350933" y="3378199"/>
                </a:lnTo>
                <a:close/>
              </a:path>
              <a:path w="5351145" h="3953509">
                <a:moveTo>
                  <a:pt x="5350933" y="3412066"/>
                </a:moveTo>
                <a:lnTo>
                  <a:pt x="5334000" y="3412066"/>
                </a:lnTo>
                <a:lnTo>
                  <a:pt x="5334000" y="3428999"/>
                </a:lnTo>
                <a:lnTo>
                  <a:pt x="5350933" y="3428999"/>
                </a:lnTo>
                <a:lnTo>
                  <a:pt x="5350933" y="3412066"/>
                </a:lnTo>
                <a:close/>
              </a:path>
              <a:path w="5351145" h="3953509">
                <a:moveTo>
                  <a:pt x="5350933" y="3445932"/>
                </a:moveTo>
                <a:lnTo>
                  <a:pt x="5334000" y="3445932"/>
                </a:lnTo>
                <a:lnTo>
                  <a:pt x="5334000" y="3462866"/>
                </a:lnTo>
                <a:lnTo>
                  <a:pt x="5350933" y="3462866"/>
                </a:lnTo>
                <a:lnTo>
                  <a:pt x="5350933" y="3445932"/>
                </a:lnTo>
                <a:close/>
              </a:path>
              <a:path w="5351145" h="3953509">
                <a:moveTo>
                  <a:pt x="5350933" y="3479799"/>
                </a:moveTo>
                <a:lnTo>
                  <a:pt x="5334000" y="3479799"/>
                </a:lnTo>
                <a:lnTo>
                  <a:pt x="5334000" y="3496732"/>
                </a:lnTo>
                <a:lnTo>
                  <a:pt x="5350933" y="3496732"/>
                </a:lnTo>
                <a:lnTo>
                  <a:pt x="5350933" y="3479799"/>
                </a:lnTo>
                <a:close/>
              </a:path>
              <a:path w="5351145" h="3953509">
                <a:moveTo>
                  <a:pt x="5350933" y="3513666"/>
                </a:moveTo>
                <a:lnTo>
                  <a:pt x="5334000" y="3513666"/>
                </a:lnTo>
                <a:lnTo>
                  <a:pt x="5334000" y="3530599"/>
                </a:lnTo>
                <a:lnTo>
                  <a:pt x="5350933" y="3530599"/>
                </a:lnTo>
                <a:lnTo>
                  <a:pt x="5350933" y="3513666"/>
                </a:lnTo>
                <a:close/>
              </a:path>
              <a:path w="5351145" h="3953509">
                <a:moveTo>
                  <a:pt x="5350933" y="3547532"/>
                </a:moveTo>
                <a:lnTo>
                  <a:pt x="5334000" y="3547532"/>
                </a:lnTo>
                <a:lnTo>
                  <a:pt x="5334000" y="3564466"/>
                </a:lnTo>
                <a:lnTo>
                  <a:pt x="5350933" y="3564466"/>
                </a:lnTo>
                <a:lnTo>
                  <a:pt x="5350933" y="3547532"/>
                </a:lnTo>
                <a:close/>
              </a:path>
              <a:path w="5351145" h="3953509">
                <a:moveTo>
                  <a:pt x="5350933" y="3581399"/>
                </a:moveTo>
                <a:lnTo>
                  <a:pt x="5334000" y="3581399"/>
                </a:lnTo>
                <a:lnTo>
                  <a:pt x="5334000" y="3598332"/>
                </a:lnTo>
                <a:lnTo>
                  <a:pt x="5350933" y="3598332"/>
                </a:lnTo>
                <a:lnTo>
                  <a:pt x="5350933" y="3581399"/>
                </a:lnTo>
                <a:close/>
              </a:path>
              <a:path w="5351145" h="3953509">
                <a:moveTo>
                  <a:pt x="5350933" y="3615266"/>
                </a:moveTo>
                <a:lnTo>
                  <a:pt x="5334000" y="3615266"/>
                </a:lnTo>
                <a:lnTo>
                  <a:pt x="5334000" y="3632199"/>
                </a:lnTo>
                <a:lnTo>
                  <a:pt x="5350933" y="3632199"/>
                </a:lnTo>
                <a:lnTo>
                  <a:pt x="5350933" y="3615266"/>
                </a:lnTo>
                <a:close/>
              </a:path>
              <a:path w="5351145" h="3953509">
                <a:moveTo>
                  <a:pt x="5350933" y="3649132"/>
                </a:moveTo>
                <a:lnTo>
                  <a:pt x="5334000" y="3649132"/>
                </a:lnTo>
                <a:lnTo>
                  <a:pt x="5334000" y="3666066"/>
                </a:lnTo>
                <a:lnTo>
                  <a:pt x="5350933" y="3666066"/>
                </a:lnTo>
                <a:lnTo>
                  <a:pt x="5350933" y="3649132"/>
                </a:lnTo>
                <a:close/>
              </a:path>
              <a:path w="5351145" h="3953509">
                <a:moveTo>
                  <a:pt x="5350933" y="3682999"/>
                </a:moveTo>
                <a:lnTo>
                  <a:pt x="5334000" y="3682999"/>
                </a:lnTo>
                <a:lnTo>
                  <a:pt x="5334000" y="3699932"/>
                </a:lnTo>
                <a:lnTo>
                  <a:pt x="5350933" y="3699932"/>
                </a:lnTo>
                <a:lnTo>
                  <a:pt x="5350933" y="3682999"/>
                </a:lnTo>
                <a:close/>
              </a:path>
              <a:path w="5351145" h="3953509">
                <a:moveTo>
                  <a:pt x="5350933" y="3716866"/>
                </a:moveTo>
                <a:lnTo>
                  <a:pt x="5334000" y="3716866"/>
                </a:lnTo>
                <a:lnTo>
                  <a:pt x="5334000" y="3733799"/>
                </a:lnTo>
                <a:lnTo>
                  <a:pt x="5350933" y="3733799"/>
                </a:lnTo>
                <a:lnTo>
                  <a:pt x="5350933" y="3716866"/>
                </a:lnTo>
                <a:close/>
              </a:path>
              <a:path w="5351145" h="3953509">
                <a:moveTo>
                  <a:pt x="5350933" y="3750732"/>
                </a:moveTo>
                <a:lnTo>
                  <a:pt x="5334000" y="3750732"/>
                </a:lnTo>
                <a:lnTo>
                  <a:pt x="5334000" y="3767666"/>
                </a:lnTo>
                <a:lnTo>
                  <a:pt x="5350933" y="3767666"/>
                </a:lnTo>
                <a:lnTo>
                  <a:pt x="5350933" y="3750732"/>
                </a:lnTo>
                <a:close/>
              </a:path>
              <a:path w="5351145" h="3953509">
                <a:moveTo>
                  <a:pt x="5350933" y="3784599"/>
                </a:moveTo>
                <a:lnTo>
                  <a:pt x="5334000" y="3784599"/>
                </a:lnTo>
                <a:lnTo>
                  <a:pt x="5334000" y="3801532"/>
                </a:lnTo>
                <a:lnTo>
                  <a:pt x="5350933" y="3801532"/>
                </a:lnTo>
                <a:lnTo>
                  <a:pt x="5350933" y="3784599"/>
                </a:lnTo>
                <a:close/>
              </a:path>
              <a:path w="5351145" h="3953509">
                <a:moveTo>
                  <a:pt x="5350933" y="3818466"/>
                </a:moveTo>
                <a:lnTo>
                  <a:pt x="5334000" y="3818466"/>
                </a:lnTo>
                <a:lnTo>
                  <a:pt x="5334000" y="3835399"/>
                </a:lnTo>
                <a:lnTo>
                  <a:pt x="5350933" y="3835399"/>
                </a:lnTo>
                <a:lnTo>
                  <a:pt x="5350933" y="3818466"/>
                </a:lnTo>
                <a:close/>
              </a:path>
              <a:path w="5351145" h="3953509">
                <a:moveTo>
                  <a:pt x="5350933" y="3852332"/>
                </a:moveTo>
                <a:lnTo>
                  <a:pt x="5334000" y="3852332"/>
                </a:lnTo>
                <a:lnTo>
                  <a:pt x="5334000" y="3869266"/>
                </a:lnTo>
                <a:lnTo>
                  <a:pt x="5350933" y="3869266"/>
                </a:lnTo>
                <a:lnTo>
                  <a:pt x="5350933" y="3852332"/>
                </a:lnTo>
                <a:close/>
              </a:path>
              <a:path w="5351145" h="3953509">
                <a:moveTo>
                  <a:pt x="5350933" y="3886199"/>
                </a:moveTo>
                <a:lnTo>
                  <a:pt x="5334000" y="3886199"/>
                </a:lnTo>
                <a:lnTo>
                  <a:pt x="5334000" y="3903132"/>
                </a:lnTo>
                <a:lnTo>
                  <a:pt x="5350933" y="3903132"/>
                </a:lnTo>
                <a:lnTo>
                  <a:pt x="5350933" y="3886199"/>
                </a:lnTo>
                <a:close/>
              </a:path>
              <a:path w="5351145" h="3953509">
                <a:moveTo>
                  <a:pt x="5350933" y="3920066"/>
                </a:moveTo>
                <a:lnTo>
                  <a:pt x="5334000" y="3920066"/>
                </a:lnTo>
                <a:lnTo>
                  <a:pt x="5334000" y="3936999"/>
                </a:lnTo>
                <a:lnTo>
                  <a:pt x="5350933" y="3936999"/>
                </a:lnTo>
                <a:lnTo>
                  <a:pt x="5350933" y="3920066"/>
                </a:lnTo>
                <a:close/>
              </a:path>
              <a:path w="5351145" h="3953509">
                <a:moveTo>
                  <a:pt x="5333476" y="3936476"/>
                </a:moveTo>
                <a:lnTo>
                  <a:pt x="5316543" y="3936476"/>
                </a:lnTo>
                <a:lnTo>
                  <a:pt x="5316543" y="3953410"/>
                </a:lnTo>
                <a:lnTo>
                  <a:pt x="5333476" y="3953410"/>
                </a:lnTo>
                <a:lnTo>
                  <a:pt x="5333476" y="3936476"/>
                </a:lnTo>
                <a:close/>
              </a:path>
              <a:path w="5351145" h="3953509">
                <a:moveTo>
                  <a:pt x="5299611" y="3936476"/>
                </a:moveTo>
                <a:lnTo>
                  <a:pt x="5282676" y="3936476"/>
                </a:lnTo>
                <a:lnTo>
                  <a:pt x="5282676" y="3953410"/>
                </a:lnTo>
                <a:lnTo>
                  <a:pt x="5299611" y="3953410"/>
                </a:lnTo>
                <a:lnTo>
                  <a:pt x="5299611" y="3936476"/>
                </a:lnTo>
                <a:close/>
              </a:path>
              <a:path w="5351145" h="3953509">
                <a:moveTo>
                  <a:pt x="5265743" y="3936476"/>
                </a:moveTo>
                <a:lnTo>
                  <a:pt x="5248811" y="3936476"/>
                </a:lnTo>
                <a:lnTo>
                  <a:pt x="5248811" y="3953410"/>
                </a:lnTo>
                <a:lnTo>
                  <a:pt x="5265743" y="3953410"/>
                </a:lnTo>
                <a:lnTo>
                  <a:pt x="5265743" y="3936476"/>
                </a:lnTo>
                <a:close/>
              </a:path>
              <a:path w="5351145" h="3953509">
                <a:moveTo>
                  <a:pt x="5231876" y="3936476"/>
                </a:moveTo>
                <a:lnTo>
                  <a:pt x="5214943" y="3936476"/>
                </a:lnTo>
                <a:lnTo>
                  <a:pt x="5214943" y="3953410"/>
                </a:lnTo>
                <a:lnTo>
                  <a:pt x="5231876" y="3953410"/>
                </a:lnTo>
                <a:lnTo>
                  <a:pt x="5231876" y="3936476"/>
                </a:lnTo>
                <a:close/>
              </a:path>
              <a:path w="5351145" h="3953509">
                <a:moveTo>
                  <a:pt x="5198011" y="3936476"/>
                </a:moveTo>
                <a:lnTo>
                  <a:pt x="5181076" y="3936476"/>
                </a:lnTo>
                <a:lnTo>
                  <a:pt x="5181076" y="3953410"/>
                </a:lnTo>
                <a:lnTo>
                  <a:pt x="5198011" y="3953410"/>
                </a:lnTo>
                <a:lnTo>
                  <a:pt x="5198011" y="3936476"/>
                </a:lnTo>
                <a:close/>
              </a:path>
              <a:path w="5351145" h="3953509">
                <a:moveTo>
                  <a:pt x="5164143" y="3936476"/>
                </a:moveTo>
                <a:lnTo>
                  <a:pt x="5147211" y="3936476"/>
                </a:lnTo>
                <a:lnTo>
                  <a:pt x="5147211" y="3953410"/>
                </a:lnTo>
                <a:lnTo>
                  <a:pt x="5164143" y="3953410"/>
                </a:lnTo>
                <a:lnTo>
                  <a:pt x="5164143" y="3936476"/>
                </a:lnTo>
                <a:close/>
              </a:path>
              <a:path w="5351145" h="3953509">
                <a:moveTo>
                  <a:pt x="5130276" y="3936476"/>
                </a:moveTo>
                <a:lnTo>
                  <a:pt x="5113343" y="3936476"/>
                </a:lnTo>
                <a:lnTo>
                  <a:pt x="5113343" y="3953410"/>
                </a:lnTo>
                <a:lnTo>
                  <a:pt x="5130276" y="3953410"/>
                </a:lnTo>
                <a:lnTo>
                  <a:pt x="5130276" y="3936476"/>
                </a:lnTo>
                <a:close/>
              </a:path>
              <a:path w="5351145" h="3953509">
                <a:moveTo>
                  <a:pt x="5096411" y="3936476"/>
                </a:moveTo>
                <a:lnTo>
                  <a:pt x="5079476" y="3936476"/>
                </a:lnTo>
                <a:lnTo>
                  <a:pt x="5079476" y="3953410"/>
                </a:lnTo>
                <a:lnTo>
                  <a:pt x="5096411" y="3953410"/>
                </a:lnTo>
                <a:lnTo>
                  <a:pt x="5096411" y="3936476"/>
                </a:lnTo>
                <a:close/>
              </a:path>
              <a:path w="5351145" h="3953509">
                <a:moveTo>
                  <a:pt x="5062543" y="3936476"/>
                </a:moveTo>
                <a:lnTo>
                  <a:pt x="5045611" y="3936476"/>
                </a:lnTo>
                <a:lnTo>
                  <a:pt x="5045611" y="3953410"/>
                </a:lnTo>
                <a:lnTo>
                  <a:pt x="5062543" y="3953410"/>
                </a:lnTo>
                <a:lnTo>
                  <a:pt x="5062543" y="3936476"/>
                </a:lnTo>
                <a:close/>
              </a:path>
              <a:path w="5351145" h="3953509">
                <a:moveTo>
                  <a:pt x="5028676" y="3936476"/>
                </a:moveTo>
                <a:lnTo>
                  <a:pt x="5011743" y="3936476"/>
                </a:lnTo>
                <a:lnTo>
                  <a:pt x="5011743" y="3953410"/>
                </a:lnTo>
                <a:lnTo>
                  <a:pt x="5028676" y="3953410"/>
                </a:lnTo>
                <a:lnTo>
                  <a:pt x="5028676" y="3936476"/>
                </a:lnTo>
                <a:close/>
              </a:path>
              <a:path w="5351145" h="3953509">
                <a:moveTo>
                  <a:pt x="4994811" y="3936476"/>
                </a:moveTo>
                <a:lnTo>
                  <a:pt x="4977876" y="3936476"/>
                </a:lnTo>
                <a:lnTo>
                  <a:pt x="4977876" y="3953410"/>
                </a:lnTo>
                <a:lnTo>
                  <a:pt x="4994811" y="3953410"/>
                </a:lnTo>
                <a:lnTo>
                  <a:pt x="4994811" y="3936476"/>
                </a:lnTo>
                <a:close/>
              </a:path>
              <a:path w="5351145" h="3953509">
                <a:moveTo>
                  <a:pt x="4960943" y="3936476"/>
                </a:moveTo>
                <a:lnTo>
                  <a:pt x="4944011" y="3936476"/>
                </a:lnTo>
                <a:lnTo>
                  <a:pt x="4944011" y="3953410"/>
                </a:lnTo>
                <a:lnTo>
                  <a:pt x="4960943" y="3953410"/>
                </a:lnTo>
                <a:lnTo>
                  <a:pt x="4960943" y="3936476"/>
                </a:lnTo>
                <a:close/>
              </a:path>
              <a:path w="5351145" h="3953509">
                <a:moveTo>
                  <a:pt x="4927076" y="3936476"/>
                </a:moveTo>
                <a:lnTo>
                  <a:pt x="4910143" y="3936476"/>
                </a:lnTo>
                <a:lnTo>
                  <a:pt x="4910143" y="3953410"/>
                </a:lnTo>
                <a:lnTo>
                  <a:pt x="4927076" y="3953410"/>
                </a:lnTo>
                <a:lnTo>
                  <a:pt x="4927076" y="3936476"/>
                </a:lnTo>
                <a:close/>
              </a:path>
              <a:path w="5351145" h="3953509">
                <a:moveTo>
                  <a:pt x="4893211" y="3936476"/>
                </a:moveTo>
                <a:lnTo>
                  <a:pt x="4876276" y="3936476"/>
                </a:lnTo>
                <a:lnTo>
                  <a:pt x="4876276" y="3953410"/>
                </a:lnTo>
                <a:lnTo>
                  <a:pt x="4893211" y="3953410"/>
                </a:lnTo>
                <a:lnTo>
                  <a:pt x="4893211" y="3936476"/>
                </a:lnTo>
                <a:close/>
              </a:path>
              <a:path w="5351145" h="3953509">
                <a:moveTo>
                  <a:pt x="4859343" y="3936476"/>
                </a:moveTo>
                <a:lnTo>
                  <a:pt x="4842411" y="3936476"/>
                </a:lnTo>
                <a:lnTo>
                  <a:pt x="4842411" y="3953410"/>
                </a:lnTo>
                <a:lnTo>
                  <a:pt x="4859343" y="3953410"/>
                </a:lnTo>
                <a:lnTo>
                  <a:pt x="4859343" y="3936476"/>
                </a:lnTo>
                <a:close/>
              </a:path>
              <a:path w="5351145" h="3953509">
                <a:moveTo>
                  <a:pt x="4825476" y="3936476"/>
                </a:moveTo>
                <a:lnTo>
                  <a:pt x="4808543" y="3936476"/>
                </a:lnTo>
                <a:lnTo>
                  <a:pt x="4808543" y="3953410"/>
                </a:lnTo>
                <a:lnTo>
                  <a:pt x="4825476" y="3953410"/>
                </a:lnTo>
                <a:lnTo>
                  <a:pt x="4825476" y="3936476"/>
                </a:lnTo>
                <a:close/>
              </a:path>
              <a:path w="5351145" h="3953509">
                <a:moveTo>
                  <a:pt x="4791611" y="3936476"/>
                </a:moveTo>
                <a:lnTo>
                  <a:pt x="4774676" y="3936476"/>
                </a:lnTo>
                <a:lnTo>
                  <a:pt x="4774676" y="3953410"/>
                </a:lnTo>
                <a:lnTo>
                  <a:pt x="4791611" y="3953410"/>
                </a:lnTo>
                <a:lnTo>
                  <a:pt x="4791611" y="3936476"/>
                </a:lnTo>
                <a:close/>
              </a:path>
              <a:path w="5351145" h="3953509">
                <a:moveTo>
                  <a:pt x="4757743" y="3936476"/>
                </a:moveTo>
                <a:lnTo>
                  <a:pt x="4740811" y="3936476"/>
                </a:lnTo>
                <a:lnTo>
                  <a:pt x="4740811" y="3953410"/>
                </a:lnTo>
                <a:lnTo>
                  <a:pt x="4757743" y="3953410"/>
                </a:lnTo>
                <a:lnTo>
                  <a:pt x="4757743" y="3936476"/>
                </a:lnTo>
                <a:close/>
              </a:path>
              <a:path w="5351145" h="3953509">
                <a:moveTo>
                  <a:pt x="4723876" y="3936476"/>
                </a:moveTo>
                <a:lnTo>
                  <a:pt x="4706943" y="3936476"/>
                </a:lnTo>
                <a:lnTo>
                  <a:pt x="4706943" y="3953410"/>
                </a:lnTo>
                <a:lnTo>
                  <a:pt x="4723876" y="3953410"/>
                </a:lnTo>
                <a:lnTo>
                  <a:pt x="4723876" y="3936476"/>
                </a:lnTo>
                <a:close/>
              </a:path>
              <a:path w="5351145" h="3953509">
                <a:moveTo>
                  <a:pt x="4690011" y="3936476"/>
                </a:moveTo>
                <a:lnTo>
                  <a:pt x="4673076" y="3936476"/>
                </a:lnTo>
                <a:lnTo>
                  <a:pt x="4673076" y="3953410"/>
                </a:lnTo>
                <a:lnTo>
                  <a:pt x="4690011" y="3953410"/>
                </a:lnTo>
                <a:lnTo>
                  <a:pt x="4690011" y="3936476"/>
                </a:lnTo>
                <a:close/>
              </a:path>
              <a:path w="5351145" h="3953509">
                <a:moveTo>
                  <a:pt x="4656143" y="3936476"/>
                </a:moveTo>
                <a:lnTo>
                  <a:pt x="4639211" y="3936476"/>
                </a:lnTo>
                <a:lnTo>
                  <a:pt x="4639211" y="3953410"/>
                </a:lnTo>
                <a:lnTo>
                  <a:pt x="4656143" y="3953410"/>
                </a:lnTo>
                <a:lnTo>
                  <a:pt x="4656143" y="3936476"/>
                </a:lnTo>
                <a:close/>
              </a:path>
              <a:path w="5351145" h="3953509">
                <a:moveTo>
                  <a:pt x="4622276" y="3936476"/>
                </a:moveTo>
                <a:lnTo>
                  <a:pt x="4605343" y="3936476"/>
                </a:lnTo>
                <a:lnTo>
                  <a:pt x="4605343" y="3953410"/>
                </a:lnTo>
                <a:lnTo>
                  <a:pt x="4622276" y="3953410"/>
                </a:lnTo>
                <a:lnTo>
                  <a:pt x="4622276" y="3936476"/>
                </a:lnTo>
                <a:close/>
              </a:path>
              <a:path w="5351145" h="3953509">
                <a:moveTo>
                  <a:pt x="4588411" y="3936476"/>
                </a:moveTo>
                <a:lnTo>
                  <a:pt x="4571476" y="3936476"/>
                </a:lnTo>
                <a:lnTo>
                  <a:pt x="4571476" y="3953410"/>
                </a:lnTo>
                <a:lnTo>
                  <a:pt x="4588411" y="3953410"/>
                </a:lnTo>
                <a:lnTo>
                  <a:pt x="4588411" y="3936476"/>
                </a:lnTo>
                <a:close/>
              </a:path>
              <a:path w="5351145" h="3953509">
                <a:moveTo>
                  <a:pt x="4554543" y="3936476"/>
                </a:moveTo>
                <a:lnTo>
                  <a:pt x="4537611" y="3936476"/>
                </a:lnTo>
                <a:lnTo>
                  <a:pt x="4537611" y="3953410"/>
                </a:lnTo>
                <a:lnTo>
                  <a:pt x="4554543" y="3953410"/>
                </a:lnTo>
                <a:lnTo>
                  <a:pt x="4554543" y="3936476"/>
                </a:lnTo>
                <a:close/>
              </a:path>
              <a:path w="5351145" h="3953509">
                <a:moveTo>
                  <a:pt x="4520676" y="3936476"/>
                </a:moveTo>
                <a:lnTo>
                  <a:pt x="4503743" y="3936476"/>
                </a:lnTo>
                <a:lnTo>
                  <a:pt x="4503743" y="3953410"/>
                </a:lnTo>
                <a:lnTo>
                  <a:pt x="4520676" y="3953410"/>
                </a:lnTo>
                <a:lnTo>
                  <a:pt x="4520676" y="3936476"/>
                </a:lnTo>
                <a:close/>
              </a:path>
              <a:path w="5351145" h="3953509">
                <a:moveTo>
                  <a:pt x="4486811" y="3936476"/>
                </a:moveTo>
                <a:lnTo>
                  <a:pt x="4469876" y="3936476"/>
                </a:lnTo>
                <a:lnTo>
                  <a:pt x="4469876" y="3953410"/>
                </a:lnTo>
                <a:lnTo>
                  <a:pt x="4486811" y="3953410"/>
                </a:lnTo>
                <a:lnTo>
                  <a:pt x="4486811" y="3936476"/>
                </a:lnTo>
                <a:close/>
              </a:path>
              <a:path w="5351145" h="3953509">
                <a:moveTo>
                  <a:pt x="4452943" y="3936476"/>
                </a:moveTo>
                <a:lnTo>
                  <a:pt x="4436011" y="3936476"/>
                </a:lnTo>
                <a:lnTo>
                  <a:pt x="4436011" y="3953410"/>
                </a:lnTo>
                <a:lnTo>
                  <a:pt x="4452943" y="3953410"/>
                </a:lnTo>
                <a:lnTo>
                  <a:pt x="4452943" y="3936476"/>
                </a:lnTo>
                <a:close/>
              </a:path>
              <a:path w="5351145" h="3953509">
                <a:moveTo>
                  <a:pt x="4419076" y="3936476"/>
                </a:moveTo>
                <a:lnTo>
                  <a:pt x="4402143" y="3936476"/>
                </a:lnTo>
                <a:lnTo>
                  <a:pt x="4402143" y="3953410"/>
                </a:lnTo>
                <a:lnTo>
                  <a:pt x="4419076" y="3953410"/>
                </a:lnTo>
                <a:lnTo>
                  <a:pt x="4419076" y="3936476"/>
                </a:lnTo>
                <a:close/>
              </a:path>
              <a:path w="5351145" h="3953509">
                <a:moveTo>
                  <a:pt x="4385211" y="3936476"/>
                </a:moveTo>
                <a:lnTo>
                  <a:pt x="4368276" y="3936476"/>
                </a:lnTo>
                <a:lnTo>
                  <a:pt x="4368276" y="3953410"/>
                </a:lnTo>
                <a:lnTo>
                  <a:pt x="4385211" y="3953410"/>
                </a:lnTo>
                <a:lnTo>
                  <a:pt x="4385211" y="3936476"/>
                </a:lnTo>
                <a:close/>
              </a:path>
              <a:path w="5351145" h="3953509">
                <a:moveTo>
                  <a:pt x="4351343" y="3936476"/>
                </a:moveTo>
                <a:lnTo>
                  <a:pt x="4334411" y="3936476"/>
                </a:lnTo>
                <a:lnTo>
                  <a:pt x="4334411" y="3953410"/>
                </a:lnTo>
                <a:lnTo>
                  <a:pt x="4351343" y="3953410"/>
                </a:lnTo>
                <a:lnTo>
                  <a:pt x="4351343" y="3936476"/>
                </a:lnTo>
                <a:close/>
              </a:path>
              <a:path w="5351145" h="3953509">
                <a:moveTo>
                  <a:pt x="4317476" y="3936476"/>
                </a:moveTo>
                <a:lnTo>
                  <a:pt x="4300543" y="3936476"/>
                </a:lnTo>
                <a:lnTo>
                  <a:pt x="4300543" y="3953410"/>
                </a:lnTo>
                <a:lnTo>
                  <a:pt x="4317476" y="3953410"/>
                </a:lnTo>
                <a:lnTo>
                  <a:pt x="4317476" y="3936476"/>
                </a:lnTo>
                <a:close/>
              </a:path>
              <a:path w="5351145" h="3953509">
                <a:moveTo>
                  <a:pt x="4283611" y="3936476"/>
                </a:moveTo>
                <a:lnTo>
                  <a:pt x="4266676" y="3936476"/>
                </a:lnTo>
                <a:lnTo>
                  <a:pt x="4266676" y="3953410"/>
                </a:lnTo>
                <a:lnTo>
                  <a:pt x="4283611" y="3953410"/>
                </a:lnTo>
                <a:lnTo>
                  <a:pt x="4283611" y="3936476"/>
                </a:lnTo>
                <a:close/>
              </a:path>
              <a:path w="5351145" h="3953509">
                <a:moveTo>
                  <a:pt x="4249743" y="3936476"/>
                </a:moveTo>
                <a:lnTo>
                  <a:pt x="4232811" y="3936476"/>
                </a:lnTo>
                <a:lnTo>
                  <a:pt x="4232811" y="3953410"/>
                </a:lnTo>
                <a:lnTo>
                  <a:pt x="4249743" y="3953410"/>
                </a:lnTo>
                <a:lnTo>
                  <a:pt x="4249743" y="3936476"/>
                </a:lnTo>
                <a:close/>
              </a:path>
              <a:path w="5351145" h="3953509">
                <a:moveTo>
                  <a:pt x="4215876" y="3936476"/>
                </a:moveTo>
                <a:lnTo>
                  <a:pt x="4198943" y="3936476"/>
                </a:lnTo>
                <a:lnTo>
                  <a:pt x="4198943" y="3953410"/>
                </a:lnTo>
                <a:lnTo>
                  <a:pt x="4215876" y="3953410"/>
                </a:lnTo>
                <a:lnTo>
                  <a:pt x="4215876" y="3936476"/>
                </a:lnTo>
                <a:close/>
              </a:path>
              <a:path w="5351145" h="3953509">
                <a:moveTo>
                  <a:pt x="4182011" y="3936476"/>
                </a:moveTo>
                <a:lnTo>
                  <a:pt x="4165076" y="3936476"/>
                </a:lnTo>
                <a:lnTo>
                  <a:pt x="4165076" y="3953410"/>
                </a:lnTo>
                <a:lnTo>
                  <a:pt x="4182011" y="3953410"/>
                </a:lnTo>
                <a:lnTo>
                  <a:pt x="4182011" y="3936476"/>
                </a:lnTo>
                <a:close/>
              </a:path>
              <a:path w="5351145" h="3953509">
                <a:moveTo>
                  <a:pt x="4148143" y="3936476"/>
                </a:moveTo>
                <a:lnTo>
                  <a:pt x="4131211" y="3936476"/>
                </a:lnTo>
                <a:lnTo>
                  <a:pt x="4131211" y="3953410"/>
                </a:lnTo>
                <a:lnTo>
                  <a:pt x="4148143" y="3953410"/>
                </a:lnTo>
                <a:lnTo>
                  <a:pt x="4148143" y="3936476"/>
                </a:lnTo>
                <a:close/>
              </a:path>
              <a:path w="5351145" h="3953509">
                <a:moveTo>
                  <a:pt x="4114276" y="3936476"/>
                </a:moveTo>
                <a:lnTo>
                  <a:pt x="4097343" y="3936476"/>
                </a:lnTo>
                <a:lnTo>
                  <a:pt x="4097343" y="3953410"/>
                </a:lnTo>
                <a:lnTo>
                  <a:pt x="4114276" y="3953410"/>
                </a:lnTo>
                <a:lnTo>
                  <a:pt x="4114276" y="3936476"/>
                </a:lnTo>
                <a:close/>
              </a:path>
              <a:path w="5351145" h="3953509">
                <a:moveTo>
                  <a:pt x="4080411" y="3936476"/>
                </a:moveTo>
                <a:lnTo>
                  <a:pt x="4063476" y="3936476"/>
                </a:lnTo>
                <a:lnTo>
                  <a:pt x="4063476" y="3953410"/>
                </a:lnTo>
                <a:lnTo>
                  <a:pt x="4080411" y="3953410"/>
                </a:lnTo>
                <a:lnTo>
                  <a:pt x="4080411" y="3936476"/>
                </a:lnTo>
                <a:close/>
              </a:path>
              <a:path w="5351145" h="3953509">
                <a:moveTo>
                  <a:pt x="4046543" y="3936476"/>
                </a:moveTo>
                <a:lnTo>
                  <a:pt x="4029611" y="3936476"/>
                </a:lnTo>
                <a:lnTo>
                  <a:pt x="4029611" y="3953410"/>
                </a:lnTo>
                <a:lnTo>
                  <a:pt x="4046543" y="3953410"/>
                </a:lnTo>
                <a:lnTo>
                  <a:pt x="4046543" y="3936476"/>
                </a:lnTo>
                <a:close/>
              </a:path>
              <a:path w="5351145" h="3953509">
                <a:moveTo>
                  <a:pt x="4012676" y="3936476"/>
                </a:moveTo>
                <a:lnTo>
                  <a:pt x="3995743" y="3936476"/>
                </a:lnTo>
                <a:lnTo>
                  <a:pt x="3995743" y="3953410"/>
                </a:lnTo>
                <a:lnTo>
                  <a:pt x="4012676" y="3953410"/>
                </a:lnTo>
                <a:lnTo>
                  <a:pt x="4012676" y="3936476"/>
                </a:lnTo>
                <a:close/>
              </a:path>
              <a:path w="5351145" h="3953509">
                <a:moveTo>
                  <a:pt x="3978811" y="3936476"/>
                </a:moveTo>
                <a:lnTo>
                  <a:pt x="3961876" y="3936476"/>
                </a:lnTo>
                <a:lnTo>
                  <a:pt x="3961876" y="3953410"/>
                </a:lnTo>
                <a:lnTo>
                  <a:pt x="3978811" y="3953410"/>
                </a:lnTo>
                <a:lnTo>
                  <a:pt x="3978811" y="3936476"/>
                </a:lnTo>
                <a:close/>
              </a:path>
              <a:path w="5351145" h="3953509">
                <a:moveTo>
                  <a:pt x="3944943" y="3936476"/>
                </a:moveTo>
                <a:lnTo>
                  <a:pt x="3928011" y="3936476"/>
                </a:lnTo>
                <a:lnTo>
                  <a:pt x="3928011" y="3953410"/>
                </a:lnTo>
                <a:lnTo>
                  <a:pt x="3944943" y="3953410"/>
                </a:lnTo>
                <a:lnTo>
                  <a:pt x="3944943" y="3936476"/>
                </a:lnTo>
                <a:close/>
              </a:path>
              <a:path w="5351145" h="3953509">
                <a:moveTo>
                  <a:pt x="3911076" y="3936476"/>
                </a:moveTo>
                <a:lnTo>
                  <a:pt x="3894143" y="3936476"/>
                </a:lnTo>
                <a:lnTo>
                  <a:pt x="3894143" y="3953410"/>
                </a:lnTo>
                <a:lnTo>
                  <a:pt x="3911076" y="3953410"/>
                </a:lnTo>
                <a:lnTo>
                  <a:pt x="3911076" y="3936476"/>
                </a:lnTo>
                <a:close/>
              </a:path>
              <a:path w="5351145" h="3953509">
                <a:moveTo>
                  <a:pt x="3877211" y="3936476"/>
                </a:moveTo>
                <a:lnTo>
                  <a:pt x="3860276" y="3936476"/>
                </a:lnTo>
                <a:lnTo>
                  <a:pt x="3860276" y="3953410"/>
                </a:lnTo>
                <a:lnTo>
                  <a:pt x="3877211" y="3953410"/>
                </a:lnTo>
                <a:lnTo>
                  <a:pt x="3877211" y="3936476"/>
                </a:lnTo>
                <a:close/>
              </a:path>
              <a:path w="5351145" h="3953509">
                <a:moveTo>
                  <a:pt x="3843343" y="3936476"/>
                </a:moveTo>
                <a:lnTo>
                  <a:pt x="3826411" y="3936476"/>
                </a:lnTo>
                <a:lnTo>
                  <a:pt x="3826411" y="3953410"/>
                </a:lnTo>
                <a:lnTo>
                  <a:pt x="3843343" y="3953410"/>
                </a:lnTo>
                <a:lnTo>
                  <a:pt x="3843343" y="3936476"/>
                </a:lnTo>
                <a:close/>
              </a:path>
              <a:path w="5351145" h="3953509">
                <a:moveTo>
                  <a:pt x="3809476" y="3936476"/>
                </a:moveTo>
                <a:lnTo>
                  <a:pt x="3792543" y="3936476"/>
                </a:lnTo>
                <a:lnTo>
                  <a:pt x="3792543" y="3953410"/>
                </a:lnTo>
                <a:lnTo>
                  <a:pt x="3809476" y="3953410"/>
                </a:lnTo>
                <a:lnTo>
                  <a:pt x="3809476" y="3936476"/>
                </a:lnTo>
                <a:close/>
              </a:path>
              <a:path w="5351145" h="3953509">
                <a:moveTo>
                  <a:pt x="3775611" y="3936476"/>
                </a:moveTo>
                <a:lnTo>
                  <a:pt x="3758676" y="3936476"/>
                </a:lnTo>
                <a:lnTo>
                  <a:pt x="3758676" y="3953410"/>
                </a:lnTo>
                <a:lnTo>
                  <a:pt x="3775611" y="3953410"/>
                </a:lnTo>
                <a:lnTo>
                  <a:pt x="3775611" y="3936476"/>
                </a:lnTo>
                <a:close/>
              </a:path>
              <a:path w="5351145" h="3953509">
                <a:moveTo>
                  <a:pt x="3741743" y="3936476"/>
                </a:moveTo>
                <a:lnTo>
                  <a:pt x="3724811" y="3936476"/>
                </a:lnTo>
                <a:lnTo>
                  <a:pt x="3724811" y="3953410"/>
                </a:lnTo>
                <a:lnTo>
                  <a:pt x="3741743" y="3953410"/>
                </a:lnTo>
                <a:lnTo>
                  <a:pt x="3741743" y="3936476"/>
                </a:lnTo>
                <a:close/>
              </a:path>
              <a:path w="5351145" h="3953509">
                <a:moveTo>
                  <a:pt x="3707876" y="3936476"/>
                </a:moveTo>
                <a:lnTo>
                  <a:pt x="3690943" y="3936476"/>
                </a:lnTo>
                <a:lnTo>
                  <a:pt x="3690943" y="3953410"/>
                </a:lnTo>
                <a:lnTo>
                  <a:pt x="3707876" y="3953410"/>
                </a:lnTo>
                <a:lnTo>
                  <a:pt x="3707876" y="3936476"/>
                </a:lnTo>
                <a:close/>
              </a:path>
              <a:path w="5351145" h="3953509">
                <a:moveTo>
                  <a:pt x="3674011" y="3936476"/>
                </a:moveTo>
                <a:lnTo>
                  <a:pt x="3657076" y="3936476"/>
                </a:lnTo>
                <a:lnTo>
                  <a:pt x="3657076" y="3953410"/>
                </a:lnTo>
                <a:lnTo>
                  <a:pt x="3674011" y="3953410"/>
                </a:lnTo>
                <a:lnTo>
                  <a:pt x="3674011" y="3936476"/>
                </a:lnTo>
                <a:close/>
              </a:path>
              <a:path w="5351145" h="3953509">
                <a:moveTo>
                  <a:pt x="3640143" y="3936476"/>
                </a:moveTo>
                <a:lnTo>
                  <a:pt x="3623211" y="3936476"/>
                </a:lnTo>
                <a:lnTo>
                  <a:pt x="3623211" y="3953410"/>
                </a:lnTo>
                <a:lnTo>
                  <a:pt x="3640143" y="3953410"/>
                </a:lnTo>
                <a:lnTo>
                  <a:pt x="3640143" y="3936476"/>
                </a:lnTo>
                <a:close/>
              </a:path>
              <a:path w="5351145" h="3953509">
                <a:moveTo>
                  <a:pt x="3606276" y="3936476"/>
                </a:moveTo>
                <a:lnTo>
                  <a:pt x="3589343" y="3936476"/>
                </a:lnTo>
                <a:lnTo>
                  <a:pt x="3589343" y="3953410"/>
                </a:lnTo>
                <a:lnTo>
                  <a:pt x="3606276" y="3953410"/>
                </a:lnTo>
                <a:lnTo>
                  <a:pt x="3606276" y="3936476"/>
                </a:lnTo>
                <a:close/>
              </a:path>
              <a:path w="5351145" h="3953509">
                <a:moveTo>
                  <a:pt x="3572411" y="3936476"/>
                </a:moveTo>
                <a:lnTo>
                  <a:pt x="3555476" y="3936476"/>
                </a:lnTo>
                <a:lnTo>
                  <a:pt x="3555476" y="3953410"/>
                </a:lnTo>
                <a:lnTo>
                  <a:pt x="3572411" y="3953410"/>
                </a:lnTo>
                <a:lnTo>
                  <a:pt x="3572411" y="3936476"/>
                </a:lnTo>
                <a:close/>
              </a:path>
              <a:path w="5351145" h="3953509">
                <a:moveTo>
                  <a:pt x="3538543" y="3936476"/>
                </a:moveTo>
                <a:lnTo>
                  <a:pt x="3521611" y="3936476"/>
                </a:lnTo>
                <a:lnTo>
                  <a:pt x="3521611" y="3953410"/>
                </a:lnTo>
                <a:lnTo>
                  <a:pt x="3538543" y="3953410"/>
                </a:lnTo>
                <a:lnTo>
                  <a:pt x="3538543" y="3936476"/>
                </a:lnTo>
                <a:close/>
              </a:path>
              <a:path w="5351145" h="3953509">
                <a:moveTo>
                  <a:pt x="3504676" y="3936476"/>
                </a:moveTo>
                <a:lnTo>
                  <a:pt x="3487743" y="3936476"/>
                </a:lnTo>
                <a:lnTo>
                  <a:pt x="3487743" y="3953410"/>
                </a:lnTo>
                <a:lnTo>
                  <a:pt x="3504676" y="3953410"/>
                </a:lnTo>
                <a:lnTo>
                  <a:pt x="3504676" y="3936476"/>
                </a:lnTo>
                <a:close/>
              </a:path>
              <a:path w="5351145" h="3953509">
                <a:moveTo>
                  <a:pt x="3470811" y="3936476"/>
                </a:moveTo>
                <a:lnTo>
                  <a:pt x="3453876" y="3936476"/>
                </a:lnTo>
                <a:lnTo>
                  <a:pt x="3453876" y="3953410"/>
                </a:lnTo>
                <a:lnTo>
                  <a:pt x="3470811" y="3953410"/>
                </a:lnTo>
                <a:lnTo>
                  <a:pt x="3470811" y="3936476"/>
                </a:lnTo>
                <a:close/>
              </a:path>
              <a:path w="5351145" h="3953509">
                <a:moveTo>
                  <a:pt x="3436943" y="3936476"/>
                </a:moveTo>
                <a:lnTo>
                  <a:pt x="3420011" y="3936476"/>
                </a:lnTo>
                <a:lnTo>
                  <a:pt x="3420011" y="3953410"/>
                </a:lnTo>
                <a:lnTo>
                  <a:pt x="3436943" y="3953410"/>
                </a:lnTo>
                <a:lnTo>
                  <a:pt x="3436943" y="3936476"/>
                </a:lnTo>
                <a:close/>
              </a:path>
              <a:path w="5351145" h="3953509">
                <a:moveTo>
                  <a:pt x="3403076" y="3936476"/>
                </a:moveTo>
                <a:lnTo>
                  <a:pt x="3386143" y="3936476"/>
                </a:lnTo>
                <a:lnTo>
                  <a:pt x="3386143" y="3953410"/>
                </a:lnTo>
                <a:lnTo>
                  <a:pt x="3403076" y="3953410"/>
                </a:lnTo>
                <a:lnTo>
                  <a:pt x="3403076" y="3936476"/>
                </a:lnTo>
                <a:close/>
              </a:path>
              <a:path w="5351145" h="3953509">
                <a:moveTo>
                  <a:pt x="3369211" y="3936476"/>
                </a:moveTo>
                <a:lnTo>
                  <a:pt x="3352276" y="3936476"/>
                </a:lnTo>
                <a:lnTo>
                  <a:pt x="3352276" y="3953410"/>
                </a:lnTo>
                <a:lnTo>
                  <a:pt x="3369211" y="3953410"/>
                </a:lnTo>
                <a:lnTo>
                  <a:pt x="3369211" y="3936476"/>
                </a:lnTo>
                <a:close/>
              </a:path>
              <a:path w="5351145" h="3953509">
                <a:moveTo>
                  <a:pt x="3335343" y="3936476"/>
                </a:moveTo>
                <a:lnTo>
                  <a:pt x="3318411" y="3936476"/>
                </a:lnTo>
                <a:lnTo>
                  <a:pt x="3318411" y="3953410"/>
                </a:lnTo>
                <a:lnTo>
                  <a:pt x="3335343" y="3953410"/>
                </a:lnTo>
                <a:lnTo>
                  <a:pt x="3335343" y="3936476"/>
                </a:lnTo>
                <a:close/>
              </a:path>
              <a:path w="5351145" h="3953509">
                <a:moveTo>
                  <a:pt x="3301476" y="3936476"/>
                </a:moveTo>
                <a:lnTo>
                  <a:pt x="3284543" y="3936476"/>
                </a:lnTo>
                <a:lnTo>
                  <a:pt x="3284543" y="3953410"/>
                </a:lnTo>
                <a:lnTo>
                  <a:pt x="3301476" y="3953410"/>
                </a:lnTo>
                <a:lnTo>
                  <a:pt x="3301476" y="3936476"/>
                </a:lnTo>
                <a:close/>
              </a:path>
              <a:path w="5351145" h="3953509">
                <a:moveTo>
                  <a:pt x="3267611" y="3936476"/>
                </a:moveTo>
                <a:lnTo>
                  <a:pt x="3250676" y="3936476"/>
                </a:lnTo>
                <a:lnTo>
                  <a:pt x="3250676" y="3953410"/>
                </a:lnTo>
                <a:lnTo>
                  <a:pt x="3267611" y="3953410"/>
                </a:lnTo>
                <a:lnTo>
                  <a:pt x="3267611" y="3936476"/>
                </a:lnTo>
                <a:close/>
              </a:path>
              <a:path w="5351145" h="3953509">
                <a:moveTo>
                  <a:pt x="3233743" y="3936476"/>
                </a:moveTo>
                <a:lnTo>
                  <a:pt x="3216811" y="3936476"/>
                </a:lnTo>
                <a:lnTo>
                  <a:pt x="3216811" y="3953410"/>
                </a:lnTo>
                <a:lnTo>
                  <a:pt x="3233743" y="3953410"/>
                </a:lnTo>
                <a:lnTo>
                  <a:pt x="3233743" y="3936476"/>
                </a:lnTo>
                <a:close/>
              </a:path>
              <a:path w="5351145" h="3953509">
                <a:moveTo>
                  <a:pt x="3199876" y="3936476"/>
                </a:moveTo>
                <a:lnTo>
                  <a:pt x="3182943" y="3936476"/>
                </a:lnTo>
                <a:lnTo>
                  <a:pt x="3182943" y="3953410"/>
                </a:lnTo>
                <a:lnTo>
                  <a:pt x="3199876" y="3953410"/>
                </a:lnTo>
                <a:lnTo>
                  <a:pt x="3199876" y="3936476"/>
                </a:lnTo>
                <a:close/>
              </a:path>
              <a:path w="5351145" h="3953509">
                <a:moveTo>
                  <a:pt x="3166011" y="3936476"/>
                </a:moveTo>
                <a:lnTo>
                  <a:pt x="3149076" y="3936476"/>
                </a:lnTo>
                <a:lnTo>
                  <a:pt x="3149076" y="3953410"/>
                </a:lnTo>
                <a:lnTo>
                  <a:pt x="3166011" y="3953410"/>
                </a:lnTo>
                <a:lnTo>
                  <a:pt x="3166011" y="3936476"/>
                </a:lnTo>
                <a:close/>
              </a:path>
              <a:path w="5351145" h="3953509">
                <a:moveTo>
                  <a:pt x="3132143" y="3936476"/>
                </a:moveTo>
                <a:lnTo>
                  <a:pt x="3115211" y="3936476"/>
                </a:lnTo>
                <a:lnTo>
                  <a:pt x="3115211" y="3953410"/>
                </a:lnTo>
                <a:lnTo>
                  <a:pt x="3132143" y="3953410"/>
                </a:lnTo>
                <a:lnTo>
                  <a:pt x="3132143" y="3936476"/>
                </a:lnTo>
                <a:close/>
              </a:path>
              <a:path w="5351145" h="3953509">
                <a:moveTo>
                  <a:pt x="3098276" y="3936476"/>
                </a:moveTo>
                <a:lnTo>
                  <a:pt x="3081343" y="3936476"/>
                </a:lnTo>
                <a:lnTo>
                  <a:pt x="3081343" y="3953410"/>
                </a:lnTo>
                <a:lnTo>
                  <a:pt x="3098276" y="3953410"/>
                </a:lnTo>
                <a:lnTo>
                  <a:pt x="3098276" y="3936476"/>
                </a:lnTo>
                <a:close/>
              </a:path>
              <a:path w="5351145" h="3953509">
                <a:moveTo>
                  <a:pt x="3064411" y="3936476"/>
                </a:moveTo>
                <a:lnTo>
                  <a:pt x="3047476" y="3936476"/>
                </a:lnTo>
                <a:lnTo>
                  <a:pt x="3047476" y="3953410"/>
                </a:lnTo>
                <a:lnTo>
                  <a:pt x="3064411" y="3953410"/>
                </a:lnTo>
                <a:lnTo>
                  <a:pt x="3064411" y="3936476"/>
                </a:lnTo>
                <a:close/>
              </a:path>
              <a:path w="5351145" h="3953509">
                <a:moveTo>
                  <a:pt x="3030543" y="3936476"/>
                </a:moveTo>
                <a:lnTo>
                  <a:pt x="3013611" y="3936476"/>
                </a:lnTo>
                <a:lnTo>
                  <a:pt x="3013611" y="3953410"/>
                </a:lnTo>
                <a:lnTo>
                  <a:pt x="3030543" y="3953410"/>
                </a:lnTo>
                <a:lnTo>
                  <a:pt x="3030543" y="3936476"/>
                </a:lnTo>
                <a:close/>
              </a:path>
              <a:path w="5351145" h="3953509">
                <a:moveTo>
                  <a:pt x="2996676" y="3936476"/>
                </a:moveTo>
                <a:lnTo>
                  <a:pt x="2979743" y="3936476"/>
                </a:lnTo>
                <a:lnTo>
                  <a:pt x="2979743" y="3953410"/>
                </a:lnTo>
                <a:lnTo>
                  <a:pt x="2996676" y="3953410"/>
                </a:lnTo>
                <a:lnTo>
                  <a:pt x="2996676" y="3936476"/>
                </a:lnTo>
                <a:close/>
              </a:path>
              <a:path w="5351145" h="3953509">
                <a:moveTo>
                  <a:pt x="2962811" y="3936476"/>
                </a:moveTo>
                <a:lnTo>
                  <a:pt x="2945876" y="3936476"/>
                </a:lnTo>
                <a:lnTo>
                  <a:pt x="2945876" y="3953410"/>
                </a:lnTo>
                <a:lnTo>
                  <a:pt x="2962811" y="3953410"/>
                </a:lnTo>
                <a:lnTo>
                  <a:pt x="2962811" y="3936476"/>
                </a:lnTo>
                <a:close/>
              </a:path>
              <a:path w="5351145" h="3953509">
                <a:moveTo>
                  <a:pt x="2928943" y="3936476"/>
                </a:moveTo>
                <a:lnTo>
                  <a:pt x="2912011" y="3936476"/>
                </a:lnTo>
                <a:lnTo>
                  <a:pt x="2912011" y="3953410"/>
                </a:lnTo>
                <a:lnTo>
                  <a:pt x="2928943" y="3953410"/>
                </a:lnTo>
                <a:lnTo>
                  <a:pt x="2928943" y="3936476"/>
                </a:lnTo>
                <a:close/>
              </a:path>
              <a:path w="5351145" h="3953509">
                <a:moveTo>
                  <a:pt x="2895076" y="3936476"/>
                </a:moveTo>
                <a:lnTo>
                  <a:pt x="2878143" y="3936476"/>
                </a:lnTo>
                <a:lnTo>
                  <a:pt x="2878143" y="3953410"/>
                </a:lnTo>
                <a:lnTo>
                  <a:pt x="2895076" y="3953410"/>
                </a:lnTo>
                <a:lnTo>
                  <a:pt x="2895076" y="3936476"/>
                </a:lnTo>
                <a:close/>
              </a:path>
              <a:path w="5351145" h="3953509">
                <a:moveTo>
                  <a:pt x="2861211" y="3936476"/>
                </a:moveTo>
                <a:lnTo>
                  <a:pt x="2844276" y="3936476"/>
                </a:lnTo>
                <a:lnTo>
                  <a:pt x="2844276" y="3953410"/>
                </a:lnTo>
                <a:lnTo>
                  <a:pt x="2861211" y="3953410"/>
                </a:lnTo>
                <a:lnTo>
                  <a:pt x="2861211" y="3936476"/>
                </a:lnTo>
                <a:close/>
              </a:path>
              <a:path w="5351145" h="3953509">
                <a:moveTo>
                  <a:pt x="2827343" y="3936476"/>
                </a:moveTo>
                <a:lnTo>
                  <a:pt x="2810411" y="3936476"/>
                </a:lnTo>
                <a:lnTo>
                  <a:pt x="2810411" y="3953410"/>
                </a:lnTo>
                <a:lnTo>
                  <a:pt x="2827343" y="3953410"/>
                </a:lnTo>
                <a:lnTo>
                  <a:pt x="2827343" y="3936476"/>
                </a:lnTo>
                <a:close/>
              </a:path>
              <a:path w="5351145" h="3953509">
                <a:moveTo>
                  <a:pt x="2793476" y="3936476"/>
                </a:moveTo>
                <a:lnTo>
                  <a:pt x="2776543" y="3936476"/>
                </a:lnTo>
                <a:lnTo>
                  <a:pt x="2776543" y="3953410"/>
                </a:lnTo>
                <a:lnTo>
                  <a:pt x="2793476" y="3953410"/>
                </a:lnTo>
                <a:lnTo>
                  <a:pt x="2793476" y="3936476"/>
                </a:lnTo>
                <a:close/>
              </a:path>
              <a:path w="5351145" h="3953509">
                <a:moveTo>
                  <a:pt x="2759611" y="3936476"/>
                </a:moveTo>
                <a:lnTo>
                  <a:pt x="2742676" y="3936476"/>
                </a:lnTo>
                <a:lnTo>
                  <a:pt x="2742676" y="3953410"/>
                </a:lnTo>
                <a:lnTo>
                  <a:pt x="2759611" y="3953410"/>
                </a:lnTo>
                <a:lnTo>
                  <a:pt x="2759611" y="3936476"/>
                </a:lnTo>
                <a:close/>
              </a:path>
              <a:path w="5351145" h="3953509">
                <a:moveTo>
                  <a:pt x="2725743" y="3936476"/>
                </a:moveTo>
                <a:lnTo>
                  <a:pt x="2708811" y="3936476"/>
                </a:lnTo>
                <a:lnTo>
                  <a:pt x="2708811" y="3953410"/>
                </a:lnTo>
                <a:lnTo>
                  <a:pt x="2725743" y="3953410"/>
                </a:lnTo>
                <a:lnTo>
                  <a:pt x="2725743" y="3936476"/>
                </a:lnTo>
                <a:close/>
              </a:path>
              <a:path w="5351145" h="3953509">
                <a:moveTo>
                  <a:pt x="2691876" y="3936476"/>
                </a:moveTo>
                <a:lnTo>
                  <a:pt x="2674943" y="3936476"/>
                </a:lnTo>
                <a:lnTo>
                  <a:pt x="2674943" y="3953410"/>
                </a:lnTo>
                <a:lnTo>
                  <a:pt x="2691876" y="3953410"/>
                </a:lnTo>
                <a:lnTo>
                  <a:pt x="2691876" y="3936476"/>
                </a:lnTo>
                <a:close/>
              </a:path>
              <a:path w="5351145" h="3953509">
                <a:moveTo>
                  <a:pt x="2658011" y="3936476"/>
                </a:moveTo>
                <a:lnTo>
                  <a:pt x="2641076" y="3936476"/>
                </a:lnTo>
                <a:lnTo>
                  <a:pt x="2641076" y="3953410"/>
                </a:lnTo>
                <a:lnTo>
                  <a:pt x="2658011" y="3953410"/>
                </a:lnTo>
                <a:lnTo>
                  <a:pt x="2658011" y="3936476"/>
                </a:lnTo>
                <a:close/>
              </a:path>
              <a:path w="5351145" h="3953509">
                <a:moveTo>
                  <a:pt x="2624143" y="3936476"/>
                </a:moveTo>
                <a:lnTo>
                  <a:pt x="2607211" y="3936476"/>
                </a:lnTo>
                <a:lnTo>
                  <a:pt x="2607211" y="3953410"/>
                </a:lnTo>
                <a:lnTo>
                  <a:pt x="2624143" y="3953410"/>
                </a:lnTo>
                <a:lnTo>
                  <a:pt x="2624143" y="3936476"/>
                </a:lnTo>
                <a:close/>
              </a:path>
              <a:path w="5351145" h="3953509">
                <a:moveTo>
                  <a:pt x="2590276" y="3936476"/>
                </a:moveTo>
                <a:lnTo>
                  <a:pt x="2573343" y="3936476"/>
                </a:lnTo>
                <a:lnTo>
                  <a:pt x="2573343" y="3953410"/>
                </a:lnTo>
                <a:lnTo>
                  <a:pt x="2590276" y="3953410"/>
                </a:lnTo>
                <a:lnTo>
                  <a:pt x="2590276" y="3936476"/>
                </a:lnTo>
                <a:close/>
              </a:path>
              <a:path w="5351145" h="3953509">
                <a:moveTo>
                  <a:pt x="2556411" y="3936476"/>
                </a:moveTo>
                <a:lnTo>
                  <a:pt x="2539476" y="3936476"/>
                </a:lnTo>
                <a:lnTo>
                  <a:pt x="2539476" y="3953410"/>
                </a:lnTo>
                <a:lnTo>
                  <a:pt x="2556411" y="3953410"/>
                </a:lnTo>
                <a:lnTo>
                  <a:pt x="2556411" y="3936476"/>
                </a:lnTo>
                <a:close/>
              </a:path>
              <a:path w="5351145" h="3953509">
                <a:moveTo>
                  <a:pt x="2522543" y="3936476"/>
                </a:moveTo>
                <a:lnTo>
                  <a:pt x="2505611" y="3936476"/>
                </a:lnTo>
                <a:lnTo>
                  <a:pt x="2505611" y="3953410"/>
                </a:lnTo>
                <a:lnTo>
                  <a:pt x="2522543" y="3953410"/>
                </a:lnTo>
                <a:lnTo>
                  <a:pt x="2522543" y="3936476"/>
                </a:lnTo>
                <a:close/>
              </a:path>
              <a:path w="5351145" h="3953509">
                <a:moveTo>
                  <a:pt x="2488676" y="3936476"/>
                </a:moveTo>
                <a:lnTo>
                  <a:pt x="2471743" y="3936476"/>
                </a:lnTo>
                <a:lnTo>
                  <a:pt x="2471743" y="3953410"/>
                </a:lnTo>
                <a:lnTo>
                  <a:pt x="2488676" y="3953410"/>
                </a:lnTo>
                <a:lnTo>
                  <a:pt x="2488676" y="3936476"/>
                </a:lnTo>
                <a:close/>
              </a:path>
              <a:path w="5351145" h="3953509">
                <a:moveTo>
                  <a:pt x="2454811" y="3936476"/>
                </a:moveTo>
                <a:lnTo>
                  <a:pt x="2437876" y="3936476"/>
                </a:lnTo>
                <a:lnTo>
                  <a:pt x="2437876" y="3953410"/>
                </a:lnTo>
                <a:lnTo>
                  <a:pt x="2454811" y="3953410"/>
                </a:lnTo>
                <a:lnTo>
                  <a:pt x="2454811" y="3936476"/>
                </a:lnTo>
                <a:close/>
              </a:path>
              <a:path w="5351145" h="3953509">
                <a:moveTo>
                  <a:pt x="2420943" y="3936476"/>
                </a:moveTo>
                <a:lnTo>
                  <a:pt x="2404011" y="3936476"/>
                </a:lnTo>
                <a:lnTo>
                  <a:pt x="2404011" y="3953410"/>
                </a:lnTo>
                <a:lnTo>
                  <a:pt x="2420943" y="3953410"/>
                </a:lnTo>
                <a:lnTo>
                  <a:pt x="2420943" y="3936476"/>
                </a:lnTo>
                <a:close/>
              </a:path>
              <a:path w="5351145" h="3953509">
                <a:moveTo>
                  <a:pt x="2387076" y="3936476"/>
                </a:moveTo>
                <a:lnTo>
                  <a:pt x="2370143" y="3936476"/>
                </a:lnTo>
                <a:lnTo>
                  <a:pt x="2370143" y="3953410"/>
                </a:lnTo>
                <a:lnTo>
                  <a:pt x="2387076" y="3953410"/>
                </a:lnTo>
                <a:lnTo>
                  <a:pt x="2387076" y="3936476"/>
                </a:lnTo>
                <a:close/>
              </a:path>
              <a:path w="5351145" h="3953509">
                <a:moveTo>
                  <a:pt x="2353211" y="3936476"/>
                </a:moveTo>
                <a:lnTo>
                  <a:pt x="2336276" y="3936476"/>
                </a:lnTo>
                <a:lnTo>
                  <a:pt x="2336276" y="3953410"/>
                </a:lnTo>
                <a:lnTo>
                  <a:pt x="2353211" y="3953410"/>
                </a:lnTo>
                <a:lnTo>
                  <a:pt x="2353211" y="3936476"/>
                </a:lnTo>
                <a:close/>
              </a:path>
              <a:path w="5351145" h="3953509">
                <a:moveTo>
                  <a:pt x="2319343" y="3936476"/>
                </a:moveTo>
                <a:lnTo>
                  <a:pt x="2302411" y="3936476"/>
                </a:lnTo>
                <a:lnTo>
                  <a:pt x="2302411" y="3953410"/>
                </a:lnTo>
                <a:lnTo>
                  <a:pt x="2319343" y="3953410"/>
                </a:lnTo>
                <a:lnTo>
                  <a:pt x="2319343" y="3936476"/>
                </a:lnTo>
                <a:close/>
              </a:path>
              <a:path w="5351145" h="3953509">
                <a:moveTo>
                  <a:pt x="2285476" y="3936476"/>
                </a:moveTo>
                <a:lnTo>
                  <a:pt x="2268543" y="3936476"/>
                </a:lnTo>
                <a:lnTo>
                  <a:pt x="2268543" y="3953410"/>
                </a:lnTo>
                <a:lnTo>
                  <a:pt x="2285476" y="3953410"/>
                </a:lnTo>
                <a:lnTo>
                  <a:pt x="2285476" y="3936476"/>
                </a:lnTo>
                <a:close/>
              </a:path>
              <a:path w="5351145" h="3953509">
                <a:moveTo>
                  <a:pt x="2251611" y="3936476"/>
                </a:moveTo>
                <a:lnTo>
                  <a:pt x="2234676" y="3936476"/>
                </a:lnTo>
                <a:lnTo>
                  <a:pt x="2234676" y="3953410"/>
                </a:lnTo>
                <a:lnTo>
                  <a:pt x="2251611" y="3953410"/>
                </a:lnTo>
                <a:lnTo>
                  <a:pt x="2251611" y="3936476"/>
                </a:lnTo>
                <a:close/>
              </a:path>
              <a:path w="5351145" h="3953509">
                <a:moveTo>
                  <a:pt x="2217743" y="3936476"/>
                </a:moveTo>
                <a:lnTo>
                  <a:pt x="2200811" y="3936476"/>
                </a:lnTo>
                <a:lnTo>
                  <a:pt x="2200811" y="3953410"/>
                </a:lnTo>
                <a:lnTo>
                  <a:pt x="2217743" y="3953410"/>
                </a:lnTo>
                <a:lnTo>
                  <a:pt x="2217743" y="3936476"/>
                </a:lnTo>
                <a:close/>
              </a:path>
              <a:path w="5351145" h="3953509">
                <a:moveTo>
                  <a:pt x="2183876" y="3936476"/>
                </a:moveTo>
                <a:lnTo>
                  <a:pt x="2166943" y="3936476"/>
                </a:lnTo>
                <a:lnTo>
                  <a:pt x="2166943" y="3953410"/>
                </a:lnTo>
                <a:lnTo>
                  <a:pt x="2183876" y="3953410"/>
                </a:lnTo>
                <a:lnTo>
                  <a:pt x="2183876" y="3936476"/>
                </a:lnTo>
                <a:close/>
              </a:path>
              <a:path w="5351145" h="3953509">
                <a:moveTo>
                  <a:pt x="2150011" y="3936476"/>
                </a:moveTo>
                <a:lnTo>
                  <a:pt x="2133076" y="3936476"/>
                </a:lnTo>
                <a:lnTo>
                  <a:pt x="2133076" y="3953410"/>
                </a:lnTo>
                <a:lnTo>
                  <a:pt x="2150011" y="3953410"/>
                </a:lnTo>
                <a:lnTo>
                  <a:pt x="2150011" y="3936476"/>
                </a:lnTo>
                <a:close/>
              </a:path>
              <a:path w="5351145" h="3953509">
                <a:moveTo>
                  <a:pt x="2116143" y="3936476"/>
                </a:moveTo>
                <a:lnTo>
                  <a:pt x="2099211" y="3936476"/>
                </a:lnTo>
                <a:lnTo>
                  <a:pt x="2099211" y="3953410"/>
                </a:lnTo>
                <a:lnTo>
                  <a:pt x="2116143" y="3953410"/>
                </a:lnTo>
                <a:lnTo>
                  <a:pt x="2116143" y="3936476"/>
                </a:lnTo>
                <a:close/>
              </a:path>
              <a:path w="5351145" h="3953509">
                <a:moveTo>
                  <a:pt x="2082276" y="3936476"/>
                </a:moveTo>
                <a:lnTo>
                  <a:pt x="2065343" y="3936476"/>
                </a:lnTo>
                <a:lnTo>
                  <a:pt x="2065343" y="3953410"/>
                </a:lnTo>
                <a:lnTo>
                  <a:pt x="2082276" y="3953410"/>
                </a:lnTo>
                <a:lnTo>
                  <a:pt x="2082276" y="3936476"/>
                </a:lnTo>
                <a:close/>
              </a:path>
              <a:path w="5351145" h="3953509">
                <a:moveTo>
                  <a:pt x="2048411" y="3936476"/>
                </a:moveTo>
                <a:lnTo>
                  <a:pt x="2031476" y="3936476"/>
                </a:lnTo>
                <a:lnTo>
                  <a:pt x="2031476" y="3953410"/>
                </a:lnTo>
                <a:lnTo>
                  <a:pt x="2048411" y="3953410"/>
                </a:lnTo>
                <a:lnTo>
                  <a:pt x="2048411" y="3936476"/>
                </a:lnTo>
                <a:close/>
              </a:path>
              <a:path w="5351145" h="3953509">
                <a:moveTo>
                  <a:pt x="2014543" y="3936476"/>
                </a:moveTo>
                <a:lnTo>
                  <a:pt x="1997611" y="3936476"/>
                </a:lnTo>
                <a:lnTo>
                  <a:pt x="1997611" y="3953410"/>
                </a:lnTo>
                <a:lnTo>
                  <a:pt x="2014543" y="3953410"/>
                </a:lnTo>
                <a:lnTo>
                  <a:pt x="2014543" y="3936476"/>
                </a:lnTo>
                <a:close/>
              </a:path>
              <a:path w="5351145" h="3953509">
                <a:moveTo>
                  <a:pt x="1980676" y="3936476"/>
                </a:moveTo>
                <a:lnTo>
                  <a:pt x="1963743" y="3936476"/>
                </a:lnTo>
                <a:lnTo>
                  <a:pt x="1963743" y="3953410"/>
                </a:lnTo>
                <a:lnTo>
                  <a:pt x="1980676" y="3953410"/>
                </a:lnTo>
                <a:lnTo>
                  <a:pt x="1980676" y="3936476"/>
                </a:lnTo>
                <a:close/>
              </a:path>
              <a:path w="5351145" h="3953509">
                <a:moveTo>
                  <a:pt x="1946811" y="3936476"/>
                </a:moveTo>
                <a:lnTo>
                  <a:pt x="1929876" y="3936476"/>
                </a:lnTo>
                <a:lnTo>
                  <a:pt x="1929876" y="3953410"/>
                </a:lnTo>
                <a:lnTo>
                  <a:pt x="1946811" y="3953410"/>
                </a:lnTo>
                <a:lnTo>
                  <a:pt x="1946811" y="3936476"/>
                </a:lnTo>
                <a:close/>
              </a:path>
              <a:path w="5351145" h="3953509">
                <a:moveTo>
                  <a:pt x="1912943" y="3936476"/>
                </a:moveTo>
                <a:lnTo>
                  <a:pt x="1896011" y="3936476"/>
                </a:lnTo>
                <a:lnTo>
                  <a:pt x="1896011" y="3953410"/>
                </a:lnTo>
                <a:lnTo>
                  <a:pt x="1912943" y="3953410"/>
                </a:lnTo>
                <a:lnTo>
                  <a:pt x="1912943" y="3936476"/>
                </a:lnTo>
                <a:close/>
              </a:path>
              <a:path w="5351145" h="3953509">
                <a:moveTo>
                  <a:pt x="1879076" y="3936476"/>
                </a:moveTo>
                <a:lnTo>
                  <a:pt x="1862143" y="3936476"/>
                </a:lnTo>
                <a:lnTo>
                  <a:pt x="1862143" y="3953410"/>
                </a:lnTo>
                <a:lnTo>
                  <a:pt x="1879076" y="3953410"/>
                </a:lnTo>
                <a:lnTo>
                  <a:pt x="1879076" y="3936476"/>
                </a:lnTo>
                <a:close/>
              </a:path>
              <a:path w="5351145" h="3953509">
                <a:moveTo>
                  <a:pt x="1845211" y="3936476"/>
                </a:moveTo>
                <a:lnTo>
                  <a:pt x="1828276" y="3936476"/>
                </a:lnTo>
                <a:lnTo>
                  <a:pt x="1828276" y="3953410"/>
                </a:lnTo>
                <a:lnTo>
                  <a:pt x="1845211" y="3953410"/>
                </a:lnTo>
                <a:lnTo>
                  <a:pt x="1845211" y="3936476"/>
                </a:lnTo>
                <a:close/>
              </a:path>
              <a:path w="5351145" h="3953509">
                <a:moveTo>
                  <a:pt x="1811343" y="3936476"/>
                </a:moveTo>
                <a:lnTo>
                  <a:pt x="1794411" y="3936476"/>
                </a:lnTo>
                <a:lnTo>
                  <a:pt x="1794411" y="3953410"/>
                </a:lnTo>
                <a:lnTo>
                  <a:pt x="1811343" y="3953410"/>
                </a:lnTo>
                <a:lnTo>
                  <a:pt x="1811343" y="3936476"/>
                </a:lnTo>
                <a:close/>
              </a:path>
              <a:path w="5351145" h="3953509">
                <a:moveTo>
                  <a:pt x="1777476" y="3936476"/>
                </a:moveTo>
                <a:lnTo>
                  <a:pt x="1760543" y="3936476"/>
                </a:lnTo>
                <a:lnTo>
                  <a:pt x="1760543" y="3953410"/>
                </a:lnTo>
                <a:lnTo>
                  <a:pt x="1777476" y="3953410"/>
                </a:lnTo>
                <a:lnTo>
                  <a:pt x="1777476" y="3936476"/>
                </a:lnTo>
                <a:close/>
              </a:path>
              <a:path w="5351145" h="3953509">
                <a:moveTo>
                  <a:pt x="1743611" y="3936476"/>
                </a:moveTo>
                <a:lnTo>
                  <a:pt x="1726676" y="3936476"/>
                </a:lnTo>
                <a:lnTo>
                  <a:pt x="1726676" y="3953410"/>
                </a:lnTo>
                <a:lnTo>
                  <a:pt x="1743611" y="3953410"/>
                </a:lnTo>
                <a:lnTo>
                  <a:pt x="1743611" y="3936476"/>
                </a:lnTo>
                <a:close/>
              </a:path>
              <a:path w="5351145" h="3953509">
                <a:moveTo>
                  <a:pt x="1709743" y="3936476"/>
                </a:moveTo>
                <a:lnTo>
                  <a:pt x="1692811" y="3936476"/>
                </a:lnTo>
                <a:lnTo>
                  <a:pt x="1692811" y="3953410"/>
                </a:lnTo>
                <a:lnTo>
                  <a:pt x="1709743" y="3953410"/>
                </a:lnTo>
                <a:lnTo>
                  <a:pt x="1709743" y="3936476"/>
                </a:lnTo>
                <a:close/>
              </a:path>
              <a:path w="5351145" h="3953509">
                <a:moveTo>
                  <a:pt x="1675876" y="3936476"/>
                </a:moveTo>
                <a:lnTo>
                  <a:pt x="1658943" y="3936476"/>
                </a:lnTo>
                <a:lnTo>
                  <a:pt x="1658943" y="3953410"/>
                </a:lnTo>
                <a:lnTo>
                  <a:pt x="1675876" y="3953410"/>
                </a:lnTo>
                <a:lnTo>
                  <a:pt x="1675876" y="3936476"/>
                </a:lnTo>
                <a:close/>
              </a:path>
              <a:path w="5351145" h="3953509">
                <a:moveTo>
                  <a:pt x="1642011" y="3936476"/>
                </a:moveTo>
                <a:lnTo>
                  <a:pt x="1625076" y="3936476"/>
                </a:lnTo>
                <a:lnTo>
                  <a:pt x="1625076" y="3953410"/>
                </a:lnTo>
                <a:lnTo>
                  <a:pt x="1642011" y="3953410"/>
                </a:lnTo>
                <a:lnTo>
                  <a:pt x="1642011" y="3936476"/>
                </a:lnTo>
                <a:close/>
              </a:path>
              <a:path w="5351145" h="3953509">
                <a:moveTo>
                  <a:pt x="1608143" y="3936476"/>
                </a:moveTo>
                <a:lnTo>
                  <a:pt x="1591211" y="3936476"/>
                </a:lnTo>
                <a:lnTo>
                  <a:pt x="1591211" y="3953410"/>
                </a:lnTo>
                <a:lnTo>
                  <a:pt x="1608143" y="3953410"/>
                </a:lnTo>
                <a:lnTo>
                  <a:pt x="1608143" y="3936476"/>
                </a:lnTo>
                <a:close/>
              </a:path>
              <a:path w="5351145" h="3953509">
                <a:moveTo>
                  <a:pt x="1574276" y="3936476"/>
                </a:moveTo>
                <a:lnTo>
                  <a:pt x="1557343" y="3936476"/>
                </a:lnTo>
                <a:lnTo>
                  <a:pt x="1557343" y="3953410"/>
                </a:lnTo>
                <a:lnTo>
                  <a:pt x="1574276" y="3953410"/>
                </a:lnTo>
                <a:lnTo>
                  <a:pt x="1574276" y="3936476"/>
                </a:lnTo>
                <a:close/>
              </a:path>
              <a:path w="5351145" h="3953509">
                <a:moveTo>
                  <a:pt x="1540411" y="3936476"/>
                </a:moveTo>
                <a:lnTo>
                  <a:pt x="1523476" y="3936476"/>
                </a:lnTo>
                <a:lnTo>
                  <a:pt x="1523476" y="3953410"/>
                </a:lnTo>
                <a:lnTo>
                  <a:pt x="1540411" y="3953410"/>
                </a:lnTo>
                <a:lnTo>
                  <a:pt x="1540411" y="3936476"/>
                </a:lnTo>
                <a:close/>
              </a:path>
              <a:path w="5351145" h="3953509">
                <a:moveTo>
                  <a:pt x="1506543" y="3936476"/>
                </a:moveTo>
                <a:lnTo>
                  <a:pt x="1489611" y="3936476"/>
                </a:lnTo>
                <a:lnTo>
                  <a:pt x="1489611" y="3953410"/>
                </a:lnTo>
                <a:lnTo>
                  <a:pt x="1506543" y="3953410"/>
                </a:lnTo>
                <a:lnTo>
                  <a:pt x="1506543" y="3936476"/>
                </a:lnTo>
                <a:close/>
              </a:path>
              <a:path w="5351145" h="3953509">
                <a:moveTo>
                  <a:pt x="1472676" y="3936476"/>
                </a:moveTo>
                <a:lnTo>
                  <a:pt x="1455743" y="3936476"/>
                </a:lnTo>
                <a:lnTo>
                  <a:pt x="1455743" y="3953410"/>
                </a:lnTo>
                <a:lnTo>
                  <a:pt x="1472676" y="3953410"/>
                </a:lnTo>
                <a:lnTo>
                  <a:pt x="1472676" y="3936476"/>
                </a:lnTo>
                <a:close/>
              </a:path>
              <a:path w="5351145" h="3953509">
                <a:moveTo>
                  <a:pt x="1438811" y="3936476"/>
                </a:moveTo>
                <a:lnTo>
                  <a:pt x="1421876" y="3936476"/>
                </a:lnTo>
                <a:lnTo>
                  <a:pt x="1421876" y="3953410"/>
                </a:lnTo>
                <a:lnTo>
                  <a:pt x="1438811" y="3953410"/>
                </a:lnTo>
                <a:lnTo>
                  <a:pt x="1438811" y="3936476"/>
                </a:lnTo>
                <a:close/>
              </a:path>
              <a:path w="5351145" h="3953509">
                <a:moveTo>
                  <a:pt x="1404943" y="3936476"/>
                </a:moveTo>
                <a:lnTo>
                  <a:pt x="1388011" y="3936476"/>
                </a:lnTo>
                <a:lnTo>
                  <a:pt x="1388011" y="3953410"/>
                </a:lnTo>
                <a:lnTo>
                  <a:pt x="1404943" y="3953410"/>
                </a:lnTo>
                <a:lnTo>
                  <a:pt x="1404943" y="3936476"/>
                </a:lnTo>
                <a:close/>
              </a:path>
              <a:path w="5351145" h="3953509">
                <a:moveTo>
                  <a:pt x="1371076" y="3936476"/>
                </a:moveTo>
                <a:lnTo>
                  <a:pt x="1354143" y="3936476"/>
                </a:lnTo>
                <a:lnTo>
                  <a:pt x="1354143" y="3953410"/>
                </a:lnTo>
                <a:lnTo>
                  <a:pt x="1371076" y="3953410"/>
                </a:lnTo>
                <a:lnTo>
                  <a:pt x="1371076" y="3936476"/>
                </a:lnTo>
                <a:close/>
              </a:path>
              <a:path w="5351145" h="3953509">
                <a:moveTo>
                  <a:pt x="1337211" y="3936476"/>
                </a:moveTo>
                <a:lnTo>
                  <a:pt x="1320276" y="3936476"/>
                </a:lnTo>
                <a:lnTo>
                  <a:pt x="1320276" y="3953410"/>
                </a:lnTo>
                <a:lnTo>
                  <a:pt x="1337211" y="3953410"/>
                </a:lnTo>
                <a:lnTo>
                  <a:pt x="1337211" y="3936476"/>
                </a:lnTo>
                <a:close/>
              </a:path>
              <a:path w="5351145" h="3953509">
                <a:moveTo>
                  <a:pt x="1303343" y="3936476"/>
                </a:moveTo>
                <a:lnTo>
                  <a:pt x="1286411" y="3936476"/>
                </a:lnTo>
                <a:lnTo>
                  <a:pt x="1286411" y="3953410"/>
                </a:lnTo>
                <a:lnTo>
                  <a:pt x="1303343" y="3953410"/>
                </a:lnTo>
                <a:lnTo>
                  <a:pt x="1303343" y="3936476"/>
                </a:lnTo>
                <a:close/>
              </a:path>
              <a:path w="5351145" h="3953509">
                <a:moveTo>
                  <a:pt x="1269476" y="3936476"/>
                </a:moveTo>
                <a:lnTo>
                  <a:pt x="1252543" y="3936476"/>
                </a:lnTo>
                <a:lnTo>
                  <a:pt x="1252543" y="3953410"/>
                </a:lnTo>
                <a:lnTo>
                  <a:pt x="1269476" y="3953410"/>
                </a:lnTo>
                <a:lnTo>
                  <a:pt x="1269476" y="3936476"/>
                </a:lnTo>
                <a:close/>
              </a:path>
              <a:path w="5351145" h="3953509">
                <a:moveTo>
                  <a:pt x="1235611" y="3936476"/>
                </a:moveTo>
                <a:lnTo>
                  <a:pt x="1218676" y="3936476"/>
                </a:lnTo>
                <a:lnTo>
                  <a:pt x="1218676" y="3953410"/>
                </a:lnTo>
                <a:lnTo>
                  <a:pt x="1235611" y="3953410"/>
                </a:lnTo>
                <a:lnTo>
                  <a:pt x="1235611" y="3936476"/>
                </a:lnTo>
                <a:close/>
              </a:path>
              <a:path w="5351145" h="3953509">
                <a:moveTo>
                  <a:pt x="1201743" y="3936476"/>
                </a:moveTo>
                <a:lnTo>
                  <a:pt x="1184811" y="3936476"/>
                </a:lnTo>
                <a:lnTo>
                  <a:pt x="1184811" y="3953410"/>
                </a:lnTo>
                <a:lnTo>
                  <a:pt x="1201743" y="3953410"/>
                </a:lnTo>
                <a:lnTo>
                  <a:pt x="1201743" y="3936476"/>
                </a:lnTo>
                <a:close/>
              </a:path>
              <a:path w="5351145" h="3953509">
                <a:moveTo>
                  <a:pt x="1167876" y="3936476"/>
                </a:moveTo>
                <a:lnTo>
                  <a:pt x="1150943" y="3936476"/>
                </a:lnTo>
                <a:lnTo>
                  <a:pt x="1150943" y="3953410"/>
                </a:lnTo>
                <a:lnTo>
                  <a:pt x="1167876" y="3953410"/>
                </a:lnTo>
                <a:lnTo>
                  <a:pt x="1167876" y="3936476"/>
                </a:lnTo>
                <a:close/>
              </a:path>
              <a:path w="5351145" h="3953509">
                <a:moveTo>
                  <a:pt x="1134011" y="3936476"/>
                </a:moveTo>
                <a:lnTo>
                  <a:pt x="1117076" y="3936476"/>
                </a:lnTo>
                <a:lnTo>
                  <a:pt x="1117076" y="3953410"/>
                </a:lnTo>
                <a:lnTo>
                  <a:pt x="1134011" y="3953410"/>
                </a:lnTo>
                <a:lnTo>
                  <a:pt x="1134011" y="3936476"/>
                </a:lnTo>
                <a:close/>
              </a:path>
              <a:path w="5351145" h="3953509">
                <a:moveTo>
                  <a:pt x="1100143" y="3936476"/>
                </a:moveTo>
                <a:lnTo>
                  <a:pt x="1083211" y="3936476"/>
                </a:lnTo>
                <a:lnTo>
                  <a:pt x="1083211" y="3953410"/>
                </a:lnTo>
                <a:lnTo>
                  <a:pt x="1100143" y="3953410"/>
                </a:lnTo>
                <a:lnTo>
                  <a:pt x="1100143" y="3936476"/>
                </a:lnTo>
                <a:close/>
              </a:path>
              <a:path w="5351145" h="3953509">
                <a:moveTo>
                  <a:pt x="1066276" y="3936476"/>
                </a:moveTo>
                <a:lnTo>
                  <a:pt x="1049343" y="3936476"/>
                </a:lnTo>
                <a:lnTo>
                  <a:pt x="1049343" y="3953410"/>
                </a:lnTo>
                <a:lnTo>
                  <a:pt x="1066276" y="3953410"/>
                </a:lnTo>
                <a:lnTo>
                  <a:pt x="1066276" y="3936476"/>
                </a:lnTo>
                <a:close/>
              </a:path>
              <a:path w="5351145" h="3953509">
                <a:moveTo>
                  <a:pt x="1032411" y="3936476"/>
                </a:moveTo>
                <a:lnTo>
                  <a:pt x="1015476" y="3936476"/>
                </a:lnTo>
                <a:lnTo>
                  <a:pt x="1015476" y="3953410"/>
                </a:lnTo>
                <a:lnTo>
                  <a:pt x="1032411" y="3953410"/>
                </a:lnTo>
                <a:lnTo>
                  <a:pt x="1032411" y="3936476"/>
                </a:lnTo>
                <a:close/>
              </a:path>
              <a:path w="5351145" h="3953509">
                <a:moveTo>
                  <a:pt x="998543" y="3936476"/>
                </a:moveTo>
                <a:lnTo>
                  <a:pt x="981611" y="3936476"/>
                </a:lnTo>
                <a:lnTo>
                  <a:pt x="981611" y="3953410"/>
                </a:lnTo>
                <a:lnTo>
                  <a:pt x="998543" y="3953410"/>
                </a:lnTo>
                <a:lnTo>
                  <a:pt x="998543" y="3936476"/>
                </a:lnTo>
                <a:close/>
              </a:path>
              <a:path w="5351145" h="3953509">
                <a:moveTo>
                  <a:pt x="964676" y="3936476"/>
                </a:moveTo>
                <a:lnTo>
                  <a:pt x="947743" y="3936476"/>
                </a:lnTo>
                <a:lnTo>
                  <a:pt x="947743" y="3953410"/>
                </a:lnTo>
                <a:lnTo>
                  <a:pt x="964676" y="3953410"/>
                </a:lnTo>
                <a:lnTo>
                  <a:pt x="964676" y="3936476"/>
                </a:lnTo>
                <a:close/>
              </a:path>
              <a:path w="5351145" h="3953509">
                <a:moveTo>
                  <a:pt x="930811" y="3936476"/>
                </a:moveTo>
                <a:lnTo>
                  <a:pt x="913876" y="3936476"/>
                </a:lnTo>
                <a:lnTo>
                  <a:pt x="913876" y="3953410"/>
                </a:lnTo>
                <a:lnTo>
                  <a:pt x="930811" y="3953410"/>
                </a:lnTo>
                <a:lnTo>
                  <a:pt x="930811" y="3936476"/>
                </a:lnTo>
                <a:close/>
              </a:path>
              <a:path w="5351145" h="3953509">
                <a:moveTo>
                  <a:pt x="896943" y="3936476"/>
                </a:moveTo>
                <a:lnTo>
                  <a:pt x="880011" y="3936476"/>
                </a:lnTo>
                <a:lnTo>
                  <a:pt x="880011" y="3953410"/>
                </a:lnTo>
                <a:lnTo>
                  <a:pt x="896943" y="3953410"/>
                </a:lnTo>
                <a:lnTo>
                  <a:pt x="896943" y="3936476"/>
                </a:lnTo>
                <a:close/>
              </a:path>
              <a:path w="5351145" h="3953509">
                <a:moveTo>
                  <a:pt x="863076" y="3936476"/>
                </a:moveTo>
                <a:lnTo>
                  <a:pt x="846143" y="3936476"/>
                </a:lnTo>
                <a:lnTo>
                  <a:pt x="846143" y="3953410"/>
                </a:lnTo>
                <a:lnTo>
                  <a:pt x="863076" y="3953410"/>
                </a:lnTo>
                <a:lnTo>
                  <a:pt x="863076" y="3936476"/>
                </a:lnTo>
                <a:close/>
              </a:path>
              <a:path w="5351145" h="3953509">
                <a:moveTo>
                  <a:pt x="829211" y="3936476"/>
                </a:moveTo>
                <a:lnTo>
                  <a:pt x="812276" y="3936476"/>
                </a:lnTo>
                <a:lnTo>
                  <a:pt x="812276" y="3953410"/>
                </a:lnTo>
                <a:lnTo>
                  <a:pt x="829211" y="3953410"/>
                </a:lnTo>
                <a:lnTo>
                  <a:pt x="829211" y="3936476"/>
                </a:lnTo>
                <a:close/>
              </a:path>
              <a:path w="5351145" h="3953509">
                <a:moveTo>
                  <a:pt x="795343" y="3936476"/>
                </a:moveTo>
                <a:lnTo>
                  <a:pt x="778411" y="3936476"/>
                </a:lnTo>
                <a:lnTo>
                  <a:pt x="778411" y="3953410"/>
                </a:lnTo>
                <a:lnTo>
                  <a:pt x="795343" y="3953410"/>
                </a:lnTo>
                <a:lnTo>
                  <a:pt x="795343" y="3936476"/>
                </a:lnTo>
                <a:close/>
              </a:path>
              <a:path w="5351145" h="3953509">
                <a:moveTo>
                  <a:pt x="761476" y="3936476"/>
                </a:moveTo>
                <a:lnTo>
                  <a:pt x="744543" y="3936476"/>
                </a:lnTo>
                <a:lnTo>
                  <a:pt x="744543" y="3953410"/>
                </a:lnTo>
                <a:lnTo>
                  <a:pt x="761476" y="3953410"/>
                </a:lnTo>
                <a:lnTo>
                  <a:pt x="761476" y="3936476"/>
                </a:lnTo>
                <a:close/>
              </a:path>
              <a:path w="5351145" h="3953509">
                <a:moveTo>
                  <a:pt x="727611" y="3936476"/>
                </a:moveTo>
                <a:lnTo>
                  <a:pt x="710676" y="3936476"/>
                </a:lnTo>
                <a:lnTo>
                  <a:pt x="710676" y="3953410"/>
                </a:lnTo>
                <a:lnTo>
                  <a:pt x="727611" y="3953410"/>
                </a:lnTo>
                <a:lnTo>
                  <a:pt x="727611" y="3936476"/>
                </a:lnTo>
                <a:close/>
              </a:path>
              <a:path w="5351145" h="3953509">
                <a:moveTo>
                  <a:pt x="693743" y="3936476"/>
                </a:moveTo>
                <a:lnTo>
                  <a:pt x="676811" y="3936476"/>
                </a:lnTo>
                <a:lnTo>
                  <a:pt x="676811" y="3953410"/>
                </a:lnTo>
                <a:lnTo>
                  <a:pt x="693743" y="3953410"/>
                </a:lnTo>
                <a:lnTo>
                  <a:pt x="693743" y="3936476"/>
                </a:lnTo>
                <a:close/>
              </a:path>
              <a:path w="5351145" h="3953509">
                <a:moveTo>
                  <a:pt x="659877" y="3936476"/>
                </a:moveTo>
                <a:lnTo>
                  <a:pt x="642943" y="3936476"/>
                </a:lnTo>
                <a:lnTo>
                  <a:pt x="642943" y="3953410"/>
                </a:lnTo>
                <a:lnTo>
                  <a:pt x="659877" y="3953410"/>
                </a:lnTo>
                <a:lnTo>
                  <a:pt x="659877" y="3936476"/>
                </a:lnTo>
                <a:close/>
              </a:path>
              <a:path w="5351145" h="3953509">
                <a:moveTo>
                  <a:pt x="626010" y="3936476"/>
                </a:moveTo>
                <a:lnTo>
                  <a:pt x="609077" y="3936476"/>
                </a:lnTo>
                <a:lnTo>
                  <a:pt x="609077" y="3953410"/>
                </a:lnTo>
                <a:lnTo>
                  <a:pt x="626010" y="3953410"/>
                </a:lnTo>
                <a:lnTo>
                  <a:pt x="626010" y="3936476"/>
                </a:lnTo>
                <a:close/>
              </a:path>
              <a:path w="5351145" h="3953509">
                <a:moveTo>
                  <a:pt x="592143" y="3936476"/>
                </a:moveTo>
                <a:lnTo>
                  <a:pt x="575210" y="3936476"/>
                </a:lnTo>
                <a:lnTo>
                  <a:pt x="575210" y="3953410"/>
                </a:lnTo>
                <a:lnTo>
                  <a:pt x="592143" y="3953410"/>
                </a:lnTo>
                <a:lnTo>
                  <a:pt x="592143" y="3936476"/>
                </a:lnTo>
                <a:close/>
              </a:path>
              <a:path w="5351145" h="3953509">
                <a:moveTo>
                  <a:pt x="558277" y="3936476"/>
                </a:moveTo>
                <a:lnTo>
                  <a:pt x="541343" y="3936476"/>
                </a:lnTo>
                <a:lnTo>
                  <a:pt x="541343" y="3953410"/>
                </a:lnTo>
                <a:lnTo>
                  <a:pt x="558277" y="3953410"/>
                </a:lnTo>
                <a:lnTo>
                  <a:pt x="558277" y="3936476"/>
                </a:lnTo>
                <a:close/>
              </a:path>
              <a:path w="5351145" h="3953509">
                <a:moveTo>
                  <a:pt x="524410" y="3936476"/>
                </a:moveTo>
                <a:lnTo>
                  <a:pt x="507477" y="3936476"/>
                </a:lnTo>
                <a:lnTo>
                  <a:pt x="507477" y="3953410"/>
                </a:lnTo>
                <a:lnTo>
                  <a:pt x="524410" y="3953410"/>
                </a:lnTo>
                <a:lnTo>
                  <a:pt x="524410" y="3936476"/>
                </a:lnTo>
                <a:close/>
              </a:path>
              <a:path w="5351145" h="3953509">
                <a:moveTo>
                  <a:pt x="490543" y="3936476"/>
                </a:moveTo>
                <a:lnTo>
                  <a:pt x="473610" y="3936476"/>
                </a:lnTo>
                <a:lnTo>
                  <a:pt x="473610" y="3953410"/>
                </a:lnTo>
                <a:lnTo>
                  <a:pt x="490543" y="3953410"/>
                </a:lnTo>
                <a:lnTo>
                  <a:pt x="490543" y="3936476"/>
                </a:lnTo>
                <a:close/>
              </a:path>
              <a:path w="5351145" h="3953509">
                <a:moveTo>
                  <a:pt x="456677" y="3936476"/>
                </a:moveTo>
                <a:lnTo>
                  <a:pt x="439743" y="3936476"/>
                </a:lnTo>
                <a:lnTo>
                  <a:pt x="439743" y="3953410"/>
                </a:lnTo>
                <a:lnTo>
                  <a:pt x="456677" y="3953410"/>
                </a:lnTo>
                <a:lnTo>
                  <a:pt x="456677" y="3936476"/>
                </a:lnTo>
                <a:close/>
              </a:path>
              <a:path w="5351145" h="3953509">
                <a:moveTo>
                  <a:pt x="422810" y="3936476"/>
                </a:moveTo>
                <a:lnTo>
                  <a:pt x="405877" y="3936476"/>
                </a:lnTo>
                <a:lnTo>
                  <a:pt x="405877" y="3953410"/>
                </a:lnTo>
                <a:lnTo>
                  <a:pt x="422810" y="3953410"/>
                </a:lnTo>
                <a:lnTo>
                  <a:pt x="422810" y="3936476"/>
                </a:lnTo>
                <a:close/>
              </a:path>
              <a:path w="5351145" h="3953509">
                <a:moveTo>
                  <a:pt x="388943" y="3936476"/>
                </a:moveTo>
                <a:lnTo>
                  <a:pt x="372010" y="3936476"/>
                </a:lnTo>
                <a:lnTo>
                  <a:pt x="372010" y="3953410"/>
                </a:lnTo>
                <a:lnTo>
                  <a:pt x="388943" y="3953410"/>
                </a:lnTo>
                <a:lnTo>
                  <a:pt x="388943" y="3936476"/>
                </a:lnTo>
                <a:close/>
              </a:path>
              <a:path w="5351145" h="3953509">
                <a:moveTo>
                  <a:pt x="355077" y="3936476"/>
                </a:moveTo>
                <a:lnTo>
                  <a:pt x="338143" y="3936476"/>
                </a:lnTo>
                <a:lnTo>
                  <a:pt x="338143" y="3953410"/>
                </a:lnTo>
                <a:lnTo>
                  <a:pt x="355077" y="3953410"/>
                </a:lnTo>
                <a:lnTo>
                  <a:pt x="355077" y="3936476"/>
                </a:lnTo>
                <a:close/>
              </a:path>
              <a:path w="5351145" h="3953509">
                <a:moveTo>
                  <a:pt x="321210" y="3936476"/>
                </a:moveTo>
                <a:lnTo>
                  <a:pt x="304277" y="3936476"/>
                </a:lnTo>
                <a:lnTo>
                  <a:pt x="304277" y="3953410"/>
                </a:lnTo>
                <a:lnTo>
                  <a:pt x="321210" y="3953410"/>
                </a:lnTo>
                <a:lnTo>
                  <a:pt x="321210" y="3936476"/>
                </a:lnTo>
                <a:close/>
              </a:path>
              <a:path w="5351145" h="3953509">
                <a:moveTo>
                  <a:pt x="287343" y="3936476"/>
                </a:moveTo>
                <a:lnTo>
                  <a:pt x="270410" y="3936476"/>
                </a:lnTo>
                <a:lnTo>
                  <a:pt x="270410" y="3953410"/>
                </a:lnTo>
                <a:lnTo>
                  <a:pt x="287343" y="3953410"/>
                </a:lnTo>
                <a:lnTo>
                  <a:pt x="287343" y="3936476"/>
                </a:lnTo>
                <a:close/>
              </a:path>
              <a:path w="5351145" h="3953509">
                <a:moveTo>
                  <a:pt x="253477" y="3936476"/>
                </a:moveTo>
                <a:lnTo>
                  <a:pt x="236543" y="3936476"/>
                </a:lnTo>
                <a:lnTo>
                  <a:pt x="236543" y="3953410"/>
                </a:lnTo>
                <a:lnTo>
                  <a:pt x="253477" y="3953410"/>
                </a:lnTo>
                <a:lnTo>
                  <a:pt x="253477" y="3936476"/>
                </a:lnTo>
                <a:close/>
              </a:path>
              <a:path w="5351145" h="3953509">
                <a:moveTo>
                  <a:pt x="219610" y="3936476"/>
                </a:moveTo>
                <a:lnTo>
                  <a:pt x="202677" y="3936476"/>
                </a:lnTo>
                <a:lnTo>
                  <a:pt x="202677" y="3953410"/>
                </a:lnTo>
                <a:lnTo>
                  <a:pt x="219610" y="3953410"/>
                </a:lnTo>
                <a:lnTo>
                  <a:pt x="219610" y="3936476"/>
                </a:lnTo>
                <a:close/>
              </a:path>
              <a:path w="5351145" h="3953509">
                <a:moveTo>
                  <a:pt x="185743" y="3936476"/>
                </a:moveTo>
                <a:lnTo>
                  <a:pt x="168810" y="3936476"/>
                </a:lnTo>
                <a:lnTo>
                  <a:pt x="168810" y="3953410"/>
                </a:lnTo>
                <a:lnTo>
                  <a:pt x="185743" y="3953410"/>
                </a:lnTo>
                <a:lnTo>
                  <a:pt x="185743" y="3936476"/>
                </a:lnTo>
                <a:close/>
              </a:path>
              <a:path w="5351145" h="3953509">
                <a:moveTo>
                  <a:pt x="151877" y="3936476"/>
                </a:moveTo>
                <a:lnTo>
                  <a:pt x="134943" y="3936476"/>
                </a:lnTo>
                <a:lnTo>
                  <a:pt x="134943" y="3953410"/>
                </a:lnTo>
                <a:lnTo>
                  <a:pt x="151877" y="3953410"/>
                </a:lnTo>
                <a:lnTo>
                  <a:pt x="151877" y="3936476"/>
                </a:lnTo>
                <a:close/>
              </a:path>
              <a:path w="5351145" h="3953509">
                <a:moveTo>
                  <a:pt x="118010" y="3936476"/>
                </a:moveTo>
                <a:lnTo>
                  <a:pt x="101077" y="3936476"/>
                </a:lnTo>
                <a:lnTo>
                  <a:pt x="101077" y="3953410"/>
                </a:lnTo>
                <a:lnTo>
                  <a:pt x="118010" y="3953410"/>
                </a:lnTo>
                <a:lnTo>
                  <a:pt x="118010" y="3936476"/>
                </a:lnTo>
                <a:close/>
              </a:path>
              <a:path w="5351145" h="3953509">
                <a:moveTo>
                  <a:pt x="84143" y="3936476"/>
                </a:moveTo>
                <a:lnTo>
                  <a:pt x="67210" y="3936476"/>
                </a:lnTo>
                <a:lnTo>
                  <a:pt x="67210" y="3953410"/>
                </a:lnTo>
                <a:lnTo>
                  <a:pt x="84143" y="3953410"/>
                </a:lnTo>
                <a:lnTo>
                  <a:pt x="84143" y="3936476"/>
                </a:lnTo>
                <a:close/>
              </a:path>
              <a:path w="5351145" h="3953509">
                <a:moveTo>
                  <a:pt x="50277" y="3936476"/>
                </a:moveTo>
                <a:lnTo>
                  <a:pt x="33343" y="3936476"/>
                </a:lnTo>
                <a:lnTo>
                  <a:pt x="33343" y="3953410"/>
                </a:lnTo>
                <a:lnTo>
                  <a:pt x="50277" y="3953410"/>
                </a:lnTo>
                <a:lnTo>
                  <a:pt x="50277" y="3936476"/>
                </a:lnTo>
                <a:close/>
              </a:path>
              <a:path w="5351145" h="3953509">
                <a:moveTo>
                  <a:pt x="16933" y="3935954"/>
                </a:moveTo>
                <a:lnTo>
                  <a:pt x="0" y="3935954"/>
                </a:lnTo>
                <a:lnTo>
                  <a:pt x="0" y="3949619"/>
                </a:lnTo>
                <a:lnTo>
                  <a:pt x="3790" y="3953410"/>
                </a:lnTo>
                <a:lnTo>
                  <a:pt x="16410" y="3953410"/>
                </a:lnTo>
                <a:lnTo>
                  <a:pt x="16410" y="3944943"/>
                </a:lnTo>
                <a:lnTo>
                  <a:pt x="8466" y="3944943"/>
                </a:lnTo>
                <a:lnTo>
                  <a:pt x="8466" y="3936476"/>
                </a:lnTo>
                <a:lnTo>
                  <a:pt x="16933" y="3936476"/>
                </a:lnTo>
                <a:lnTo>
                  <a:pt x="16933" y="3935954"/>
                </a:lnTo>
                <a:close/>
              </a:path>
              <a:path w="5351145" h="3953509">
                <a:moveTo>
                  <a:pt x="16410" y="3936476"/>
                </a:moveTo>
                <a:lnTo>
                  <a:pt x="8466" y="3936476"/>
                </a:lnTo>
                <a:lnTo>
                  <a:pt x="8466" y="3944943"/>
                </a:lnTo>
                <a:lnTo>
                  <a:pt x="16410" y="3944943"/>
                </a:lnTo>
                <a:lnTo>
                  <a:pt x="16410" y="3936476"/>
                </a:lnTo>
                <a:close/>
              </a:path>
              <a:path w="5351145" h="3953509">
                <a:moveTo>
                  <a:pt x="16933" y="3936476"/>
                </a:moveTo>
                <a:lnTo>
                  <a:pt x="16410" y="3936476"/>
                </a:lnTo>
                <a:lnTo>
                  <a:pt x="16410" y="3944943"/>
                </a:lnTo>
                <a:lnTo>
                  <a:pt x="16933" y="3944943"/>
                </a:lnTo>
                <a:lnTo>
                  <a:pt x="16933" y="3936476"/>
                </a:lnTo>
                <a:close/>
              </a:path>
              <a:path w="5351145" h="3953509">
                <a:moveTo>
                  <a:pt x="16933" y="3902087"/>
                </a:moveTo>
                <a:lnTo>
                  <a:pt x="0" y="3902087"/>
                </a:lnTo>
                <a:lnTo>
                  <a:pt x="0" y="3919020"/>
                </a:lnTo>
                <a:lnTo>
                  <a:pt x="16933" y="3919020"/>
                </a:lnTo>
                <a:lnTo>
                  <a:pt x="16933" y="3902087"/>
                </a:lnTo>
                <a:close/>
              </a:path>
              <a:path w="5351145" h="3953509">
                <a:moveTo>
                  <a:pt x="16933" y="3868220"/>
                </a:moveTo>
                <a:lnTo>
                  <a:pt x="0" y="3868220"/>
                </a:lnTo>
                <a:lnTo>
                  <a:pt x="0" y="3885154"/>
                </a:lnTo>
                <a:lnTo>
                  <a:pt x="16933" y="3885154"/>
                </a:lnTo>
                <a:lnTo>
                  <a:pt x="16933" y="3868220"/>
                </a:lnTo>
                <a:close/>
              </a:path>
              <a:path w="5351145" h="3953509">
                <a:moveTo>
                  <a:pt x="16933" y="3834354"/>
                </a:moveTo>
                <a:lnTo>
                  <a:pt x="0" y="3834354"/>
                </a:lnTo>
                <a:lnTo>
                  <a:pt x="0" y="3851287"/>
                </a:lnTo>
                <a:lnTo>
                  <a:pt x="16933" y="3851287"/>
                </a:lnTo>
                <a:lnTo>
                  <a:pt x="16933" y="3834354"/>
                </a:lnTo>
                <a:close/>
              </a:path>
              <a:path w="5351145" h="3953509">
                <a:moveTo>
                  <a:pt x="16933" y="3800487"/>
                </a:moveTo>
                <a:lnTo>
                  <a:pt x="0" y="3800487"/>
                </a:lnTo>
                <a:lnTo>
                  <a:pt x="0" y="3817420"/>
                </a:lnTo>
                <a:lnTo>
                  <a:pt x="16933" y="3817420"/>
                </a:lnTo>
                <a:lnTo>
                  <a:pt x="16933" y="3800487"/>
                </a:lnTo>
                <a:close/>
              </a:path>
              <a:path w="5351145" h="3953509">
                <a:moveTo>
                  <a:pt x="16933" y="3766620"/>
                </a:moveTo>
                <a:lnTo>
                  <a:pt x="0" y="3766620"/>
                </a:lnTo>
                <a:lnTo>
                  <a:pt x="0" y="3783554"/>
                </a:lnTo>
                <a:lnTo>
                  <a:pt x="16933" y="3783554"/>
                </a:lnTo>
                <a:lnTo>
                  <a:pt x="16933" y="3766620"/>
                </a:lnTo>
                <a:close/>
              </a:path>
              <a:path w="5351145" h="3953509">
                <a:moveTo>
                  <a:pt x="16933" y="3732754"/>
                </a:moveTo>
                <a:lnTo>
                  <a:pt x="0" y="3732754"/>
                </a:lnTo>
                <a:lnTo>
                  <a:pt x="0" y="3749687"/>
                </a:lnTo>
                <a:lnTo>
                  <a:pt x="16933" y="3749687"/>
                </a:lnTo>
                <a:lnTo>
                  <a:pt x="16933" y="3732754"/>
                </a:lnTo>
                <a:close/>
              </a:path>
              <a:path w="5351145" h="3953509">
                <a:moveTo>
                  <a:pt x="16933" y="3698887"/>
                </a:moveTo>
                <a:lnTo>
                  <a:pt x="0" y="3698887"/>
                </a:lnTo>
                <a:lnTo>
                  <a:pt x="0" y="3715820"/>
                </a:lnTo>
                <a:lnTo>
                  <a:pt x="16933" y="3715820"/>
                </a:lnTo>
                <a:lnTo>
                  <a:pt x="16933" y="3698887"/>
                </a:lnTo>
                <a:close/>
              </a:path>
              <a:path w="5351145" h="3953509">
                <a:moveTo>
                  <a:pt x="16933" y="3665020"/>
                </a:moveTo>
                <a:lnTo>
                  <a:pt x="0" y="3665020"/>
                </a:lnTo>
                <a:lnTo>
                  <a:pt x="0" y="3681954"/>
                </a:lnTo>
                <a:lnTo>
                  <a:pt x="16933" y="3681954"/>
                </a:lnTo>
                <a:lnTo>
                  <a:pt x="16933" y="3665020"/>
                </a:lnTo>
                <a:close/>
              </a:path>
              <a:path w="5351145" h="3953509">
                <a:moveTo>
                  <a:pt x="16933" y="3631154"/>
                </a:moveTo>
                <a:lnTo>
                  <a:pt x="0" y="3631154"/>
                </a:lnTo>
                <a:lnTo>
                  <a:pt x="0" y="3648087"/>
                </a:lnTo>
                <a:lnTo>
                  <a:pt x="16933" y="3648087"/>
                </a:lnTo>
                <a:lnTo>
                  <a:pt x="16933" y="3631154"/>
                </a:lnTo>
                <a:close/>
              </a:path>
              <a:path w="5351145" h="3953509">
                <a:moveTo>
                  <a:pt x="16933" y="3597287"/>
                </a:moveTo>
                <a:lnTo>
                  <a:pt x="0" y="3597287"/>
                </a:lnTo>
                <a:lnTo>
                  <a:pt x="0" y="3614220"/>
                </a:lnTo>
                <a:lnTo>
                  <a:pt x="16933" y="3614220"/>
                </a:lnTo>
                <a:lnTo>
                  <a:pt x="16933" y="3597287"/>
                </a:lnTo>
                <a:close/>
              </a:path>
              <a:path w="5351145" h="3953509">
                <a:moveTo>
                  <a:pt x="16933" y="3563420"/>
                </a:moveTo>
                <a:lnTo>
                  <a:pt x="0" y="3563420"/>
                </a:lnTo>
                <a:lnTo>
                  <a:pt x="0" y="3580354"/>
                </a:lnTo>
                <a:lnTo>
                  <a:pt x="16933" y="3580354"/>
                </a:lnTo>
                <a:lnTo>
                  <a:pt x="16933" y="3563420"/>
                </a:lnTo>
                <a:close/>
              </a:path>
              <a:path w="5351145" h="3953509">
                <a:moveTo>
                  <a:pt x="16933" y="3529554"/>
                </a:moveTo>
                <a:lnTo>
                  <a:pt x="0" y="3529554"/>
                </a:lnTo>
                <a:lnTo>
                  <a:pt x="0" y="3546487"/>
                </a:lnTo>
                <a:lnTo>
                  <a:pt x="16933" y="3546487"/>
                </a:lnTo>
                <a:lnTo>
                  <a:pt x="16933" y="3529554"/>
                </a:lnTo>
                <a:close/>
              </a:path>
              <a:path w="5351145" h="3953509">
                <a:moveTo>
                  <a:pt x="16933" y="3495687"/>
                </a:moveTo>
                <a:lnTo>
                  <a:pt x="0" y="3495687"/>
                </a:lnTo>
                <a:lnTo>
                  <a:pt x="0" y="3512620"/>
                </a:lnTo>
                <a:lnTo>
                  <a:pt x="16933" y="3512620"/>
                </a:lnTo>
                <a:lnTo>
                  <a:pt x="16933" y="3495687"/>
                </a:lnTo>
                <a:close/>
              </a:path>
              <a:path w="5351145" h="3953509">
                <a:moveTo>
                  <a:pt x="16933" y="3461820"/>
                </a:moveTo>
                <a:lnTo>
                  <a:pt x="0" y="3461820"/>
                </a:lnTo>
                <a:lnTo>
                  <a:pt x="0" y="3478754"/>
                </a:lnTo>
                <a:lnTo>
                  <a:pt x="16933" y="3478754"/>
                </a:lnTo>
                <a:lnTo>
                  <a:pt x="16933" y="3461820"/>
                </a:lnTo>
                <a:close/>
              </a:path>
              <a:path w="5351145" h="3953509">
                <a:moveTo>
                  <a:pt x="16933" y="3427954"/>
                </a:moveTo>
                <a:lnTo>
                  <a:pt x="0" y="3427954"/>
                </a:lnTo>
                <a:lnTo>
                  <a:pt x="0" y="3444887"/>
                </a:lnTo>
                <a:lnTo>
                  <a:pt x="16933" y="3444887"/>
                </a:lnTo>
                <a:lnTo>
                  <a:pt x="16933" y="3427954"/>
                </a:lnTo>
                <a:close/>
              </a:path>
              <a:path w="5351145" h="3953509">
                <a:moveTo>
                  <a:pt x="16933" y="3394087"/>
                </a:moveTo>
                <a:lnTo>
                  <a:pt x="0" y="3394087"/>
                </a:lnTo>
                <a:lnTo>
                  <a:pt x="0" y="3411020"/>
                </a:lnTo>
                <a:lnTo>
                  <a:pt x="16933" y="3411020"/>
                </a:lnTo>
                <a:lnTo>
                  <a:pt x="16933" y="3394087"/>
                </a:lnTo>
                <a:close/>
              </a:path>
              <a:path w="5351145" h="3953509">
                <a:moveTo>
                  <a:pt x="16933" y="3360220"/>
                </a:moveTo>
                <a:lnTo>
                  <a:pt x="0" y="3360220"/>
                </a:lnTo>
                <a:lnTo>
                  <a:pt x="0" y="3377154"/>
                </a:lnTo>
                <a:lnTo>
                  <a:pt x="16933" y="3377154"/>
                </a:lnTo>
                <a:lnTo>
                  <a:pt x="16933" y="3360220"/>
                </a:lnTo>
                <a:close/>
              </a:path>
              <a:path w="5351145" h="3953509">
                <a:moveTo>
                  <a:pt x="16933" y="3326354"/>
                </a:moveTo>
                <a:lnTo>
                  <a:pt x="0" y="3326354"/>
                </a:lnTo>
                <a:lnTo>
                  <a:pt x="0" y="3343287"/>
                </a:lnTo>
                <a:lnTo>
                  <a:pt x="16933" y="3343287"/>
                </a:lnTo>
                <a:lnTo>
                  <a:pt x="16933" y="3326354"/>
                </a:lnTo>
                <a:close/>
              </a:path>
              <a:path w="5351145" h="3953509">
                <a:moveTo>
                  <a:pt x="16933" y="3292487"/>
                </a:moveTo>
                <a:lnTo>
                  <a:pt x="0" y="3292487"/>
                </a:lnTo>
                <a:lnTo>
                  <a:pt x="0" y="3309420"/>
                </a:lnTo>
                <a:lnTo>
                  <a:pt x="16933" y="3309420"/>
                </a:lnTo>
                <a:lnTo>
                  <a:pt x="16933" y="3292487"/>
                </a:lnTo>
                <a:close/>
              </a:path>
              <a:path w="5351145" h="3953509">
                <a:moveTo>
                  <a:pt x="16933" y="3258620"/>
                </a:moveTo>
                <a:lnTo>
                  <a:pt x="0" y="3258620"/>
                </a:lnTo>
                <a:lnTo>
                  <a:pt x="0" y="3275554"/>
                </a:lnTo>
                <a:lnTo>
                  <a:pt x="16933" y="3275554"/>
                </a:lnTo>
                <a:lnTo>
                  <a:pt x="16933" y="3258620"/>
                </a:lnTo>
                <a:close/>
              </a:path>
              <a:path w="5351145" h="3953509">
                <a:moveTo>
                  <a:pt x="16933" y="3224754"/>
                </a:moveTo>
                <a:lnTo>
                  <a:pt x="0" y="3224754"/>
                </a:lnTo>
                <a:lnTo>
                  <a:pt x="0" y="3241687"/>
                </a:lnTo>
                <a:lnTo>
                  <a:pt x="16933" y="3241687"/>
                </a:lnTo>
                <a:lnTo>
                  <a:pt x="16933" y="3224754"/>
                </a:lnTo>
                <a:close/>
              </a:path>
              <a:path w="5351145" h="3953509">
                <a:moveTo>
                  <a:pt x="16933" y="3190887"/>
                </a:moveTo>
                <a:lnTo>
                  <a:pt x="0" y="3190887"/>
                </a:lnTo>
                <a:lnTo>
                  <a:pt x="0" y="3207820"/>
                </a:lnTo>
                <a:lnTo>
                  <a:pt x="16933" y="3207820"/>
                </a:lnTo>
                <a:lnTo>
                  <a:pt x="16933" y="3190887"/>
                </a:lnTo>
                <a:close/>
              </a:path>
              <a:path w="5351145" h="3953509">
                <a:moveTo>
                  <a:pt x="16933" y="3157020"/>
                </a:moveTo>
                <a:lnTo>
                  <a:pt x="0" y="3157020"/>
                </a:lnTo>
                <a:lnTo>
                  <a:pt x="0" y="3173954"/>
                </a:lnTo>
                <a:lnTo>
                  <a:pt x="16933" y="3173954"/>
                </a:lnTo>
                <a:lnTo>
                  <a:pt x="16933" y="3157020"/>
                </a:lnTo>
                <a:close/>
              </a:path>
              <a:path w="5351145" h="3953509">
                <a:moveTo>
                  <a:pt x="16933" y="3123154"/>
                </a:moveTo>
                <a:lnTo>
                  <a:pt x="0" y="3123154"/>
                </a:lnTo>
                <a:lnTo>
                  <a:pt x="0" y="3140087"/>
                </a:lnTo>
                <a:lnTo>
                  <a:pt x="16933" y="3140087"/>
                </a:lnTo>
                <a:lnTo>
                  <a:pt x="16933" y="3123154"/>
                </a:lnTo>
                <a:close/>
              </a:path>
              <a:path w="5351145" h="3953509">
                <a:moveTo>
                  <a:pt x="16933" y="3089287"/>
                </a:moveTo>
                <a:lnTo>
                  <a:pt x="0" y="3089287"/>
                </a:lnTo>
                <a:lnTo>
                  <a:pt x="0" y="3106220"/>
                </a:lnTo>
                <a:lnTo>
                  <a:pt x="16933" y="3106220"/>
                </a:lnTo>
                <a:lnTo>
                  <a:pt x="16933" y="3089287"/>
                </a:lnTo>
                <a:close/>
              </a:path>
              <a:path w="5351145" h="3953509">
                <a:moveTo>
                  <a:pt x="16933" y="3055420"/>
                </a:moveTo>
                <a:lnTo>
                  <a:pt x="0" y="3055420"/>
                </a:lnTo>
                <a:lnTo>
                  <a:pt x="0" y="3072354"/>
                </a:lnTo>
                <a:lnTo>
                  <a:pt x="16933" y="3072354"/>
                </a:lnTo>
                <a:lnTo>
                  <a:pt x="16933" y="3055420"/>
                </a:lnTo>
                <a:close/>
              </a:path>
              <a:path w="5351145" h="3953509">
                <a:moveTo>
                  <a:pt x="16933" y="3021554"/>
                </a:moveTo>
                <a:lnTo>
                  <a:pt x="0" y="3021554"/>
                </a:lnTo>
                <a:lnTo>
                  <a:pt x="0" y="3038487"/>
                </a:lnTo>
                <a:lnTo>
                  <a:pt x="16933" y="3038487"/>
                </a:lnTo>
                <a:lnTo>
                  <a:pt x="16933" y="3021554"/>
                </a:lnTo>
                <a:close/>
              </a:path>
              <a:path w="5351145" h="3953509">
                <a:moveTo>
                  <a:pt x="16933" y="2987687"/>
                </a:moveTo>
                <a:lnTo>
                  <a:pt x="0" y="2987687"/>
                </a:lnTo>
                <a:lnTo>
                  <a:pt x="0" y="3004620"/>
                </a:lnTo>
                <a:lnTo>
                  <a:pt x="16933" y="3004620"/>
                </a:lnTo>
                <a:lnTo>
                  <a:pt x="16933" y="2987687"/>
                </a:lnTo>
                <a:close/>
              </a:path>
              <a:path w="5351145" h="3953509">
                <a:moveTo>
                  <a:pt x="16933" y="2953820"/>
                </a:moveTo>
                <a:lnTo>
                  <a:pt x="0" y="2953820"/>
                </a:lnTo>
                <a:lnTo>
                  <a:pt x="0" y="2970754"/>
                </a:lnTo>
                <a:lnTo>
                  <a:pt x="16933" y="2970754"/>
                </a:lnTo>
                <a:lnTo>
                  <a:pt x="16933" y="2953820"/>
                </a:lnTo>
                <a:close/>
              </a:path>
              <a:path w="5351145" h="3953509">
                <a:moveTo>
                  <a:pt x="16933" y="2919954"/>
                </a:moveTo>
                <a:lnTo>
                  <a:pt x="0" y="2919954"/>
                </a:lnTo>
                <a:lnTo>
                  <a:pt x="0" y="2936887"/>
                </a:lnTo>
                <a:lnTo>
                  <a:pt x="16933" y="2936887"/>
                </a:lnTo>
                <a:lnTo>
                  <a:pt x="16933" y="2919954"/>
                </a:lnTo>
                <a:close/>
              </a:path>
              <a:path w="5351145" h="3953509">
                <a:moveTo>
                  <a:pt x="16933" y="2886087"/>
                </a:moveTo>
                <a:lnTo>
                  <a:pt x="0" y="2886087"/>
                </a:lnTo>
                <a:lnTo>
                  <a:pt x="0" y="2903020"/>
                </a:lnTo>
                <a:lnTo>
                  <a:pt x="16933" y="2903020"/>
                </a:lnTo>
                <a:lnTo>
                  <a:pt x="16933" y="2886087"/>
                </a:lnTo>
                <a:close/>
              </a:path>
              <a:path w="5351145" h="3953509">
                <a:moveTo>
                  <a:pt x="16933" y="2852220"/>
                </a:moveTo>
                <a:lnTo>
                  <a:pt x="0" y="2852220"/>
                </a:lnTo>
                <a:lnTo>
                  <a:pt x="0" y="2869154"/>
                </a:lnTo>
                <a:lnTo>
                  <a:pt x="16933" y="2869154"/>
                </a:lnTo>
                <a:lnTo>
                  <a:pt x="16933" y="2852220"/>
                </a:lnTo>
                <a:close/>
              </a:path>
              <a:path w="5351145" h="3953509">
                <a:moveTo>
                  <a:pt x="16933" y="2818354"/>
                </a:moveTo>
                <a:lnTo>
                  <a:pt x="0" y="2818354"/>
                </a:lnTo>
                <a:lnTo>
                  <a:pt x="0" y="2835287"/>
                </a:lnTo>
                <a:lnTo>
                  <a:pt x="16933" y="2835287"/>
                </a:lnTo>
                <a:lnTo>
                  <a:pt x="16933" y="2818354"/>
                </a:lnTo>
                <a:close/>
              </a:path>
              <a:path w="5351145" h="3953509">
                <a:moveTo>
                  <a:pt x="16933" y="2784487"/>
                </a:moveTo>
                <a:lnTo>
                  <a:pt x="0" y="2784487"/>
                </a:lnTo>
                <a:lnTo>
                  <a:pt x="0" y="2801420"/>
                </a:lnTo>
                <a:lnTo>
                  <a:pt x="16933" y="2801420"/>
                </a:lnTo>
                <a:lnTo>
                  <a:pt x="16933" y="2784487"/>
                </a:lnTo>
                <a:close/>
              </a:path>
              <a:path w="5351145" h="3953509">
                <a:moveTo>
                  <a:pt x="16933" y="2750620"/>
                </a:moveTo>
                <a:lnTo>
                  <a:pt x="0" y="2750620"/>
                </a:lnTo>
                <a:lnTo>
                  <a:pt x="0" y="2767554"/>
                </a:lnTo>
                <a:lnTo>
                  <a:pt x="16933" y="2767554"/>
                </a:lnTo>
                <a:lnTo>
                  <a:pt x="16933" y="2750620"/>
                </a:lnTo>
                <a:close/>
              </a:path>
              <a:path w="5351145" h="3953509">
                <a:moveTo>
                  <a:pt x="16933" y="2716754"/>
                </a:moveTo>
                <a:lnTo>
                  <a:pt x="0" y="2716754"/>
                </a:lnTo>
                <a:lnTo>
                  <a:pt x="0" y="2733687"/>
                </a:lnTo>
                <a:lnTo>
                  <a:pt x="16933" y="2733687"/>
                </a:lnTo>
                <a:lnTo>
                  <a:pt x="16933" y="2716754"/>
                </a:lnTo>
                <a:close/>
              </a:path>
              <a:path w="5351145" h="3953509">
                <a:moveTo>
                  <a:pt x="16933" y="2682887"/>
                </a:moveTo>
                <a:lnTo>
                  <a:pt x="0" y="2682887"/>
                </a:lnTo>
                <a:lnTo>
                  <a:pt x="0" y="2699820"/>
                </a:lnTo>
                <a:lnTo>
                  <a:pt x="16933" y="2699820"/>
                </a:lnTo>
                <a:lnTo>
                  <a:pt x="16933" y="2682887"/>
                </a:lnTo>
                <a:close/>
              </a:path>
              <a:path w="5351145" h="3953509">
                <a:moveTo>
                  <a:pt x="16933" y="2649020"/>
                </a:moveTo>
                <a:lnTo>
                  <a:pt x="0" y="2649020"/>
                </a:lnTo>
                <a:lnTo>
                  <a:pt x="0" y="2665954"/>
                </a:lnTo>
                <a:lnTo>
                  <a:pt x="16933" y="2665954"/>
                </a:lnTo>
                <a:lnTo>
                  <a:pt x="16933" y="2649020"/>
                </a:lnTo>
                <a:close/>
              </a:path>
              <a:path w="5351145" h="3953509">
                <a:moveTo>
                  <a:pt x="16933" y="2615154"/>
                </a:moveTo>
                <a:lnTo>
                  <a:pt x="0" y="2615154"/>
                </a:lnTo>
                <a:lnTo>
                  <a:pt x="0" y="2632087"/>
                </a:lnTo>
                <a:lnTo>
                  <a:pt x="16933" y="2632087"/>
                </a:lnTo>
                <a:lnTo>
                  <a:pt x="16933" y="2615154"/>
                </a:lnTo>
                <a:close/>
              </a:path>
              <a:path w="5351145" h="3953509">
                <a:moveTo>
                  <a:pt x="16933" y="2581287"/>
                </a:moveTo>
                <a:lnTo>
                  <a:pt x="0" y="2581287"/>
                </a:lnTo>
                <a:lnTo>
                  <a:pt x="0" y="2598220"/>
                </a:lnTo>
                <a:lnTo>
                  <a:pt x="16933" y="2598220"/>
                </a:lnTo>
                <a:lnTo>
                  <a:pt x="16933" y="2581287"/>
                </a:lnTo>
                <a:close/>
              </a:path>
              <a:path w="5351145" h="3953509">
                <a:moveTo>
                  <a:pt x="16933" y="2547420"/>
                </a:moveTo>
                <a:lnTo>
                  <a:pt x="0" y="2547420"/>
                </a:lnTo>
                <a:lnTo>
                  <a:pt x="0" y="2564354"/>
                </a:lnTo>
                <a:lnTo>
                  <a:pt x="16933" y="2564354"/>
                </a:lnTo>
                <a:lnTo>
                  <a:pt x="16933" y="2547420"/>
                </a:lnTo>
                <a:close/>
              </a:path>
              <a:path w="5351145" h="3953509">
                <a:moveTo>
                  <a:pt x="16933" y="2513554"/>
                </a:moveTo>
                <a:lnTo>
                  <a:pt x="0" y="2513554"/>
                </a:lnTo>
                <a:lnTo>
                  <a:pt x="0" y="2530487"/>
                </a:lnTo>
                <a:lnTo>
                  <a:pt x="16933" y="2530487"/>
                </a:lnTo>
                <a:lnTo>
                  <a:pt x="16933" y="2513554"/>
                </a:lnTo>
                <a:close/>
              </a:path>
              <a:path w="5351145" h="3953509">
                <a:moveTo>
                  <a:pt x="16933" y="2479687"/>
                </a:moveTo>
                <a:lnTo>
                  <a:pt x="0" y="2479687"/>
                </a:lnTo>
                <a:lnTo>
                  <a:pt x="0" y="2496620"/>
                </a:lnTo>
                <a:lnTo>
                  <a:pt x="16933" y="2496620"/>
                </a:lnTo>
                <a:lnTo>
                  <a:pt x="16933" y="2479687"/>
                </a:lnTo>
                <a:close/>
              </a:path>
              <a:path w="5351145" h="3953509">
                <a:moveTo>
                  <a:pt x="16933" y="2445820"/>
                </a:moveTo>
                <a:lnTo>
                  <a:pt x="0" y="2445820"/>
                </a:lnTo>
                <a:lnTo>
                  <a:pt x="0" y="2462754"/>
                </a:lnTo>
                <a:lnTo>
                  <a:pt x="16933" y="2462754"/>
                </a:lnTo>
                <a:lnTo>
                  <a:pt x="16933" y="2445820"/>
                </a:lnTo>
                <a:close/>
              </a:path>
              <a:path w="5351145" h="3953509">
                <a:moveTo>
                  <a:pt x="16933" y="2411954"/>
                </a:moveTo>
                <a:lnTo>
                  <a:pt x="0" y="2411954"/>
                </a:lnTo>
                <a:lnTo>
                  <a:pt x="0" y="2428887"/>
                </a:lnTo>
                <a:lnTo>
                  <a:pt x="16933" y="2428887"/>
                </a:lnTo>
                <a:lnTo>
                  <a:pt x="16933" y="2411954"/>
                </a:lnTo>
                <a:close/>
              </a:path>
              <a:path w="5351145" h="3953509">
                <a:moveTo>
                  <a:pt x="16933" y="2378087"/>
                </a:moveTo>
                <a:lnTo>
                  <a:pt x="0" y="2378087"/>
                </a:lnTo>
                <a:lnTo>
                  <a:pt x="0" y="2395020"/>
                </a:lnTo>
                <a:lnTo>
                  <a:pt x="16933" y="2395020"/>
                </a:lnTo>
                <a:lnTo>
                  <a:pt x="16933" y="2378087"/>
                </a:lnTo>
                <a:close/>
              </a:path>
              <a:path w="5351145" h="3953509">
                <a:moveTo>
                  <a:pt x="16933" y="2344220"/>
                </a:moveTo>
                <a:lnTo>
                  <a:pt x="0" y="2344220"/>
                </a:lnTo>
                <a:lnTo>
                  <a:pt x="0" y="2361154"/>
                </a:lnTo>
                <a:lnTo>
                  <a:pt x="16933" y="2361154"/>
                </a:lnTo>
                <a:lnTo>
                  <a:pt x="16933" y="2344220"/>
                </a:lnTo>
                <a:close/>
              </a:path>
              <a:path w="5351145" h="3953509">
                <a:moveTo>
                  <a:pt x="16933" y="2310354"/>
                </a:moveTo>
                <a:lnTo>
                  <a:pt x="0" y="2310354"/>
                </a:lnTo>
                <a:lnTo>
                  <a:pt x="0" y="2327287"/>
                </a:lnTo>
                <a:lnTo>
                  <a:pt x="16933" y="2327287"/>
                </a:lnTo>
                <a:lnTo>
                  <a:pt x="16933" y="2310354"/>
                </a:lnTo>
                <a:close/>
              </a:path>
              <a:path w="5351145" h="3953509">
                <a:moveTo>
                  <a:pt x="16933" y="2276487"/>
                </a:moveTo>
                <a:lnTo>
                  <a:pt x="0" y="2276487"/>
                </a:lnTo>
                <a:lnTo>
                  <a:pt x="0" y="2293420"/>
                </a:lnTo>
                <a:lnTo>
                  <a:pt x="16933" y="2293420"/>
                </a:lnTo>
                <a:lnTo>
                  <a:pt x="16933" y="2276487"/>
                </a:lnTo>
                <a:close/>
              </a:path>
              <a:path w="5351145" h="3953509">
                <a:moveTo>
                  <a:pt x="16933" y="2242620"/>
                </a:moveTo>
                <a:lnTo>
                  <a:pt x="0" y="2242620"/>
                </a:lnTo>
                <a:lnTo>
                  <a:pt x="0" y="2259554"/>
                </a:lnTo>
                <a:lnTo>
                  <a:pt x="16933" y="2259554"/>
                </a:lnTo>
                <a:lnTo>
                  <a:pt x="16933" y="2242620"/>
                </a:lnTo>
                <a:close/>
              </a:path>
              <a:path w="5351145" h="3953509">
                <a:moveTo>
                  <a:pt x="16933" y="2208754"/>
                </a:moveTo>
                <a:lnTo>
                  <a:pt x="0" y="2208754"/>
                </a:lnTo>
                <a:lnTo>
                  <a:pt x="0" y="2225687"/>
                </a:lnTo>
                <a:lnTo>
                  <a:pt x="16933" y="2225687"/>
                </a:lnTo>
                <a:lnTo>
                  <a:pt x="16933" y="2208754"/>
                </a:lnTo>
                <a:close/>
              </a:path>
              <a:path w="5351145" h="3953509">
                <a:moveTo>
                  <a:pt x="16933" y="2174887"/>
                </a:moveTo>
                <a:lnTo>
                  <a:pt x="0" y="2174887"/>
                </a:lnTo>
                <a:lnTo>
                  <a:pt x="0" y="2191820"/>
                </a:lnTo>
                <a:lnTo>
                  <a:pt x="16933" y="2191820"/>
                </a:lnTo>
                <a:lnTo>
                  <a:pt x="16933" y="2174887"/>
                </a:lnTo>
                <a:close/>
              </a:path>
              <a:path w="5351145" h="3953509">
                <a:moveTo>
                  <a:pt x="16933" y="2141020"/>
                </a:moveTo>
                <a:lnTo>
                  <a:pt x="0" y="2141020"/>
                </a:lnTo>
                <a:lnTo>
                  <a:pt x="0" y="2157954"/>
                </a:lnTo>
                <a:lnTo>
                  <a:pt x="16933" y="2157954"/>
                </a:lnTo>
                <a:lnTo>
                  <a:pt x="16933" y="2141020"/>
                </a:lnTo>
                <a:close/>
              </a:path>
              <a:path w="5351145" h="3953509">
                <a:moveTo>
                  <a:pt x="16933" y="2107154"/>
                </a:moveTo>
                <a:lnTo>
                  <a:pt x="0" y="2107154"/>
                </a:lnTo>
                <a:lnTo>
                  <a:pt x="0" y="2124087"/>
                </a:lnTo>
                <a:lnTo>
                  <a:pt x="16933" y="2124087"/>
                </a:lnTo>
                <a:lnTo>
                  <a:pt x="16933" y="2107154"/>
                </a:lnTo>
                <a:close/>
              </a:path>
              <a:path w="5351145" h="3953509">
                <a:moveTo>
                  <a:pt x="16933" y="2073287"/>
                </a:moveTo>
                <a:lnTo>
                  <a:pt x="0" y="2073287"/>
                </a:lnTo>
                <a:lnTo>
                  <a:pt x="0" y="2090220"/>
                </a:lnTo>
                <a:lnTo>
                  <a:pt x="16933" y="2090220"/>
                </a:lnTo>
                <a:lnTo>
                  <a:pt x="16933" y="2073287"/>
                </a:lnTo>
                <a:close/>
              </a:path>
              <a:path w="5351145" h="3953509">
                <a:moveTo>
                  <a:pt x="16933" y="2039420"/>
                </a:moveTo>
                <a:lnTo>
                  <a:pt x="0" y="2039420"/>
                </a:lnTo>
                <a:lnTo>
                  <a:pt x="0" y="2056354"/>
                </a:lnTo>
                <a:lnTo>
                  <a:pt x="16933" y="2056354"/>
                </a:lnTo>
                <a:lnTo>
                  <a:pt x="16933" y="2039420"/>
                </a:lnTo>
                <a:close/>
              </a:path>
              <a:path w="5351145" h="3953509">
                <a:moveTo>
                  <a:pt x="16933" y="2005554"/>
                </a:moveTo>
                <a:lnTo>
                  <a:pt x="0" y="2005554"/>
                </a:lnTo>
                <a:lnTo>
                  <a:pt x="0" y="2022487"/>
                </a:lnTo>
                <a:lnTo>
                  <a:pt x="16933" y="2022487"/>
                </a:lnTo>
                <a:lnTo>
                  <a:pt x="16933" y="2005554"/>
                </a:lnTo>
                <a:close/>
              </a:path>
              <a:path w="5351145" h="3953509">
                <a:moveTo>
                  <a:pt x="16933" y="1971687"/>
                </a:moveTo>
                <a:lnTo>
                  <a:pt x="0" y="1971687"/>
                </a:lnTo>
                <a:lnTo>
                  <a:pt x="0" y="1988620"/>
                </a:lnTo>
                <a:lnTo>
                  <a:pt x="16933" y="1988620"/>
                </a:lnTo>
                <a:lnTo>
                  <a:pt x="16933" y="1971687"/>
                </a:lnTo>
                <a:close/>
              </a:path>
              <a:path w="5351145" h="3953509">
                <a:moveTo>
                  <a:pt x="16933" y="1937820"/>
                </a:moveTo>
                <a:lnTo>
                  <a:pt x="0" y="1937820"/>
                </a:lnTo>
                <a:lnTo>
                  <a:pt x="0" y="1954754"/>
                </a:lnTo>
                <a:lnTo>
                  <a:pt x="16933" y="1954754"/>
                </a:lnTo>
                <a:lnTo>
                  <a:pt x="16933" y="1937820"/>
                </a:lnTo>
                <a:close/>
              </a:path>
              <a:path w="5351145" h="3953509">
                <a:moveTo>
                  <a:pt x="16933" y="1903954"/>
                </a:moveTo>
                <a:lnTo>
                  <a:pt x="0" y="1903954"/>
                </a:lnTo>
                <a:lnTo>
                  <a:pt x="0" y="1920887"/>
                </a:lnTo>
                <a:lnTo>
                  <a:pt x="16933" y="1920887"/>
                </a:lnTo>
                <a:lnTo>
                  <a:pt x="16933" y="1903954"/>
                </a:lnTo>
                <a:close/>
              </a:path>
              <a:path w="5351145" h="3953509">
                <a:moveTo>
                  <a:pt x="16933" y="1870087"/>
                </a:moveTo>
                <a:lnTo>
                  <a:pt x="0" y="1870087"/>
                </a:lnTo>
                <a:lnTo>
                  <a:pt x="0" y="1887020"/>
                </a:lnTo>
                <a:lnTo>
                  <a:pt x="16933" y="1887020"/>
                </a:lnTo>
                <a:lnTo>
                  <a:pt x="16933" y="1870087"/>
                </a:lnTo>
                <a:close/>
              </a:path>
              <a:path w="5351145" h="3953509">
                <a:moveTo>
                  <a:pt x="16933" y="1836220"/>
                </a:moveTo>
                <a:lnTo>
                  <a:pt x="0" y="1836220"/>
                </a:lnTo>
                <a:lnTo>
                  <a:pt x="0" y="1853154"/>
                </a:lnTo>
                <a:lnTo>
                  <a:pt x="16933" y="1853154"/>
                </a:lnTo>
                <a:lnTo>
                  <a:pt x="16933" y="1836220"/>
                </a:lnTo>
                <a:close/>
              </a:path>
              <a:path w="5351145" h="3953509">
                <a:moveTo>
                  <a:pt x="16933" y="1802354"/>
                </a:moveTo>
                <a:lnTo>
                  <a:pt x="0" y="1802354"/>
                </a:lnTo>
                <a:lnTo>
                  <a:pt x="0" y="1819287"/>
                </a:lnTo>
                <a:lnTo>
                  <a:pt x="16933" y="1819287"/>
                </a:lnTo>
                <a:lnTo>
                  <a:pt x="16933" y="1802354"/>
                </a:lnTo>
                <a:close/>
              </a:path>
              <a:path w="5351145" h="3953509">
                <a:moveTo>
                  <a:pt x="16933" y="1768487"/>
                </a:moveTo>
                <a:lnTo>
                  <a:pt x="0" y="1768487"/>
                </a:lnTo>
                <a:lnTo>
                  <a:pt x="0" y="1785420"/>
                </a:lnTo>
                <a:lnTo>
                  <a:pt x="16933" y="1785420"/>
                </a:lnTo>
                <a:lnTo>
                  <a:pt x="16933" y="1768487"/>
                </a:lnTo>
                <a:close/>
              </a:path>
              <a:path w="5351145" h="3953509">
                <a:moveTo>
                  <a:pt x="16933" y="1734620"/>
                </a:moveTo>
                <a:lnTo>
                  <a:pt x="0" y="1734620"/>
                </a:lnTo>
                <a:lnTo>
                  <a:pt x="0" y="1751554"/>
                </a:lnTo>
                <a:lnTo>
                  <a:pt x="16933" y="1751554"/>
                </a:lnTo>
                <a:lnTo>
                  <a:pt x="16933" y="1734620"/>
                </a:lnTo>
                <a:close/>
              </a:path>
              <a:path w="5351145" h="3953509">
                <a:moveTo>
                  <a:pt x="16933" y="1700754"/>
                </a:moveTo>
                <a:lnTo>
                  <a:pt x="0" y="1700754"/>
                </a:lnTo>
                <a:lnTo>
                  <a:pt x="0" y="1717687"/>
                </a:lnTo>
                <a:lnTo>
                  <a:pt x="16933" y="1717687"/>
                </a:lnTo>
                <a:lnTo>
                  <a:pt x="16933" y="1700754"/>
                </a:lnTo>
                <a:close/>
              </a:path>
              <a:path w="5351145" h="3953509">
                <a:moveTo>
                  <a:pt x="16933" y="1666887"/>
                </a:moveTo>
                <a:lnTo>
                  <a:pt x="0" y="1666887"/>
                </a:lnTo>
                <a:lnTo>
                  <a:pt x="0" y="1683820"/>
                </a:lnTo>
                <a:lnTo>
                  <a:pt x="16933" y="1683820"/>
                </a:lnTo>
                <a:lnTo>
                  <a:pt x="16933" y="1666887"/>
                </a:lnTo>
                <a:close/>
              </a:path>
              <a:path w="5351145" h="3953509">
                <a:moveTo>
                  <a:pt x="16933" y="1633020"/>
                </a:moveTo>
                <a:lnTo>
                  <a:pt x="0" y="1633020"/>
                </a:lnTo>
                <a:lnTo>
                  <a:pt x="0" y="1649954"/>
                </a:lnTo>
                <a:lnTo>
                  <a:pt x="16933" y="1649954"/>
                </a:lnTo>
                <a:lnTo>
                  <a:pt x="16933" y="1633020"/>
                </a:lnTo>
                <a:close/>
              </a:path>
              <a:path w="5351145" h="3953509">
                <a:moveTo>
                  <a:pt x="16933" y="1599154"/>
                </a:moveTo>
                <a:lnTo>
                  <a:pt x="0" y="1599154"/>
                </a:lnTo>
                <a:lnTo>
                  <a:pt x="0" y="1616087"/>
                </a:lnTo>
                <a:lnTo>
                  <a:pt x="16933" y="1616087"/>
                </a:lnTo>
                <a:lnTo>
                  <a:pt x="16933" y="1599154"/>
                </a:lnTo>
                <a:close/>
              </a:path>
              <a:path w="5351145" h="3953509">
                <a:moveTo>
                  <a:pt x="16933" y="1565287"/>
                </a:moveTo>
                <a:lnTo>
                  <a:pt x="0" y="1565287"/>
                </a:lnTo>
                <a:lnTo>
                  <a:pt x="0" y="1582220"/>
                </a:lnTo>
                <a:lnTo>
                  <a:pt x="16933" y="1582220"/>
                </a:lnTo>
                <a:lnTo>
                  <a:pt x="16933" y="1565287"/>
                </a:lnTo>
                <a:close/>
              </a:path>
              <a:path w="5351145" h="3953509">
                <a:moveTo>
                  <a:pt x="16933" y="1531420"/>
                </a:moveTo>
                <a:lnTo>
                  <a:pt x="0" y="1531420"/>
                </a:lnTo>
                <a:lnTo>
                  <a:pt x="0" y="1548354"/>
                </a:lnTo>
                <a:lnTo>
                  <a:pt x="16933" y="1548354"/>
                </a:lnTo>
                <a:lnTo>
                  <a:pt x="16933" y="1531420"/>
                </a:lnTo>
                <a:close/>
              </a:path>
              <a:path w="5351145" h="3953509">
                <a:moveTo>
                  <a:pt x="16933" y="1497554"/>
                </a:moveTo>
                <a:lnTo>
                  <a:pt x="0" y="1497554"/>
                </a:lnTo>
                <a:lnTo>
                  <a:pt x="0" y="1514487"/>
                </a:lnTo>
                <a:lnTo>
                  <a:pt x="16933" y="1514487"/>
                </a:lnTo>
                <a:lnTo>
                  <a:pt x="16933" y="1497554"/>
                </a:lnTo>
                <a:close/>
              </a:path>
              <a:path w="5351145" h="3953509">
                <a:moveTo>
                  <a:pt x="16933" y="1463687"/>
                </a:moveTo>
                <a:lnTo>
                  <a:pt x="0" y="1463687"/>
                </a:lnTo>
                <a:lnTo>
                  <a:pt x="0" y="1480620"/>
                </a:lnTo>
                <a:lnTo>
                  <a:pt x="16933" y="1480620"/>
                </a:lnTo>
                <a:lnTo>
                  <a:pt x="16933" y="1463687"/>
                </a:lnTo>
                <a:close/>
              </a:path>
              <a:path w="5351145" h="3953509">
                <a:moveTo>
                  <a:pt x="16933" y="1429820"/>
                </a:moveTo>
                <a:lnTo>
                  <a:pt x="0" y="1429820"/>
                </a:lnTo>
                <a:lnTo>
                  <a:pt x="0" y="1446754"/>
                </a:lnTo>
                <a:lnTo>
                  <a:pt x="16933" y="1446754"/>
                </a:lnTo>
                <a:lnTo>
                  <a:pt x="16933" y="1429820"/>
                </a:lnTo>
                <a:close/>
              </a:path>
              <a:path w="5351145" h="3953509">
                <a:moveTo>
                  <a:pt x="16933" y="1395954"/>
                </a:moveTo>
                <a:lnTo>
                  <a:pt x="0" y="1395954"/>
                </a:lnTo>
                <a:lnTo>
                  <a:pt x="0" y="1412887"/>
                </a:lnTo>
                <a:lnTo>
                  <a:pt x="16933" y="1412887"/>
                </a:lnTo>
                <a:lnTo>
                  <a:pt x="16933" y="1395954"/>
                </a:lnTo>
                <a:close/>
              </a:path>
              <a:path w="5351145" h="3953509">
                <a:moveTo>
                  <a:pt x="16933" y="1362087"/>
                </a:moveTo>
                <a:lnTo>
                  <a:pt x="0" y="1362087"/>
                </a:lnTo>
                <a:lnTo>
                  <a:pt x="0" y="1379020"/>
                </a:lnTo>
                <a:lnTo>
                  <a:pt x="16933" y="1379020"/>
                </a:lnTo>
                <a:lnTo>
                  <a:pt x="16933" y="1362087"/>
                </a:lnTo>
                <a:close/>
              </a:path>
              <a:path w="5351145" h="3953509">
                <a:moveTo>
                  <a:pt x="16933" y="1328220"/>
                </a:moveTo>
                <a:lnTo>
                  <a:pt x="0" y="1328220"/>
                </a:lnTo>
                <a:lnTo>
                  <a:pt x="0" y="1345154"/>
                </a:lnTo>
                <a:lnTo>
                  <a:pt x="16933" y="1345154"/>
                </a:lnTo>
                <a:lnTo>
                  <a:pt x="16933" y="1328220"/>
                </a:lnTo>
                <a:close/>
              </a:path>
              <a:path w="5351145" h="3953509">
                <a:moveTo>
                  <a:pt x="16933" y="1294354"/>
                </a:moveTo>
                <a:lnTo>
                  <a:pt x="0" y="1294354"/>
                </a:lnTo>
                <a:lnTo>
                  <a:pt x="0" y="1311287"/>
                </a:lnTo>
                <a:lnTo>
                  <a:pt x="16933" y="1311287"/>
                </a:lnTo>
                <a:lnTo>
                  <a:pt x="16933" y="1294354"/>
                </a:lnTo>
                <a:close/>
              </a:path>
              <a:path w="5351145" h="3953509">
                <a:moveTo>
                  <a:pt x="16933" y="1260487"/>
                </a:moveTo>
                <a:lnTo>
                  <a:pt x="0" y="1260487"/>
                </a:lnTo>
                <a:lnTo>
                  <a:pt x="0" y="1277420"/>
                </a:lnTo>
                <a:lnTo>
                  <a:pt x="16933" y="1277420"/>
                </a:lnTo>
                <a:lnTo>
                  <a:pt x="16933" y="1260487"/>
                </a:lnTo>
                <a:close/>
              </a:path>
              <a:path w="5351145" h="3953509">
                <a:moveTo>
                  <a:pt x="16933" y="1226620"/>
                </a:moveTo>
                <a:lnTo>
                  <a:pt x="0" y="1226620"/>
                </a:lnTo>
                <a:lnTo>
                  <a:pt x="0" y="1243554"/>
                </a:lnTo>
                <a:lnTo>
                  <a:pt x="16933" y="1243554"/>
                </a:lnTo>
                <a:lnTo>
                  <a:pt x="16933" y="1226620"/>
                </a:lnTo>
                <a:close/>
              </a:path>
              <a:path w="5351145" h="3953509">
                <a:moveTo>
                  <a:pt x="16933" y="1192754"/>
                </a:moveTo>
                <a:lnTo>
                  <a:pt x="0" y="1192754"/>
                </a:lnTo>
                <a:lnTo>
                  <a:pt x="0" y="1209687"/>
                </a:lnTo>
                <a:lnTo>
                  <a:pt x="16933" y="1209687"/>
                </a:lnTo>
                <a:lnTo>
                  <a:pt x="16933" y="1192754"/>
                </a:lnTo>
                <a:close/>
              </a:path>
              <a:path w="5351145" h="3953509">
                <a:moveTo>
                  <a:pt x="16933" y="1158887"/>
                </a:moveTo>
                <a:lnTo>
                  <a:pt x="0" y="1158887"/>
                </a:lnTo>
                <a:lnTo>
                  <a:pt x="0" y="1175820"/>
                </a:lnTo>
                <a:lnTo>
                  <a:pt x="16933" y="1175820"/>
                </a:lnTo>
                <a:lnTo>
                  <a:pt x="16933" y="1158887"/>
                </a:lnTo>
                <a:close/>
              </a:path>
              <a:path w="5351145" h="3953509">
                <a:moveTo>
                  <a:pt x="16933" y="1125020"/>
                </a:moveTo>
                <a:lnTo>
                  <a:pt x="0" y="1125020"/>
                </a:lnTo>
                <a:lnTo>
                  <a:pt x="0" y="1141954"/>
                </a:lnTo>
                <a:lnTo>
                  <a:pt x="16933" y="1141954"/>
                </a:lnTo>
                <a:lnTo>
                  <a:pt x="16933" y="1125020"/>
                </a:lnTo>
                <a:close/>
              </a:path>
              <a:path w="5351145" h="3953509">
                <a:moveTo>
                  <a:pt x="16933" y="1091154"/>
                </a:moveTo>
                <a:lnTo>
                  <a:pt x="0" y="1091154"/>
                </a:lnTo>
                <a:lnTo>
                  <a:pt x="0" y="1108087"/>
                </a:lnTo>
                <a:lnTo>
                  <a:pt x="16933" y="1108087"/>
                </a:lnTo>
                <a:lnTo>
                  <a:pt x="16933" y="1091154"/>
                </a:lnTo>
                <a:close/>
              </a:path>
              <a:path w="5351145" h="3953509">
                <a:moveTo>
                  <a:pt x="16933" y="1057287"/>
                </a:moveTo>
                <a:lnTo>
                  <a:pt x="0" y="1057287"/>
                </a:lnTo>
                <a:lnTo>
                  <a:pt x="0" y="1074220"/>
                </a:lnTo>
                <a:lnTo>
                  <a:pt x="16933" y="1074220"/>
                </a:lnTo>
                <a:lnTo>
                  <a:pt x="16933" y="1057287"/>
                </a:lnTo>
                <a:close/>
              </a:path>
              <a:path w="5351145" h="3953509">
                <a:moveTo>
                  <a:pt x="16933" y="1023420"/>
                </a:moveTo>
                <a:lnTo>
                  <a:pt x="0" y="1023420"/>
                </a:lnTo>
                <a:lnTo>
                  <a:pt x="0" y="1040354"/>
                </a:lnTo>
                <a:lnTo>
                  <a:pt x="16933" y="1040354"/>
                </a:lnTo>
                <a:lnTo>
                  <a:pt x="16933" y="1023420"/>
                </a:lnTo>
                <a:close/>
              </a:path>
              <a:path w="5351145" h="3953509">
                <a:moveTo>
                  <a:pt x="16933" y="989554"/>
                </a:moveTo>
                <a:lnTo>
                  <a:pt x="0" y="989554"/>
                </a:lnTo>
                <a:lnTo>
                  <a:pt x="0" y="1006487"/>
                </a:lnTo>
                <a:lnTo>
                  <a:pt x="16933" y="1006487"/>
                </a:lnTo>
                <a:lnTo>
                  <a:pt x="16933" y="989554"/>
                </a:lnTo>
                <a:close/>
              </a:path>
              <a:path w="5351145" h="3953509">
                <a:moveTo>
                  <a:pt x="16933" y="955687"/>
                </a:moveTo>
                <a:lnTo>
                  <a:pt x="0" y="955687"/>
                </a:lnTo>
                <a:lnTo>
                  <a:pt x="0" y="972620"/>
                </a:lnTo>
                <a:lnTo>
                  <a:pt x="16933" y="972620"/>
                </a:lnTo>
                <a:lnTo>
                  <a:pt x="16933" y="955687"/>
                </a:lnTo>
                <a:close/>
              </a:path>
              <a:path w="5351145" h="3953509">
                <a:moveTo>
                  <a:pt x="16933" y="921820"/>
                </a:moveTo>
                <a:lnTo>
                  <a:pt x="0" y="921820"/>
                </a:lnTo>
                <a:lnTo>
                  <a:pt x="0" y="938754"/>
                </a:lnTo>
                <a:lnTo>
                  <a:pt x="16933" y="938754"/>
                </a:lnTo>
                <a:lnTo>
                  <a:pt x="16933" y="921820"/>
                </a:lnTo>
                <a:close/>
              </a:path>
              <a:path w="5351145" h="3953509">
                <a:moveTo>
                  <a:pt x="16933" y="887954"/>
                </a:moveTo>
                <a:lnTo>
                  <a:pt x="0" y="887954"/>
                </a:lnTo>
                <a:lnTo>
                  <a:pt x="0" y="904887"/>
                </a:lnTo>
                <a:lnTo>
                  <a:pt x="16933" y="904887"/>
                </a:lnTo>
                <a:lnTo>
                  <a:pt x="16933" y="887954"/>
                </a:lnTo>
                <a:close/>
              </a:path>
              <a:path w="5351145" h="3953509">
                <a:moveTo>
                  <a:pt x="16933" y="854087"/>
                </a:moveTo>
                <a:lnTo>
                  <a:pt x="0" y="854087"/>
                </a:lnTo>
                <a:lnTo>
                  <a:pt x="0" y="871020"/>
                </a:lnTo>
                <a:lnTo>
                  <a:pt x="16933" y="871020"/>
                </a:lnTo>
                <a:lnTo>
                  <a:pt x="16933" y="854087"/>
                </a:lnTo>
                <a:close/>
              </a:path>
              <a:path w="5351145" h="3953509">
                <a:moveTo>
                  <a:pt x="16933" y="820220"/>
                </a:moveTo>
                <a:lnTo>
                  <a:pt x="0" y="820220"/>
                </a:lnTo>
                <a:lnTo>
                  <a:pt x="0" y="837154"/>
                </a:lnTo>
                <a:lnTo>
                  <a:pt x="16933" y="837154"/>
                </a:lnTo>
                <a:lnTo>
                  <a:pt x="16933" y="820220"/>
                </a:lnTo>
                <a:close/>
              </a:path>
              <a:path w="5351145" h="3953509">
                <a:moveTo>
                  <a:pt x="16933" y="786354"/>
                </a:moveTo>
                <a:lnTo>
                  <a:pt x="0" y="786354"/>
                </a:lnTo>
                <a:lnTo>
                  <a:pt x="0" y="803287"/>
                </a:lnTo>
                <a:lnTo>
                  <a:pt x="16933" y="803287"/>
                </a:lnTo>
                <a:lnTo>
                  <a:pt x="16933" y="786354"/>
                </a:lnTo>
                <a:close/>
              </a:path>
              <a:path w="5351145" h="3953509">
                <a:moveTo>
                  <a:pt x="16933" y="752487"/>
                </a:moveTo>
                <a:lnTo>
                  <a:pt x="0" y="752487"/>
                </a:lnTo>
                <a:lnTo>
                  <a:pt x="0" y="769420"/>
                </a:lnTo>
                <a:lnTo>
                  <a:pt x="16933" y="769420"/>
                </a:lnTo>
                <a:lnTo>
                  <a:pt x="16933" y="752487"/>
                </a:lnTo>
                <a:close/>
              </a:path>
              <a:path w="5351145" h="3953509">
                <a:moveTo>
                  <a:pt x="16933" y="718620"/>
                </a:moveTo>
                <a:lnTo>
                  <a:pt x="0" y="718620"/>
                </a:lnTo>
                <a:lnTo>
                  <a:pt x="0" y="735554"/>
                </a:lnTo>
                <a:lnTo>
                  <a:pt x="16933" y="735554"/>
                </a:lnTo>
                <a:lnTo>
                  <a:pt x="16933" y="718620"/>
                </a:lnTo>
                <a:close/>
              </a:path>
              <a:path w="5351145" h="3953509">
                <a:moveTo>
                  <a:pt x="16933" y="684754"/>
                </a:moveTo>
                <a:lnTo>
                  <a:pt x="0" y="684754"/>
                </a:lnTo>
                <a:lnTo>
                  <a:pt x="0" y="701687"/>
                </a:lnTo>
                <a:lnTo>
                  <a:pt x="16933" y="701687"/>
                </a:lnTo>
                <a:lnTo>
                  <a:pt x="16933" y="684754"/>
                </a:lnTo>
                <a:close/>
              </a:path>
              <a:path w="5351145" h="3953509">
                <a:moveTo>
                  <a:pt x="16933" y="650887"/>
                </a:moveTo>
                <a:lnTo>
                  <a:pt x="0" y="650887"/>
                </a:lnTo>
                <a:lnTo>
                  <a:pt x="0" y="667820"/>
                </a:lnTo>
                <a:lnTo>
                  <a:pt x="16933" y="667820"/>
                </a:lnTo>
                <a:lnTo>
                  <a:pt x="16933" y="650887"/>
                </a:lnTo>
                <a:close/>
              </a:path>
              <a:path w="5351145" h="3953509">
                <a:moveTo>
                  <a:pt x="16933" y="617020"/>
                </a:moveTo>
                <a:lnTo>
                  <a:pt x="0" y="617020"/>
                </a:lnTo>
                <a:lnTo>
                  <a:pt x="0" y="633954"/>
                </a:lnTo>
                <a:lnTo>
                  <a:pt x="16933" y="633954"/>
                </a:lnTo>
                <a:lnTo>
                  <a:pt x="16933" y="617020"/>
                </a:lnTo>
                <a:close/>
              </a:path>
              <a:path w="5351145" h="3953509">
                <a:moveTo>
                  <a:pt x="16933" y="583154"/>
                </a:moveTo>
                <a:lnTo>
                  <a:pt x="0" y="583154"/>
                </a:lnTo>
                <a:lnTo>
                  <a:pt x="0" y="600087"/>
                </a:lnTo>
                <a:lnTo>
                  <a:pt x="16933" y="600087"/>
                </a:lnTo>
                <a:lnTo>
                  <a:pt x="16933" y="583154"/>
                </a:lnTo>
                <a:close/>
              </a:path>
              <a:path w="5351145" h="3953509">
                <a:moveTo>
                  <a:pt x="16933" y="549287"/>
                </a:moveTo>
                <a:lnTo>
                  <a:pt x="0" y="549287"/>
                </a:lnTo>
                <a:lnTo>
                  <a:pt x="0" y="566220"/>
                </a:lnTo>
                <a:lnTo>
                  <a:pt x="16933" y="566220"/>
                </a:lnTo>
                <a:lnTo>
                  <a:pt x="16933" y="549287"/>
                </a:lnTo>
                <a:close/>
              </a:path>
              <a:path w="5351145" h="3953509">
                <a:moveTo>
                  <a:pt x="16933" y="515420"/>
                </a:moveTo>
                <a:lnTo>
                  <a:pt x="0" y="515420"/>
                </a:lnTo>
                <a:lnTo>
                  <a:pt x="0" y="532354"/>
                </a:lnTo>
                <a:lnTo>
                  <a:pt x="16933" y="532354"/>
                </a:lnTo>
                <a:lnTo>
                  <a:pt x="16933" y="515420"/>
                </a:lnTo>
                <a:close/>
              </a:path>
              <a:path w="5351145" h="3953509">
                <a:moveTo>
                  <a:pt x="16933" y="481554"/>
                </a:moveTo>
                <a:lnTo>
                  <a:pt x="0" y="481554"/>
                </a:lnTo>
                <a:lnTo>
                  <a:pt x="0" y="498487"/>
                </a:lnTo>
                <a:lnTo>
                  <a:pt x="16933" y="498487"/>
                </a:lnTo>
                <a:lnTo>
                  <a:pt x="16933" y="481554"/>
                </a:lnTo>
                <a:close/>
              </a:path>
              <a:path w="5351145" h="3953509">
                <a:moveTo>
                  <a:pt x="16933" y="447687"/>
                </a:moveTo>
                <a:lnTo>
                  <a:pt x="0" y="447687"/>
                </a:lnTo>
                <a:lnTo>
                  <a:pt x="0" y="464620"/>
                </a:lnTo>
                <a:lnTo>
                  <a:pt x="16933" y="464620"/>
                </a:lnTo>
                <a:lnTo>
                  <a:pt x="16933" y="447687"/>
                </a:lnTo>
                <a:close/>
              </a:path>
              <a:path w="5351145" h="3953509">
                <a:moveTo>
                  <a:pt x="16933" y="413820"/>
                </a:moveTo>
                <a:lnTo>
                  <a:pt x="0" y="413820"/>
                </a:lnTo>
                <a:lnTo>
                  <a:pt x="0" y="430754"/>
                </a:lnTo>
                <a:lnTo>
                  <a:pt x="16933" y="430754"/>
                </a:lnTo>
                <a:lnTo>
                  <a:pt x="16933" y="413820"/>
                </a:lnTo>
                <a:close/>
              </a:path>
              <a:path w="5351145" h="3953509">
                <a:moveTo>
                  <a:pt x="16933" y="379954"/>
                </a:moveTo>
                <a:lnTo>
                  <a:pt x="0" y="379954"/>
                </a:lnTo>
                <a:lnTo>
                  <a:pt x="0" y="396887"/>
                </a:lnTo>
                <a:lnTo>
                  <a:pt x="16933" y="396887"/>
                </a:lnTo>
                <a:lnTo>
                  <a:pt x="16933" y="379954"/>
                </a:lnTo>
                <a:close/>
              </a:path>
              <a:path w="5351145" h="3953509">
                <a:moveTo>
                  <a:pt x="16933" y="346087"/>
                </a:moveTo>
                <a:lnTo>
                  <a:pt x="0" y="346087"/>
                </a:lnTo>
                <a:lnTo>
                  <a:pt x="0" y="363020"/>
                </a:lnTo>
                <a:lnTo>
                  <a:pt x="16933" y="363020"/>
                </a:lnTo>
                <a:lnTo>
                  <a:pt x="16933" y="346087"/>
                </a:lnTo>
                <a:close/>
              </a:path>
              <a:path w="5351145" h="3953509">
                <a:moveTo>
                  <a:pt x="16933" y="312220"/>
                </a:moveTo>
                <a:lnTo>
                  <a:pt x="0" y="312220"/>
                </a:lnTo>
                <a:lnTo>
                  <a:pt x="0" y="329154"/>
                </a:lnTo>
                <a:lnTo>
                  <a:pt x="16933" y="329154"/>
                </a:lnTo>
                <a:lnTo>
                  <a:pt x="16933" y="312220"/>
                </a:lnTo>
                <a:close/>
              </a:path>
              <a:path w="5351145" h="3953509">
                <a:moveTo>
                  <a:pt x="16933" y="278354"/>
                </a:moveTo>
                <a:lnTo>
                  <a:pt x="0" y="278354"/>
                </a:lnTo>
                <a:lnTo>
                  <a:pt x="0" y="295287"/>
                </a:lnTo>
                <a:lnTo>
                  <a:pt x="16933" y="295287"/>
                </a:lnTo>
                <a:lnTo>
                  <a:pt x="16933" y="278354"/>
                </a:lnTo>
                <a:close/>
              </a:path>
              <a:path w="5351145" h="3953509">
                <a:moveTo>
                  <a:pt x="16933" y="244487"/>
                </a:moveTo>
                <a:lnTo>
                  <a:pt x="0" y="244487"/>
                </a:lnTo>
                <a:lnTo>
                  <a:pt x="0" y="261420"/>
                </a:lnTo>
                <a:lnTo>
                  <a:pt x="16933" y="261420"/>
                </a:lnTo>
                <a:lnTo>
                  <a:pt x="16933" y="244487"/>
                </a:lnTo>
                <a:close/>
              </a:path>
              <a:path w="5351145" h="3953509">
                <a:moveTo>
                  <a:pt x="16933" y="210620"/>
                </a:moveTo>
                <a:lnTo>
                  <a:pt x="0" y="210620"/>
                </a:lnTo>
                <a:lnTo>
                  <a:pt x="0" y="227554"/>
                </a:lnTo>
                <a:lnTo>
                  <a:pt x="16933" y="227554"/>
                </a:lnTo>
                <a:lnTo>
                  <a:pt x="16933" y="210620"/>
                </a:lnTo>
                <a:close/>
              </a:path>
              <a:path w="5351145" h="3953509">
                <a:moveTo>
                  <a:pt x="16933" y="176754"/>
                </a:moveTo>
                <a:lnTo>
                  <a:pt x="0" y="176754"/>
                </a:lnTo>
                <a:lnTo>
                  <a:pt x="0" y="193687"/>
                </a:lnTo>
                <a:lnTo>
                  <a:pt x="16933" y="193687"/>
                </a:lnTo>
                <a:lnTo>
                  <a:pt x="16933" y="176754"/>
                </a:lnTo>
                <a:close/>
              </a:path>
              <a:path w="5351145" h="3953509">
                <a:moveTo>
                  <a:pt x="16933" y="142887"/>
                </a:moveTo>
                <a:lnTo>
                  <a:pt x="0" y="142887"/>
                </a:lnTo>
                <a:lnTo>
                  <a:pt x="0" y="159820"/>
                </a:lnTo>
                <a:lnTo>
                  <a:pt x="16933" y="159820"/>
                </a:lnTo>
                <a:lnTo>
                  <a:pt x="16933" y="142887"/>
                </a:lnTo>
                <a:close/>
              </a:path>
              <a:path w="5351145" h="3953509">
                <a:moveTo>
                  <a:pt x="16933" y="109020"/>
                </a:moveTo>
                <a:lnTo>
                  <a:pt x="0" y="109020"/>
                </a:lnTo>
                <a:lnTo>
                  <a:pt x="0" y="125954"/>
                </a:lnTo>
                <a:lnTo>
                  <a:pt x="16933" y="125954"/>
                </a:lnTo>
                <a:lnTo>
                  <a:pt x="16933" y="109020"/>
                </a:lnTo>
                <a:close/>
              </a:path>
              <a:path w="5351145" h="3953509">
                <a:moveTo>
                  <a:pt x="16933" y="75154"/>
                </a:moveTo>
                <a:lnTo>
                  <a:pt x="0" y="75154"/>
                </a:lnTo>
                <a:lnTo>
                  <a:pt x="0" y="92087"/>
                </a:lnTo>
                <a:lnTo>
                  <a:pt x="16933" y="92087"/>
                </a:lnTo>
                <a:lnTo>
                  <a:pt x="16933" y="75154"/>
                </a:lnTo>
                <a:close/>
              </a:path>
              <a:path w="5351145" h="3953509">
                <a:moveTo>
                  <a:pt x="16933" y="41287"/>
                </a:moveTo>
                <a:lnTo>
                  <a:pt x="0" y="41287"/>
                </a:lnTo>
                <a:lnTo>
                  <a:pt x="0" y="58220"/>
                </a:lnTo>
                <a:lnTo>
                  <a:pt x="16933" y="58220"/>
                </a:lnTo>
                <a:lnTo>
                  <a:pt x="16933" y="41287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233584" y="2619587"/>
            <a:ext cx="1573530" cy="3953510"/>
          </a:xfrm>
          <a:custGeom>
            <a:avLst/>
            <a:gdLst/>
            <a:ahLst/>
            <a:cxnLst/>
            <a:rect l="l" t="t" r="r" b="b"/>
            <a:pathLst>
              <a:path w="1573529" h="3953509">
                <a:moveTo>
                  <a:pt x="8467" y="8465"/>
                </a:moveTo>
                <a:lnTo>
                  <a:pt x="0" y="8465"/>
                </a:lnTo>
                <a:lnTo>
                  <a:pt x="0" y="20967"/>
                </a:lnTo>
                <a:lnTo>
                  <a:pt x="16932" y="20967"/>
                </a:lnTo>
                <a:lnTo>
                  <a:pt x="16932" y="16932"/>
                </a:lnTo>
                <a:lnTo>
                  <a:pt x="8467" y="16932"/>
                </a:lnTo>
                <a:lnTo>
                  <a:pt x="8467" y="8465"/>
                </a:lnTo>
                <a:close/>
              </a:path>
              <a:path w="1573529" h="3953509">
                <a:moveTo>
                  <a:pt x="25400" y="0"/>
                </a:moveTo>
                <a:lnTo>
                  <a:pt x="8467" y="0"/>
                </a:lnTo>
                <a:lnTo>
                  <a:pt x="8467" y="16932"/>
                </a:lnTo>
                <a:lnTo>
                  <a:pt x="16932" y="16932"/>
                </a:lnTo>
                <a:lnTo>
                  <a:pt x="16932" y="8465"/>
                </a:lnTo>
                <a:lnTo>
                  <a:pt x="25400" y="8465"/>
                </a:lnTo>
                <a:lnTo>
                  <a:pt x="25400" y="0"/>
                </a:lnTo>
                <a:close/>
              </a:path>
              <a:path w="1573529" h="3953509">
                <a:moveTo>
                  <a:pt x="25400" y="8465"/>
                </a:moveTo>
                <a:lnTo>
                  <a:pt x="16932" y="8465"/>
                </a:lnTo>
                <a:lnTo>
                  <a:pt x="16932" y="16932"/>
                </a:lnTo>
                <a:lnTo>
                  <a:pt x="25400" y="16932"/>
                </a:lnTo>
                <a:lnTo>
                  <a:pt x="25400" y="8465"/>
                </a:lnTo>
                <a:close/>
              </a:path>
              <a:path w="1573529" h="3953509">
                <a:moveTo>
                  <a:pt x="59267" y="0"/>
                </a:moveTo>
                <a:lnTo>
                  <a:pt x="42332" y="0"/>
                </a:lnTo>
                <a:lnTo>
                  <a:pt x="42332" y="16932"/>
                </a:lnTo>
                <a:lnTo>
                  <a:pt x="59267" y="16932"/>
                </a:lnTo>
                <a:lnTo>
                  <a:pt x="59267" y="0"/>
                </a:lnTo>
                <a:close/>
              </a:path>
              <a:path w="1573529" h="3953509">
                <a:moveTo>
                  <a:pt x="93132" y="0"/>
                </a:moveTo>
                <a:lnTo>
                  <a:pt x="76200" y="0"/>
                </a:lnTo>
                <a:lnTo>
                  <a:pt x="76200" y="16932"/>
                </a:lnTo>
                <a:lnTo>
                  <a:pt x="93132" y="16932"/>
                </a:lnTo>
                <a:lnTo>
                  <a:pt x="93132" y="0"/>
                </a:lnTo>
                <a:close/>
              </a:path>
              <a:path w="1573529" h="3953509">
                <a:moveTo>
                  <a:pt x="127000" y="0"/>
                </a:moveTo>
                <a:lnTo>
                  <a:pt x="110067" y="0"/>
                </a:lnTo>
                <a:lnTo>
                  <a:pt x="110067" y="16932"/>
                </a:lnTo>
                <a:lnTo>
                  <a:pt x="127000" y="16932"/>
                </a:lnTo>
                <a:lnTo>
                  <a:pt x="127000" y="0"/>
                </a:lnTo>
                <a:close/>
              </a:path>
              <a:path w="1573529" h="3953509">
                <a:moveTo>
                  <a:pt x="160867" y="0"/>
                </a:moveTo>
                <a:lnTo>
                  <a:pt x="143932" y="0"/>
                </a:lnTo>
                <a:lnTo>
                  <a:pt x="143932" y="16932"/>
                </a:lnTo>
                <a:lnTo>
                  <a:pt x="160867" y="16932"/>
                </a:lnTo>
                <a:lnTo>
                  <a:pt x="160867" y="0"/>
                </a:lnTo>
                <a:close/>
              </a:path>
              <a:path w="1573529" h="3953509">
                <a:moveTo>
                  <a:pt x="194732" y="0"/>
                </a:moveTo>
                <a:lnTo>
                  <a:pt x="177800" y="0"/>
                </a:lnTo>
                <a:lnTo>
                  <a:pt x="177800" y="16932"/>
                </a:lnTo>
                <a:lnTo>
                  <a:pt x="194732" y="16932"/>
                </a:lnTo>
                <a:lnTo>
                  <a:pt x="194732" y="0"/>
                </a:lnTo>
                <a:close/>
              </a:path>
              <a:path w="1573529" h="3953509">
                <a:moveTo>
                  <a:pt x="228600" y="0"/>
                </a:moveTo>
                <a:lnTo>
                  <a:pt x="211667" y="0"/>
                </a:lnTo>
                <a:lnTo>
                  <a:pt x="211667" y="16932"/>
                </a:lnTo>
                <a:lnTo>
                  <a:pt x="228600" y="16932"/>
                </a:lnTo>
                <a:lnTo>
                  <a:pt x="228600" y="0"/>
                </a:lnTo>
                <a:close/>
              </a:path>
              <a:path w="1573529" h="3953509">
                <a:moveTo>
                  <a:pt x="262467" y="0"/>
                </a:moveTo>
                <a:lnTo>
                  <a:pt x="245532" y="0"/>
                </a:lnTo>
                <a:lnTo>
                  <a:pt x="245532" y="16932"/>
                </a:lnTo>
                <a:lnTo>
                  <a:pt x="262467" y="16932"/>
                </a:lnTo>
                <a:lnTo>
                  <a:pt x="262467" y="0"/>
                </a:lnTo>
                <a:close/>
              </a:path>
              <a:path w="1573529" h="3953509">
                <a:moveTo>
                  <a:pt x="296332" y="0"/>
                </a:moveTo>
                <a:lnTo>
                  <a:pt x="279400" y="0"/>
                </a:lnTo>
                <a:lnTo>
                  <a:pt x="279400" y="16932"/>
                </a:lnTo>
                <a:lnTo>
                  <a:pt x="296332" y="16932"/>
                </a:lnTo>
                <a:lnTo>
                  <a:pt x="296332" y="0"/>
                </a:lnTo>
                <a:close/>
              </a:path>
              <a:path w="1573529" h="3953509">
                <a:moveTo>
                  <a:pt x="330200" y="0"/>
                </a:moveTo>
                <a:lnTo>
                  <a:pt x="313267" y="0"/>
                </a:lnTo>
                <a:lnTo>
                  <a:pt x="313267" y="16932"/>
                </a:lnTo>
                <a:lnTo>
                  <a:pt x="330200" y="16932"/>
                </a:lnTo>
                <a:lnTo>
                  <a:pt x="330200" y="0"/>
                </a:lnTo>
                <a:close/>
              </a:path>
              <a:path w="1573529" h="3953509">
                <a:moveTo>
                  <a:pt x="364067" y="0"/>
                </a:moveTo>
                <a:lnTo>
                  <a:pt x="347132" y="0"/>
                </a:lnTo>
                <a:lnTo>
                  <a:pt x="347132" y="16932"/>
                </a:lnTo>
                <a:lnTo>
                  <a:pt x="364067" y="16932"/>
                </a:lnTo>
                <a:lnTo>
                  <a:pt x="364067" y="0"/>
                </a:lnTo>
                <a:close/>
              </a:path>
              <a:path w="1573529" h="3953509">
                <a:moveTo>
                  <a:pt x="397932" y="0"/>
                </a:moveTo>
                <a:lnTo>
                  <a:pt x="381000" y="0"/>
                </a:lnTo>
                <a:lnTo>
                  <a:pt x="381000" y="16932"/>
                </a:lnTo>
                <a:lnTo>
                  <a:pt x="397932" y="16932"/>
                </a:lnTo>
                <a:lnTo>
                  <a:pt x="397932" y="0"/>
                </a:lnTo>
                <a:close/>
              </a:path>
              <a:path w="1573529" h="3953509">
                <a:moveTo>
                  <a:pt x="431800" y="0"/>
                </a:moveTo>
                <a:lnTo>
                  <a:pt x="414867" y="0"/>
                </a:lnTo>
                <a:lnTo>
                  <a:pt x="414867" y="16932"/>
                </a:lnTo>
                <a:lnTo>
                  <a:pt x="431800" y="16932"/>
                </a:lnTo>
                <a:lnTo>
                  <a:pt x="431800" y="0"/>
                </a:lnTo>
                <a:close/>
              </a:path>
              <a:path w="1573529" h="3953509">
                <a:moveTo>
                  <a:pt x="465667" y="0"/>
                </a:moveTo>
                <a:lnTo>
                  <a:pt x="448732" y="0"/>
                </a:lnTo>
                <a:lnTo>
                  <a:pt x="448732" y="16932"/>
                </a:lnTo>
                <a:lnTo>
                  <a:pt x="465667" y="16932"/>
                </a:lnTo>
                <a:lnTo>
                  <a:pt x="465667" y="0"/>
                </a:lnTo>
                <a:close/>
              </a:path>
              <a:path w="1573529" h="3953509">
                <a:moveTo>
                  <a:pt x="499532" y="0"/>
                </a:moveTo>
                <a:lnTo>
                  <a:pt x="482600" y="0"/>
                </a:lnTo>
                <a:lnTo>
                  <a:pt x="482600" y="16932"/>
                </a:lnTo>
                <a:lnTo>
                  <a:pt x="499532" y="16932"/>
                </a:lnTo>
                <a:lnTo>
                  <a:pt x="499532" y="0"/>
                </a:lnTo>
                <a:close/>
              </a:path>
              <a:path w="1573529" h="3953509">
                <a:moveTo>
                  <a:pt x="533400" y="0"/>
                </a:moveTo>
                <a:lnTo>
                  <a:pt x="516467" y="0"/>
                </a:lnTo>
                <a:lnTo>
                  <a:pt x="516467" y="16932"/>
                </a:lnTo>
                <a:lnTo>
                  <a:pt x="533400" y="16932"/>
                </a:lnTo>
                <a:lnTo>
                  <a:pt x="533400" y="0"/>
                </a:lnTo>
                <a:close/>
              </a:path>
              <a:path w="1573529" h="3953509">
                <a:moveTo>
                  <a:pt x="567267" y="0"/>
                </a:moveTo>
                <a:lnTo>
                  <a:pt x="550332" y="0"/>
                </a:lnTo>
                <a:lnTo>
                  <a:pt x="550332" y="16932"/>
                </a:lnTo>
                <a:lnTo>
                  <a:pt x="567267" y="16932"/>
                </a:lnTo>
                <a:lnTo>
                  <a:pt x="567267" y="0"/>
                </a:lnTo>
                <a:close/>
              </a:path>
              <a:path w="1573529" h="3953509">
                <a:moveTo>
                  <a:pt x="601132" y="0"/>
                </a:moveTo>
                <a:lnTo>
                  <a:pt x="584200" y="0"/>
                </a:lnTo>
                <a:lnTo>
                  <a:pt x="584200" y="16932"/>
                </a:lnTo>
                <a:lnTo>
                  <a:pt x="601132" y="16932"/>
                </a:lnTo>
                <a:lnTo>
                  <a:pt x="601132" y="0"/>
                </a:lnTo>
                <a:close/>
              </a:path>
              <a:path w="1573529" h="3953509">
                <a:moveTo>
                  <a:pt x="635000" y="0"/>
                </a:moveTo>
                <a:lnTo>
                  <a:pt x="618067" y="0"/>
                </a:lnTo>
                <a:lnTo>
                  <a:pt x="618067" y="16932"/>
                </a:lnTo>
                <a:lnTo>
                  <a:pt x="635000" y="16932"/>
                </a:lnTo>
                <a:lnTo>
                  <a:pt x="635000" y="0"/>
                </a:lnTo>
                <a:close/>
              </a:path>
              <a:path w="1573529" h="3953509">
                <a:moveTo>
                  <a:pt x="668867" y="0"/>
                </a:moveTo>
                <a:lnTo>
                  <a:pt x="651932" y="0"/>
                </a:lnTo>
                <a:lnTo>
                  <a:pt x="651932" y="16932"/>
                </a:lnTo>
                <a:lnTo>
                  <a:pt x="668867" y="16932"/>
                </a:lnTo>
                <a:lnTo>
                  <a:pt x="668867" y="0"/>
                </a:lnTo>
                <a:close/>
              </a:path>
              <a:path w="1573529" h="3953509">
                <a:moveTo>
                  <a:pt x="702732" y="0"/>
                </a:moveTo>
                <a:lnTo>
                  <a:pt x="685800" y="0"/>
                </a:lnTo>
                <a:lnTo>
                  <a:pt x="685800" y="16932"/>
                </a:lnTo>
                <a:lnTo>
                  <a:pt x="702732" y="16932"/>
                </a:lnTo>
                <a:lnTo>
                  <a:pt x="702732" y="0"/>
                </a:lnTo>
                <a:close/>
              </a:path>
              <a:path w="1573529" h="3953509">
                <a:moveTo>
                  <a:pt x="736600" y="0"/>
                </a:moveTo>
                <a:lnTo>
                  <a:pt x="719667" y="0"/>
                </a:lnTo>
                <a:lnTo>
                  <a:pt x="719667" y="16932"/>
                </a:lnTo>
                <a:lnTo>
                  <a:pt x="736600" y="16932"/>
                </a:lnTo>
                <a:lnTo>
                  <a:pt x="736600" y="0"/>
                </a:lnTo>
                <a:close/>
              </a:path>
              <a:path w="1573529" h="3953509">
                <a:moveTo>
                  <a:pt x="770467" y="0"/>
                </a:moveTo>
                <a:lnTo>
                  <a:pt x="753532" y="0"/>
                </a:lnTo>
                <a:lnTo>
                  <a:pt x="753532" y="16932"/>
                </a:lnTo>
                <a:lnTo>
                  <a:pt x="770467" y="16932"/>
                </a:lnTo>
                <a:lnTo>
                  <a:pt x="770467" y="0"/>
                </a:lnTo>
                <a:close/>
              </a:path>
              <a:path w="1573529" h="3953509">
                <a:moveTo>
                  <a:pt x="804332" y="0"/>
                </a:moveTo>
                <a:lnTo>
                  <a:pt x="787400" y="0"/>
                </a:lnTo>
                <a:lnTo>
                  <a:pt x="787400" y="16932"/>
                </a:lnTo>
                <a:lnTo>
                  <a:pt x="804332" y="16932"/>
                </a:lnTo>
                <a:lnTo>
                  <a:pt x="804332" y="0"/>
                </a:lnTo>
                <a:close/>
              </a:path>
              <a:path w="1573529" h="3953509">
                <a:moveTo>
                  <a:pt x="838200" y="0"/>
                </a:moveTo>
                <a:lnTo>
                  <a:pt x="821267" y="0"/>
                </a:lnTo>
                <a:lnTo>
                  <a:pt x="821267" y="16932"/>
                </a:lnTo>
                <a:lnTo>
                  <a:pt x="838200" y="16932"/>
                </a:lnTo>
                <a:lnTo>
                  <a:pt x="838200" y="0"/>
                </a:lnTo>
                <a:close/>
              </a:path>
              <a:path w="1573529" h="3953509">
                <a:moveTo>
                  <a:pt x="872067" y="0"/>
                </a:moveTo>
                <a:lnTo>
                  <a:pt x="855132" y="0"/>
                </a:lnTo>
                <a:lnTo>
                  <a:pt x="855132" y="16932"/>
                </a:lnTo>
                <a:lnTo>
                  <a:pt x="872067" y="16932"/>
                </a:lnTo>
                <a:lnTo>
                  <a:pt x="872067" y="0"/>
                </a:lnTo>
                <a:close/>
              </a:path>
              <a:path w="1573529" h="3953509">
                <a:moveTo>
                  <a:pt x="905932" y="0"/>
                </a:moveTo>
                <a:lnTo>
                  <a:pt x="889000" y="0"/>
                </a:lnTo>
                <a:lnTo>
                  <a:pt x="889000" y="16932"/>
                </a:lnTo>
                <a:lnTo>
                  <a:pt x="905932" y="16932"/>
                </a:lnTo>
                <a:lnTo>
                  <a:pt x="905932" y="0"/>
                </a:lnTo>
                <a:close/>
              </a:path>
              <a:path w="1573529" h="3953509">
                <a:moveTo>
                  <a:pt x="939800" y="0"/>
                </a:moveTo>
                <a:lnTo>
                  <a:pt x="922867" y="0"/>
                </a:lnTo>
                <a:lnTo>
                  <a:pt x="922867" y="16932"/>
                </a:lnTo>
                <a:lnTo>
                  <a:pt x="939800" y="16932"/>
                </a:lnTo>
                <a:lnTo>
                  <a:pt x="939800" y="0"/>
                </a:lnTo>
                <a:close/>
              </a:path>
              <a:path w="1573529" h="3953509">
                <a:moveTo>
                  <a:pt x="973667" y="0"/>
                </a:moveTo>
                <a:lnTo>
                  <a:pt x="956732" y="0"/>
                </a:lnTo>
                <a:lnTo>
                  <a:pt x="956732" y="16932"/>
                </a:lnTo>
                <a:lnTo>
                  <a:pt x="973667" y="16932"/>
                </a:lnTo>
                <a:lnTo>
                  <a:pt x="973667" y="0"/>
                </a:lnTo>
                <a:close/>
              </a:path>
              <a:path w="1573529" h="3953509">
                <a:moveTo>
                  <a:pt x="1007532" y="0"/>
                </a:moveTo>
                <a:lnTo>
                  <a:pt x="990600" y="0"/>
                </a:lnTo>
                <a:lnTo>
                  <a:pt x="990600" y="16932"/>
                </a:lnTo>
                <a:lnTo>
                  <a:pt x="1007532" y="16932"/>
                </a:lnTo>
                <a:lnTo>
                  <a:pt x="1007532" y="0"/>
                </a:lnTo>
                <a:close/>
              </a:path>
              <a:path w="1573529" h="3953509">
                <a:moveTo>
                  <a:pt x="1041400" y="0"/>
                </a:moveTo>
                <a:lnTo>
                  <a:pt x="1024467" y="0"/>
                </a:lnTo>
                <a:lnTo>
                  <a:pt x="1024467" y="16932"/>
                </a:lnTo>
                <a:lnTo>
                  <a:pt x="1041400" y="16932"/>
                </a:lnTo>
                <a:lnTo>
                  <a:pt x="1041400" y="0"/>
                </a:lnTo>
                <a:close/>
              </a:path>
              <a:path w="1573529" h="3953509">
                <a:moveTo>
                  <a:pt x="1075267" y="0"/>
                </a:moveTo>
                <a:lnTo>
                  <a:pt x="1058332" y="0"/>
                </a:lnTo>
                <a:lnTo>
                  <a:pt x="1058332" y="16932"/>
                </a:lnTo>
                <a:lnTo>
                  <a:pt x="1075267" y="16932"/>
                </a:lnTo>
                <a:lnTo>
                  <a:pt x="1075267" y="0"/>
                </a:lnTo>
                <a:close/>
              </a:path>
              <a:path w="1573529" h="3953509">
                <a:moveTo>
                  <a:pt x="1109132" y="0"/>
                </a:moveTo>
                <a:lnTo>
                  <a:pt x="1092200" y="0"/>
                </a:lnTo>
                <a:lnTo>
                  <a:pt x="1092200" y="16932"/>
                </a:lnTo>
                <a:lnTo>
                  <a:pt x="1109132" y="16932"/>
                </a:lnTo>
                <a:lnTo>
                  <a:pt x="1109132" y="0"/>
                </a:lnTo>
                <a:close/>
              </a:path>
              <a:path w="1573529" h="3953509">
                <a:moveTo>
                  <a:pt x="1143000" y="0"/>
                </a:moveTo>
                <a:lnTo>
                  <a:pt x="1126067" y="0"/>
                </a:lnTo>
                <a:lnTo>
                  <a:pt x="1126067" y="16932"/>
                </a:lnTo>
                <a:lnTo>
                  <a:pt x="1143000" y="16932"/>
                </a:lnTo>
                <a:lnTo>
                  <a:pt x="1143000" y="0"/>
                </a:lnTo>
                <a:close/>
              </a:path>
              <a:path w="1573529" h="3953509">
                <a:moveTo>
                  <a:pt x="1176867" y="0"/>
                </a:moveTo>
                <a:lnTo>
                  <a:pt x="1159932" y="0"/>
                </a:lnTo>
                <a:lnTo>
                  <a:pt x="1159932" y="16932"/>
                </a:lnTo>
                <a:lnTo>
                  <a:pt x="1176867" y="16932"/>
                </a:lnTo>
                <a:lnTo>
                  <a:pt x="1176867" y="0"/>
                </a:lnTo>
                <a:close/>
              </a:path>
              <a:path w="1573529" h="3953509">
                <a:moveTo>
                  <a:pt x="1210732" y="0"/>
                </a:moveTo>
                <a:lnTo>
                  <a:pt x="1193800" y="0"/>
                </a:lnTo>
                <a:lnTo>
                  <a:pt x="1193800" y="16932"/>
                </a:lnTo>
                <a:lnTo>
                  <a:pt x="1210732" y="16932"/>
                </a:lnTo>
                <a:lnTo>
                  <a:pt x="1210732" y="0"/>
                </a:lnTo>
                <a:close/>
              </a:path>
              <a:path w="1573529" h="3953509">
                <a:moveTo>
                  <a:pt x="1244600" y="0"/>
                </a:moveTo>
                <a:lnTo>
                  <a:pt x="1227667" y="0"/>
                </a:lnTo>
                <a:lnTo>
                  <a:pt x="1227667" y="16932"/>
                </a:lnTo>
                <a:lnTo>
                  <a:pt x="1244600" y="16932"/>
                </a:lnTo>
                <a:lnTo>
                  <a:pt x="1244600" y="0"/>
                </a:lnTo>
                <a:close/>
              </a:path>
              <a:path w="1573529" h="3953509">
                <a:moveTo>
                  <a:pt x="1278467" y="0"/>
                </a:moveTo>
                <a:lnTo>
                  <a:pt x="1261532" y="0"/>
                </a:lnTo>
                <a:lnTo>
                  <a:pt x="1261532" y="16932"/>
                </a:lnTo>
                <a:lnTo>
                  <a:pt x="1278467" y="16932"/>
                </a:lnTo>
                <a:lnTo>
                  <a:pt x="1278467" y="0"/>
                </a:lnTo>
                <a:close/>
              </a:path>
              <a:path w="1573529" h="3953509">
                <a:moveTo>
                  <a:pt x="1312332" y="0"/>
                </a:moveTo>
                <a:lnTo>
                  <a:pt x="1295400" y="0"/>
                </a:lnTo>
                <a:lnTo>
                  <a:pt x="1295400" y="16932"/>
                </a:lnTo>
                <a:lnTo>
                  <a:pt x="1312332" y="16932"/>
                </a:lnTo>
                <a:lnTo>
                  <a:pt x="1312332" y="0"/>
                </a:lnTo>
                <a:close/>
              </a:path>
              <a:path w="1573529" h="3953509">
                <a:moveTo>
                  <a:pt x="1346200" y="0"/>
                </a:moveTo>
                <a:lnTo>
                  <a:pt x="1329267" y="0"/>
                </a:lnTo>
                <a:lnTo>
                  <a:pt x="1329267" y="16932"/>
                </a:lnTo>
                <a:lnTo>
                  <a:pt x="1346200" y="16932"/>
                </a:lnTo>
                <a:lnTo>
                  <a:pt x="1346200" y="0"/>
                </a:lnTo>
                <a:close/>
              </a:path>
              <a:path w="1573529" h="3953509">
                <a:moveTo>
                  <a:pt x="1380067" y="0"/>
                </a:moveTo>
                <a:lnTo>
                  <a:pt x="1363132" y="0"/>
                </a:lnTo>
                <a:lnTo>
                  <a:pt x="1363132" y="16932"/>
                </a:lnTo>
                <a:lnTo>
                  <a:pt x="1380067" y="16932"/>
                </a:lnTo>
                <a:lnTo>
                  <a:pt x="1380067" y="0"/>
                </a:lnTo>
                <a:close/>
              </a:path>
              <a:path w="1573529" h="3953509">
                <a:moveTo>
                  <a:pt x="1413932" y="0"/>
                </a:moveTo>
                <a:lnTo>
                  <a:pt x="1397000" y="0"/>
                </a:lnTo>
                <a:lnTo>
                  <a:pt x="1397000" y="16932"/>
                </a:lnTo>
                <a:lnTo>
                  <a:pt x="1413932" y="16932"/>
                </a:lnTo>
                <a:lnTo>
                  <a:pt x="1413932" y="0"/>
                </a:lnTo>
                <a:close/>
              </a:path>
              <a:path w="1573529" h="3953509">
                <a:moveTo>
                  <a:pt x="1447800" y="0"/>
                </a:moveTo>
                <a:lnTo>
                  <a:pt x="1430867" y="0"/>
                </a:lnTo>
                <a:lnTo>
                  <a:pt x="1430867" y="16932"/>
                </a:lnTo>
                <a:lnTo>
                  <a:pt x="1447800" y="16932"/>
                </a:lnTo>
                <a:lnTo>
                  <a:pt x="1447800" y="0"/>
                </a:lnTo>
                <a:close/>
              </a:path>
              <a:path w="1573529" h="3953509">
                <a:moveTo>
                  <a:pt x="1481667" y="0"/>
                </a:moveTo>
                <a:lnTo>
                  <a:pt x="1464732" y="0"/>
                </a:lnTo>
                <a:lnTo>
                  <a:pt x="1464732" y="16932"/>
                </a:lnTo>
                <a:lnTo>
                  <a:pt x="1481667" y="16932"/>
                </a:lnTo>
                <a:lnTo>
                  <a:pt x="1481667" y="0"/>
                </a:lnTo>
                <a:close/>
              </a:path>
              <a:path w="1573529" h="3953509">
                <a:moveTo>
                  <a:pt x="1515532" y="0"/>
                </a:moveTo>
                <a:lnTo>
                  <a:pt x="1498600" y="0"/>
                </a:lnTo>
                <a:lnTo>
                  <a:pt x="1498600" y="16932"/>
                </a:lnTo>
                <a:lnTo>
                  <a:pt x="1515532" y="16932"/>
                </a:lnTo>
                <a:lnTo>
                  <a:pt x="1515532" y="0"/>
                </a:lnTo>
                <a:close/>
              </a:path>
              <a:path w="1573529" h="3953509">
                <a:moveTo>
                  <a:pt x="1549400" y="0"/>
                </a:moveTo>
                <a:lnTo>
                  <a:pt x="1532467" y="0"/>
                </a:lnTo>
                <a:lnTo>
                  <a:pt x="1532467" y="16932"/>
                </a:lnTo>
                <a:lnTo>
                  <a:pt x="1549400" y="16932"/>
                </a:lnTo>
                <a:lnTo>
                  <a:pt x="1549400" y="0"/>
                </a:lnTo>
                <a:close/>
              </a:path>
              <a:path w="1573529" h="3953509">
                <a:moveTo>
                  <a:pt x="1573107" y="10160"/>
                </a:moveTo>
                <a:lnTo>
                  <a:pt x="1556172" y="10160"/>
                </a:lnTo>
                <a:lnTo>
                  <a:pt x="1556172" y="27092"/>
                </a:lnTo>
                <a:lnTo>
                  <a:pt x="1573107" y="27092"/>
                </a:lnTo>
                <a:lnTo>
                  <a:pt x="1573107" y="10160"/>
                </a:lnTo>
                <a:close/>
              </a:path>
              <a:path w="1573529" h="3953509">
                <a:moveTo>
                  <a:pt x="1573107" y="44025"/>
                </a:moveTo>
                <a:lnTo>
                  <a:pt x="1556172" y="44025"/>
                </a:lnTo>
                <a:lnTo>
                  <a:pt x="1556172" y="60960"/>
                </a:lnTo>
                <a:lnTo>
                  <a:pt x="1573107" y="60960"/>
                </a:lnTo>
                <a:lnTo>
                  <a:pt x="1573107" y="44025"/>
                </a:lnTo>
                <a:close/>
              </a:path>
              <a:path w="1573529" h="3953509">
                <a:moveTo>
                  <a:pt x="1573107" y="77892"/>
                </a:moveTo>
                <a:lnTo>
                  <a:pt x="1556172" y="77892"/>
                </a:lnTo>
                <a:lnTo>
                  <a:pt x="1556172" y="94825"/>
                </a:lnTo>
                <a:lnTo>
                  <a:pt x="1573107" y="94825"/>
                </a:lnTo>
                <a:lnTo>
                  <a:pt x="1573107" y="77892"/>
                </a:lnTo>
                <a:close/>
              </a:path>
              <a:path w="1573529" h="3953509">
                <a:moveTo>
                  <a:pt x="1573107" y="111760"/>
                </a:moveTo>
                <a:lnTo>
                  <a:pt x="1556172" y="111760"/>
                </a:lnTo>
                <a:lnTo>
                  <a:pt x="1556172" y="128692"/>
                </a:lnTo>
                <a:lnTo>
                  <a:pt x="1573107" y="128692"/>
                </a:lnTo>
                <a:lnTo>
                  <a:pt x="1573107" y="111760"/>
                </a:lnTo>
                <a:close/>
              </a:path>
              <a:path w="1573529" h="3953509">
                <a:moveTo>
                  <a:pt x="1573107" y="145625"/>
                </a:moveTo>
                <a:lnTo>
                  <a:pt x="1556172" y="145625"/>
                </a:lnTo>
                <a:lnTo>
                  <a:pt x="1556172" y="162560"/>
                </a:lnTo>
                <a:lnTo>
                  <a:pt x="1573107" y="162560"/>
                </a:lnTo>
                <a:lnTo>
                  <a:pt x="1573107" y="145625"/>
                </a:lnTo>
                <a:close/>
              </a:path>
              <a:path w="1573529" h="3953509">
                <a:moveTo>
                  <a:pt x="1573107" y="179492"/>
                </a:moveTo>
                <a:lnTo>
                  <a:pt x="1556172" y="179492"/>
                </a:lnTo>
                <a:lnTo>
                  <a:pt x="1556172" y="196425"/>
                </a:lnTo>
                <a:lnTo>
                  <a:pt x="1573107" y="196425"/>
                </a:lnTo>
                <a:lnTo>
                  <a:pt x="1573107" y="179492"/>
                </a:lnTo>
                <a:close/>
              </a:path>
              <a:path w="1573529" h="3953509">
                <a:moveTo>
                  <a:pt x="1573107" y="213360"/>
                </a:moveTo>
                <a:lnTo>
                  <a:pt x="1556172" y="213360"/>
                </a:lnTo>
                <a:lnTo>
                  <a:pt x="1556172" y="230292"/>
                </a:lnTo>
                <a:lnTo>
                  <a:pt x="1573107" y="230292"/>
                </a:lnTo>
                <a:lnTo>
                  <a:pt x="1573107" y="213360"/>
                </a:lnTo>
                <a:close/>
              </a:path>
              <a:path w="1573529" h="3953509">
                <a:moveTo>
                  <a:pt x="1573107" y="247225"/>
                </a:moveTo>
                <a:lnTo>
                  <a:pt x="1556172" y="247225"/>
                </a:lnTo>
                <a:lnTo>
                  <a:pt x="1556172" y="264160"/>
                </a:lnTo>
                <a:lnTo>
                  <a:pt x="1573107" y="264160"/>
                </a:lnTo>
                <a:lnTo>
                  <a:pt x="1573107" y="247225"/>
                </a:lnTo>
                <a:close/>
              </a:path>
              <a:path w="1573529" h="3953509">
                <a:moveTo>
                  <a:pt x="1573107" y="281092"/>
                </a:moveTo>
                <a:lnTo>
                  <a:pt x="1556172" y="281092"/>
                </a:lnTo>
                <a:lnTo>
                  <a:pt x="1556172" y="298025"/>
                </a:lnTo>
                <a:lnTo>
                  <a:pt x="1573107" y="298025"/>
                </a:lnTo>
                <a:lnTo>
                  <a:pt x="1573107" y="281092"/>
                </a:lnTo>
                <a:close/>
              </a:path>
              <a:path w="1573529" h="3953509">
                <a:moveTo>
                  <a:pt x="1573107" y="314960"/>
                </a:moveTo>
                <a:lnTo>
                  <a:pt x="1556172" y="314960"/>
                </a:lnTo>
                <a:lnTo>
                  <a:pt x="1556172" y="331892"/>
                </a:lnTo>
                <a:lnTo>
                  <a:pt x="1573107" y="331892"/>
                </a:lnTo>
                <a:lnTo>
                  <a:pt x="1573107" y="314960"/>
                </a:lnTo>
                <a:close/>
              </a:path>
              <a:path w="1573529" h="3953509">
                <a:moveTo>
                  <a:pt x="1573107" y="348825"/>
                </a:moveTo>
                <a:lnTo>
                  <a:pt x="1556172" y="348825"/>
                </a:lnTo>
                <a:lnTo>
                  <a:pt x="1556172" y="365760"/>
                </a:lnTo>
                <a:lnTo>
                  <a:pt x="1573107" y="365760"/>
                </a:lnTo>
                <a:lnTo>
                  <a:pt x="1573107" y="348825"/>
                </a:lnTo>
                <a:close/>
              </a:path>
              <a:path w="1573529" h="3953509">
                <a:moveTo>
                  <a:pt x="1573107" y="382692"/>
                </a:moveTo>
                <a:lnTo>
                  <a:pt x="1556172" y="382692"/>
                </a:lnTo>
                <a:lnTo>
                  <a:pt x="1556172" y="399625"/>
                </a:lnTo>
                <a:lnTo>
                  <a:pt x="1573107" y="399625"/>
                </a:lnTo>
                <a:lnTo>
                  <a:pt x="1573107" y="382692"/>
                </a:lnTo>
                <a:close/>
              </a:path>
              <a:path w="1573529" h="3953509">
                <a:moveTo>
                  <a:pt x="1573107" y="416560"/>
                </a:moveTo>
                <a:lnTo>
                  <a:pt x="1556172" y="416560"/>
                </a:lnTo>
                <a:lnTo>
                  <a:pt x="1556172" y="433492"/>
                </a:lnTo>
                <a:lnTo>
                  <a:pt x="1573107" y="433492"/>
                </a:lnTo>
                <a:lnTo>
                  <a:pt x="1573107" y="416560"/>
                </a:lnTo>
                <a:close/>
              </a:path>
              <a:path w="1573529" h="3953509">
                <a:moveTo>
                  <a:pt x="1573107" y="450425"/>
                </a:moveTo>
                <a:lnTo>
                  <a:pt x="1556172" y="450425"/>
                </a:lnTo>
                <a:lnTo>
                  <a:pt x="1556172" y="467360"/>
                </a:lnTo>
                <a:lnTo>
                  <a:pt x="1573107" y="467360"/>
                </a:lnTo>
                <a:lnTo>
                  <a:pt x="1573107" y="450425"/>
                </a:lnTo>
                <a:close/>
              </a:path>
              <a:path w="1573529" h="3953509">
                <a:moveTo>
                  <a:pt x="1573107" y="484292"/>
                </a:moveTo>
                <a:lnTo>
                  <a:pt x="1556172" y="484292"/>
                </a:lnTo>
                <a:lnTo>
                  <a:pt x="1556172" y="501225"/>
                </a:lnTo>
                <a:lnTo>
                  <a:pt x="1573107" y="501225"/>
                </a:lnTo>
                <a:lnTo>
                  <a:pt x="1573107" y="484292"/>
                </a:lnTo>
                <a:close/>
              </a:path>
              <a:path w="1573529" h="3953509">
                <a:moveTo>
                  <a:pt x="1573107" y="518160"/>
                </a:moveTo>
                <a:lnTo>
                  <a:pt x="1556172" y="518160"/>
                </a:lnTo>
                <a:lnTo>
                  <a:pt x="1556172" y="535092"/>
                </a:lnTo>
                <a:lnTo>
                  <a:pt x="1573107" y="535092"/>
                </a:lnTo>
                <a:lnTo>
                  <a:pt x="1573107" y="518160"/>
                </a:lnTo>
                <a:close/>
              </a:path>
              <a:path w="1573529" h="3953509">
                <a:moveTo>
                  <a:pt x="1573107" y="552025"/>
                </a:moveTo>
                <a:lnTo>
                  <a:pt x="1556172" y="552025"/>
                </a:lnTo>
                <a:lnTo>
                  <a:pt x="1556172" y="568960"/>
                </a:lnTo>
                <a:lnTo>
                  <a:pt x="1573107" y="568960"/>
                </a:lnTo>
                <a:lnTo>
                  <a:pt x="1573107" y="552025"/>
                </a:lnTo>
                <a:close/>
              </a:path>
              <a:path w="1573529" h="3953509">
                <a:moveTo>
                  <a:pt x="1573107" y="585892"/>
                </a:moveTo>
                <a:lnTo>
                  <a:pt x="1556172" y="585892"/>
                </a:lnTo>
                <a:lnTo>
                  <a:pt x="1556172" y="602825"/>
                </a:lnTo>
                <a:lnTo>
                  <a:pt x="1573107" y="602825"/>
                </a:lnTo>
                <a:lnTo>
                  <a:pt x="1573107" y="585892"/>
                </a:lnTo>
                <a:close/>
              </a:path>
              <a:path w="1573529" h="3953509">
                <a:moveTo>
                  <a:pt x="1573107" y="619760"/>
                </a:moveTo>
                <a:lnTo>
                  <a:pt x="1556172" y="619760"/>
                </a:lnTo>
                <a:lnTo>
                  <a:pt x="1556172" y="636692"/>
                </a:lnTo>
                <a:lnTo>
                  <a:pt x="1573107" y="636692"/>
                </a:lnTo>
                <a:lnTo>
                  <a:pt x="1573107" y="619760"/>
                </a:lnTo>
                <a:close/>
              </a:path>
              <a:path w="1573529" h="3953509">
                <a:moveTo>
                  <a:pt x="1573107" y="653625"/>
                </a:moveTo>
                <a:lnTo>
                  <a:pt x="1556172" y="653625"/>
                </a:lnTo>
                <a:lnTo>
                  <a:pt x="1556172" y="670560"/>
                </a:lnTo>
                <a:lnTo>
                  <a:pt x="1573107" y="670560"/>
                </a:lnTo>
                <a:lnTo>
                  <a:pt x="1573107" y="653625"/>
                </a:lnTo>
                <a:close/>
              </a:path>
              <a:path w="1573529" h="3953509">
                <a:moveTo>
                  <a:pt x="1573107" y="687492"/>
                </a:moveTo>
                <a:lnTo>
                  <a:pt x="1556172" y="687492"/>
                </a:lnTo>
                <a:lnTo>
                  <a:pt x="1556172" y="704425"/>
                </a:lnTo>
                <a:lnTo>
                  <a:pt x="1573107" y="704425"/>
                </a:lnTo>
                <a:lnTo>
                  <a:pt x="1573107" y="687492"/>
                </a:lnTo>
                <a:close/>
              </a:path>
              <a:path w="1573529" h="3953509">
                <a:moveTo>
                  <a:pt x="1573107" y="721360"/>
                </a:moveTo>
                <a:lnTo>
                  <a:pt x="1556172" y="721360"/>
                </a:lnTo>
                <a:lnTo>
                  <a:pt x="1556172" y="738292"/>
                </a:lnTo>
                <a:lnTo>
                  <a:pt x="1573107" y="738292"/>
                </a:lnTo>
                <a:lnTo>
                  <a:pt x="1573107" y="721360"/>
                </a:lnTo>
                <a:close/>
              </a:path>
              <a:path w="1573529" h="3953509">
                <a:moveTo>
                  <a:pt x="1573107" y="755225"/>
                </a:moveTo>
                <a:lnTo>
                  <a:pt x="1556172" y="755225"/>
                </a:lnTo>
                <a:lnTo>
                  <a:pt x="1556172" y="772160"/>
                </a:lnTo>
                <a:lnTo>
                  <a:pt x="1573107" y="772160"/>
                </a:lnTo>
                <a:lnTo>
                  <a:pt x="1573107" y="755225"/>
                </a:lnTo>
                <a:close/>
              </a:path>
              <a:path w="1573529" h="3953509">
                <a:moveTo>
                  <a:pt x="1573107" y="789092"/>
                </a:moveTo>
                <a:lnTo>
                  <a:pt x="1556172" y="789092"/>
                </a:lnTo>
                <a:lnTo>
                  <a:pt x="1556172" y="806025"/>
                </a:lnTo>
                <a:lnTo>
                  <a:pt x="1573107" y="806025"/>
                </a:lnTo>
                <a:lnTo>
                  <a:pt x="1573107" y="789092"/>
                </a:lnTo>
                <a:close/>
              </a:path>
              <a:path w="1573529" h="3953509">
                <a:moveTo>
                  <a:pt x="1573107" y="822960"/>
                </a:moveTo>
                <a:lnTo>
                  <a:pt x="1556172" y="822960"/>
                </a:lnTo>
                <a:lnTo>
                  <a:pt x="1556172" y="839892"/>
                </a:lnTo>
                <a:lnTo>
                  <a:pt x="1573107" y="839892"/>
                </a:lnTo>
                <a:lnTo>
                  <a:pt x="1573107" y="822960"/>
                </a:lnTo>
                <a:close/>
              </a:path>
              <a:path w="1573529" h="3953509">
                <a:moveTo>
                  <a:pt x="1573107" y="856825"/>
                </a:moveTo>
                <a:lnTo>
                  <a:pt x="1556172" y="856825"/>
                </a:lnTo>
                <a:lnTo>
                  <a:pt x="1556172" y="873760"/>
                </a:lnTo>
                <a:lnTo>
                  <a:pt x="1573107" y="873760"/>
                </a:lnTo>
                <a:lnTo>
                  <a:pt x="1573107" y="856825"/>
                </a:lnTo>
                <a:close/>
              </a:path>
              <a:path w="1573529" h="3953509">
                <a:moveTo>
                  <a:pt x="1573107" y="890692"/>
                </a:moveTo>
                <a:lnTo>
                  <a:pt x="1556172" y="890692"/>
                </a:lnTo>
                <a:lnTo>
                  <a:pt x="1556172" y="907625"/>
                </a:lnTo>
                <a:lnTo>
                  <a:pt x="1573107" y="907625"/>
                </a:lnTo>
                <a:lnTo>
                  <a:pt x="1573107" y="890692"/>
                </a:lnTo>
                <a:close/>
              </a:path>
              <a:path w="1573529" h="3953509">
                <a:moveTo>
                  <a:pt x="1573107" y="924560"/>
                </a:moveTo>
                <a:lnTo>
                  <a:pt x="1556172" y="924560"/>
                </a:lnTo>
                <a:lnTo>
                  <a:pt x="1556172" y="941492"/>
                </a:lnTo>
                <a:lnTo>
                  <a:pt x="1573107" y="941492"/>
                </a:lnTo>
                <a:lnTo>
                  <a:pt x="1573107" y="924560"/>
                </a:lnTo>
                <a:close/>
              </a:path>
              <a:path w="1573529" h="3953509">
                <a:moveTo>
                  <a:pt x="1573107" y="958425"/>
                </a:moveTo>
                <a:lnTo>
                  <a:pt x="1556172" y="958425"/>
                </a:lnTo>
                <a:lnTo>
                  <a:pt x="1556172" y="975360"/>
                </a:lnTo>
                <a:lnTo>
                  <a:pt x="1573107" y="975360"/>
                </a:lnTo>
                <a:lnTo>
                  <a:pt x="1573107" y="958425"/>
                </a:lnTo>
                <a:close/>
              </a:path>
              <a:path w="1573529" h="3953509">
                <a:moveTo>
                  <a:pt x="1573107" y="992292"/>
                </a:moveTo>
                <a:lnTo>
                  <a:pt x="1556172" y="992292"/>
                </a:lnTo>
                <a:lnTo>
                  <a:pt x="1556172" y="1009225"/>
                </a:lnTo>
                <a:lnTo>
                  <a:pt x="1573107" y="1009225"/>
                </a:lnTo>
                <a:lnTo>
                  <a:pt x="1573107" y="992292"/>
                </a:lnTo>
                <a:close/>
              </a:path>
              <a:path w="1573529" h="3953509">
                <a:moveTo>
                  <a:pt x="1573107" y="1026159"/>
                </a:moveTo>
                <a:lnTo>
                  <a:pt x="1556172" y="1026159"/>
                </a:lnTo>
                <a:lnTo>
                  <a:pt x="1556172" y="1043092"/>
                </a:lnTo>
                <a:lnTo>
                  <a:pt x="1573107" y="1043092"/>
                </a:lnTo>
                <a:lnTo>
                  <a:pt x="1573107" y="1026159"/>
                </a:lnTo>
                <a:close/>
              </a:path>
              <a:path w="1573529" h="3953509">
                <a:moveTo>
                  <a:pt x="1573107" y="1060025"/>
                </a:moveTo>
                <a:lnTo>
                  <a:pt x="1556172" y="1060025"/>
                </a:lnTo>
                <a:lnTo>
                  <a:pt x="1556172" y="1076959"/>
                </a:lnTo>
                <a:lnTo>
                  <a:pt x="1573107" y="1076959"/>
                </a:lnTo>
                <a:lnTo>
                  <a:pt x="1573107" y="1060025"/>
                </a:lnTo>
                <a:close/>
              </a:path>
              <a:path w="1573529" h="3953509">
                <a:moveTo>
                  <a:pt x="1573107" y="1093892"/>
                </a:moveTo>
                <a:lnTo>
                  <a:pt x="1556172" y="1093892"/>
                </a:lnTo>
                <a:lnTo>
                  <a:pt x="1556172" y="1110825"/>
                </a:lnTo>
                <a:lnTo>
                  <a:pt x="1573107" y="1110825"/>
                </a:lnTo>
                <a:lnTo>
                  <a:pt x="1573107" y="1093892"/>
                </a:lnTo>
                <a:close/>
              </a:path>
              <a:path w="1573529" h="3953509">
                <a:moveTo>
                  <a:pt x="1573107" y="1127759"/>
                </a:moveTo>
                <a:lnTo>
                  <a:pt x="1556172" y="1127759"/>
                </a:lnTo>
                <a:lnTo>
                  <a:pt x="1556172" y="1144692"/>
                </a:lnTo>
                <a:lnTo>
                  <a:pt x="1573107" y="1144692"/>
                </a:lnTo>
                <a:lnTo>
                  <a:pt x="1573107" y="1127759"/>
                </a:lnTo>
                <a:close/>
              </a:path>
              <a:path w="1573529" h="3953509">
                <a:moveTo>
                  <a:pt x="1573107" y="1161625"/>
                </a:moveTo>
                <a:lnTo>
                  <a:pt x="1556172" y="1161625"/>
                </a:lnTo>
                <a:lnTo>
                  <a:pt x="1556172" y="1178559"/>
                </a:lnTo>
                <a:lnTo>
                  <a:pt x="1573107" y="1178559"/>
                </a:lnTo>
                <a:lnTo>
                  <a:pt x="1573107" y="1161625"/>
                </a:lnTo>
                <a:close/>
              </a:path>
              <a:path w="1573529" h="3953509">
                <a:moveTo>
                  <a:pt x="1573107" y="1195492"/>
                </a:moveTo>
                <a:lnTo>
                  <a:pt x="1556172" y="1195492"/>
                </a:lnTo>
                <a:lnTo>
                  <a:pt x="1556172" y="1212425"/>
                </a:lnTo>
                <a:lnTo>
                  <a:pt x="1573107" y="1212425"/>
                </a:lnTo>
                <a:lnTo>
                  <a:pt x="1573107" y="1195492"/>
                </a:lnTo>
                <a:close/>
              </a:path>
              <a:path w="1573529" h="3953509">
                <a:moveTo>
                  <a:pt x="1573107" y="1229359"/>
                </a:moveTo>
                <a:lnTo>
                  <a:pt x="1556172" y="1229359"/>
                </a:lnTo>
                <a:lnTo>
                  <a:pt x="1556172" y="1246292"/>
                </a:lnTo>
                <a:lnTo>
                  <a:pt x="1573107" y="1246292"/>
                </a:lnTo>
                <a:lnTo>
                  <a:pt x="1573107" y="1229359"/>
                </a:lnTo>
                <a:close/>
              </a:path>
              <a:path w="1573529" h="3953509">
                <a:moveTo>
                  <a:pt x="1573107" y="1263225"/>
                </a:moveTo>
                <a:lnTo>
                  <a:pt x="1556172" y="1263225"/>
                </a:lnTo>
                <a:lnTo>
                  <a:pt x="1556172" y="1280159"/>
                </a:lnTo>
                <a:lnTo>
                  <a:pt x="1573107" y="1280159"/>
                </a:lnTo>
                <a:lnTo>
                  <a:pt x="1573107" y="1263225"/>
                </a:lnTo>
                <a:close/>
              </a:path>
              <a:path w="1573529" h="3953509">
                <a:moveTo>
                  <a:pt x="1573107" y="1297092"/>
                </a:moveTo>
                <a:lnTo>
                  <a:pt x="1556172" y="1297092"/>
                </a:lnTo>
                <a:lnTo>
                  <a:pt x="1556172" y="1314025"/>
                </a:lnTo>
                <a:lnTo>
                  <a:pt x="1573107" y="1314025"/>
                </a:lnTo>
                <a:lnTo>
                  <a:pt x="1573107" y="1297092"/>
                </a:lnTo>
                <a:close/>
              </a:path>
              <a:path w="1573529" h="3953509">
                <a:moveTo>
                  <a:pt x="1573107" y="1330959"/>
                </a:moveTo>
                <a:lnTo>
                  <a:pt x="1556172" y="1330959"/>
                </a:lnTo>
                <a:lnTo>
                  <a:pt x="1556172" y="1347892"/>
                </a:lnTo>
                <a:lnTo>
                  <a:pt x="1573107" y="1347892"/>
                </a:lnTo>
                <a:lnTo>
                  <a:pt x="1573107" y="1330959"/>
                </a:lnTo>
                <a:close/>
              </a:path>
              <a:path w="1573529" h="3953509">
                <a:moveTo>
                  <a:pt x="1573107" y="1364825"/>
                </a:moveTo>
                <a:lnTo>
                  <a:pt x="1556172" y="1364825"/>
                </a:lnTo>
                <a:lnTo>
                  <a:pt x="1556172" y="1381759"/>
                </a:lnTo>
                <a:lnTo>
                  <a:pt x="1573107" y="1381759"/>
                </a:lnTo>
                <a:lnTo>
                  <a:pt x="1573107" y="1364825"/>
                </a:lnTo>
                <a:close/>
              </a:path>
              <a:path w="1573529" h="3953509">
                <a:moveTo>
                  <a:pt x="1573107" y="1398692"/>
                </a:moveTo>
                <a:lnTo>
                  <a:pt x="1556172" y="1398692"/>
                </a:lnTo>
                <a:lnTo>
                  <a:pt x="1556172" y="1415625"/>
                </a:lnTo>
                <a:lnTo>
                  <a:pt x="1573107" y="1415625"/>
                </a:lnTo>
                <a:lnTo>
                  <a:pt x="1573107" y="1398692"/>
                </a:lnTo>
                <a:close/>
              </a:path>
              <a:path w="1573529" h="3953509">
                <a:moveTo>
                  <a:pt x="1573107" y="1432559"/>
                </a:moveTo>
                <a:lnTo>
                  <a:pt x="1556172" y="1432559"/>
                </a:lnTo>
                <a:lnTo>
                  <a:pt x="1556172" y="1449492"/>
                </a:lnTo>
                <a:lnTo>
                  <a:pt x="1573107" y="1449492"/>
                </a:lnTo>
                <a:lnTo>
                  <a:pt x="1573107" y="1432559"/>
                </a:lnTo>
                <a:close/>
              </a:path>
              <a:path w="1573529" h="3953509">
                <a:moveTo>
                  <a:pt x="1573107" y="1466425"/>
                </a:moveTo>
                <a:lnTo>
                  <a:pt x="1556172" y="1466425"/>
                </a:lnTo>
                <a:lnTo>
                  <a:pt x="1556172" y="1483359"/>
                </a:lnTo>
                <a:lnTo>
                  <a:pt x="1573107" y="1483359"/>
                </a:lnTo>
                <a:lnTo>
                  <a:pt x="1573107" y="1466425"/>
                </a:lnTo>
                <a:close/>
              </a:path>
              <a:path w="1573529" h="3953509">
                <a:moveTo>
                  <a:pt x="1573107" y="1500292"/>
                </a:moveTo>
                <a:lnTo>
                  <a:pt x="1556172" y="1500292"/>
                </a:lnTo>
                <a:lnTo>
                  <a:pt x="1556172" y="1517225"/>
                </a:lnTo>
                <a:lnTo>
                  <a:pt x="1573107" y="1517225"/>
                </a:lnTo>
                <a:lnTo>
                  <a:pt x="1573107" y="1500292"/>
                </a:lnTo>
                <a:close/>
              </a:path>
              <a:path w="1573529" h="3953509">
                <a:moveTo>
                  <a:pt x="1573107" y="1534159"/>
                </a:moveTo>
                <a:lnTo>
                  <a:pt x="1556172" y="1534159"/>
                </a:lnTo>
                <a:lnTo>
                  <a:pt x="1556172" y="1551092"/>
                </a:lnTo>
                <a:lnTo>
                  <a:pt x="1573107" y="1551092"/>
                </a:lnTo>
                <a:lnTo>
                  <a:pt x="1573107" y="1534159"/>
                </a:lnTo>
                <a:close/>
              </a:path>
              <a:path w="1573529" h="3953509">
                <a:moveTo>
                  <a:pt x="1573107" y="1568025"/>
                </a:moveTo>
                <a:lnTo>
                  <a:pt x="1556172" y="1568025"/>
                </a:lnTo>
                <a:lnTo>
                  <a:pt x="1556172" y="1584959"/>
                </a:lnTo>
                <a:lnTo>
                  <a:pt x="1573107" y="1584959"/>
                </a:lnTo>
                <a:lnTo>
                  <a:pt x="1573107" y="1568025"/>
                </a:lnTo>
                <a:close/>
              </a:path>
              <a:path w="1573529" h="3953509">
                <a:moveTo>
                  <a:pt x="1573107" y="1601892"/>
                </a:moveTo>
                <a:lnTo>
                  <a:pt x="1556172" y="1601892"/>
                </a:lnTo>
                <a:lnTo>
                  <a:pt x="1556172" y="1618825"/>
                </a:lnTo>
                <a:lnTo>
                  <a:pt x="1573107" y="1618825"/>
                </a:lnTo>
                <a:lnTo>
                  <a:pt x="1573107" y="1601892"/>
                </a:lnTo>
                <a:close/>
              </a:path>
              <a:path w="1573529" h="3953509">
                <a:moveTo>
                  <a:pt x="1573107" y="1635759"/>
                </a:moveTo>
                <a:lnTo>
                  <a:pt x="1556172" y="1635759"/>
                </a:lnTo>
                <a:lnTo>
                  <a:pt x="1556172" y="1652692"/>
                </a:lnTo>
                <a:lnTo>
                  <a:pt x="1573107" y="1652692"/>
                </a:lnTo>
                <a:lnTo>
                  <a:pt x="1573107" y="1635759"/>
                </a:lnTo>
                <a:close/>
              </a:path>
              <a:path w="1573529" h="3953509">
                <a:moveTo>
                  <a:pt x="1573107" y="1669625"/>
                </a:moveTo>
                <a:lnTo>
                  <a:pt x="1556172" y="1669625"/>
                </a:lnTo>
                <a:lnTo>
                  <a:pt x="1556172" y="1686559"/>
                </a:lnTo>
                <a:lnTo>
                  <a:pt x="1573107" y="1686559"/>
                </a:lnTo>
                <a:lnTo>
                  <a:pt x="1573107" y="1669625"/>
                </a:lnTo>
                <a:close/>
              </a:path>
              <a:path w="1573529" h="3953509">
                <a:moveTo>
                  <a:pt x="1573107" y="1703492"/>
                </a:moveTo>
                <a:lnTo>
                  <a:pt x="1556172" y="1703492"/>
                </a:lnTo>
                <a:lnTo>
                  <a:pt x="1556172" y="1720425"/>
                </a:lnTo>
                <a:lnTo>
                  <a:pt x="1573107" y="1720425"/>
                </a:lnTo>
                <a:lnTo>
                  <a:pt x="1573107" y="1703492"/>
                </a:lnTo>
                <a:close/>
              </a:path>
              <a:path w="1573529" h="3953509">
                <a:moveTo>
                  <a:pt x="1573107" y="1737359"/>
                </a:moveTo>
                <a:lnTo>
                  <a:pt x="1556172" y="1737359"/>
                </a:lnTo>
                <a:lnTo>
                  <a:pt x="1556172" y="1754292"/>
                </a:lnTo>
                <a:lnTo>
                  <a:pt x="1573107" y="1754292"/>
                </a:lnTo>
                <a:lnTo>
                  <a:pt x="1573107" y="1737359"/>
                </a:lnTo>
                <a:close/>
              </a:path>
              <a:path w="1573529" h="3953509">
                <a:moveTo>
                  <a:pt x="1573107" y="1771225"/>
                </a:moveTo>
                <a:lnTo>
                  <a:pt x="1556172" y="1771225"/>
                </a:lnTo>
                <a:lnTo>
                  <a:pt x="1556172" y="1788159"/>
                </a:lnTo>
                <a:lnTo>
                  <a:pt x="1573107" y="1788159"/>
                </a:lnTo>
                <a:lnTo>
                  <a:pt x="1573107" y="1771225"/>
                </a:lnTo>
                <a:close/>
              </a:path>
              <a:path w="1573529" h="3953509">
                <a:moveTo>
                  <a:pt x="1573107" y="1805092"/>
                </a:moveTo>
                <a:lnTo>
                  <a:pt x="1556172" y="1805092"/>
                </a:lnTo>
                <a:lnTo>
                  <a:pt x="1556172" y="1822025"/>
                </a:lnTo>
                <a:lnTo>
                  <a:pt x="1573107" y="1822025"/>
                </a:lnTo>
                <a:lnTo>
                  <a:pt x="1573107" y="1805092"/>
                </a:lnTo>
                <a:close/>
              </a:path>
              <a:path w="1573529" h="3953509">
                <a:moveTo>
                  <a:pt x="1573107" y="1838959"/>
                </a:moveTo>
                <a:lnTo>
                  <a:pt x="1556172" y="1838959"/>
                </a:lnTo>
                <a:lnTo>
                  <a:pt x="1556172" y="1855892"/>
                </a:lnTo>
                <a:lnTo>
                  <a:pt x="1573107" y="1855892"/>
                </a:lnTo>
                <a:lnTo>
                  <a:pt x="1573107" y="1838959"/>
                </a:lnTo>
                <a:close/>
              </a:path>
              <a:path w="1573529" h="3953509">
                <a:moveTo>
                  <a:pt x="1573107" y="1872825"/>
                </a:moveTo>
                <a:lnTo>
                  <a:pt x="1556172" y="1872825"/>
                </a:lnTo>
                <a:lnTo>
                  <a:pt x="1556172" y="1889759"/>
                </a:lnTo>
                <a:lnTo>
                  <a:pt x="1573107" y="1889759"/>
                </a:lnTo>
                <a:lnTo>
                  <a:pt x="1573107" y="1872825"/>
                </a:lnTo>
                <a:close/>
              </a:path>
              <a:path w="1573529" h="3953509">
                <a:moveTo>
                  <a:pt x="1573107" y="1906692"/>
                </a:moveTo>
                <a:lnTo>
                  <a:pt x="1556172" y="1906692"/>
                </a:lnTo>
                <a:lnTo>
                  <a:pt x="1556172" y="1923625"/>
                </a:lnTo>
                <a:lnTo>
                  <a:pt x="1573107" y="1923625"/>
                </a:lnTo>
                <a:lnTo>
                  <a:pt x="1573107" y="1906692"/>
                </a:lnTo>
                <a:close/>
              </a:path>
              <a:path w="1573529" h="3953509">
                <a:moveTo>
                  <a:pt x="1573107" y="1940559"/>
                </a:moveTo>
                <a:lnTo>
                  <a:pt x="1556172" y="1940559"/>
                </a:lnTo>
                <a:lnTo>
                  <a:pt x="1556172" y="1957492"/>
                </a:lnTo>
                <a:lnTo>
                  <a:pt x="1573107" y="1957492"/>
                </a:lnTo>
                <a:lnTo>
                  <a:pt x="1573107" y="1940559"/>
                </a:lnTo>
                <a:close/>
              </a:path>
              <a:path w="1573529" h="3953509">
                <a:moveTo>
                  <a:pt x="1573107" y="1974425"/>
                </a:moveTo>
                <a:lnTo>
                  <a:pt x="1556172" y="1974425"/>
                </a:lnTo>
                <a:lnTo>
                  <a:pt x="1556172" y="1991359"/>
                </a:lnTo>
                <a:lnTo>
                  <a:pt x="1573107" y="1991359"/>
                </a:lnTo>
                <a:lnTo>
                  <a:pt x="1573107" y="1974425"/>
                </a:lnTo>
                <a:close/>
              </a:path>
              <a:path w="1573529" h="3953509">
                <a:moveTo>
                  <a:pt x="1573107" y="2008292"/>
                </a:moveTo>
                <a:lnTo>
                  <a:pt x="1556172" y="2008292"/>
                </a:lnTo>
                <a:lnTo>
                  <a:pt x="1556172" y="2025225"/>
                </a:lnTo>
                <a:lnTo>
                  <a:pt x="1573107" y="2025225"/>
                </a:lnTo>
                <a:lnTo>
                  <a:pt x="1573107" y="2008292"/>
                </a:lnTo>
                <a:close/>
              </a:path>
              <a:path w="1573529" h="3953509">
                <a:moveTo>
                  <a:pt x="1573107" y="2042159"/>
                </a:moveTo>
                <a:lnTo>
                  <a:pt x="1556172" y="2042159"/>
                </a:lnTo>
                <a:lnTo>
                  <a:pt x="1556172" y="2059092"/>
                </a:lnTo>
                <a:lnTo>
                  <a:pt x="1573107" y="2059092"/>
                </a:lnTo>
                <a:lnTo>
                  <a:pt x="1573107" y="2042159"/>
                </a:lnTo>
                <a:close/>
              </a:path>
              <a:path w="1573529" h="3953509">
                <a:moveTo>
                  <a:pt x="1573107" y="2076025"/>
                </a:moveTo>
                <a:lnTo>
                  <a:pt x="1556172" y="2076025"/>
                </a:lnTo>
                <a:lnTo>
                  <a:pt x="1556172" y="2092959"/>
                </a:lnTo>
                <a:lnTo>
                  <a:pt x="1573107" y="2092959"/>
                </a:lnTo>
                <a:lnTo>
                  <a:pt x="1573107" y="2076025"/>
                </a:lnTo>
                <a:close/>
              </a:path>
              <a:path w="1573529" h="3953509">
                <a:moveTo>
                  <a:pt x="1573107" y="2109892"/>
                </a:moveTo>
                <a:lnTo>
                  <a:pt x="1556172" y="2109892"/>
                </a:lnTo>
                <a:lnTo>
                  <a:pt x="1556172" y="2126825"/>
                </a:lnTo>
                <a:lnTo>
                  <a:pt x="1573107" y="2126825"/>
                </a:lnTo>
                <a:lnTo>
                  <a:pt x="1573107" y="2109892"/>
                </a:lnTo>
                <a:close/>
              </a:path>
              <a:path w="1573529" h="3953509">
                <a:moveTo>
                  <a:pt x="1573107" y="2143760"/>
                </a:moveTo>
                <a:lnTo>
                  <a:pt x="1556172" y="2143760"/>
                </a:lnTo>
                <a:lnTo>
                  <a:pt x="1556172" y="2160692"/>
                </a:lnTo>
                <a:lnTo>
                  <a:pt x="1573107" y="2160692"/>
                </a:lnTo>
                <a:lnTo>
                  <a:pt x="1573107" y="2143760"/>
                </a:lnTo>
                <a:close/>
              </a:path>
              <a:path w="1573529" h="3953509">
                <a:moveTo>
                  <a:pt x="1573107" y="2177625"/>
                </a:moveTo>
                <a:lnTo>
                  <a:pt x="1556172" y="2177625"/>
                </a:lnTo>
                <a:lnTo>
                  <a:pt x="1556172" y="2194560"/>
                </a:lnTo>
                <a:lnTo>
                  <a:pt x="1573107" y="2194560"/>
                </a:lnTo>
                <a:lnTo>
                  <a:pt x="1573107" y="2177625"/>
                </a:lnTo>
                <a:close/>
              </a:path>
              <a:path w="1573529" h="3953509">
                <a:moveTo>
                  <a:pt x="1573107" y="2211492"/>
                </a:moveTo>
                <a:lnTo>
                  <a:pt x="1556172" y="2211492"/>
                </a:lnTo>
                <a:lnTo>
                  <a:pt x="1556172" y="2228425"/>
                </a:lnTo>
                <a:lnTo>
                  <a:pt x="1573107" y="2228425"/>
                </a:lnTo>
                <a:lnTo>
                  <a:pt x="1573107" y="2211492"/>
                </a:lnTo>
                <a:close/>
              </a:path>
              <a:path w="1573529" h="3953509">
                <a:moveTo>
                  <a:pt x="1573107" y="2245360"/>
                </a:moveTo>
                <a:lnTo>
                  <a:pt x="1556172" y="2245360"/>
                </a:lnTo>
                <a:lnTo>
                  <a:pt x="1556172" y="2262292"/>
                </a:lnTo>
                <a:lnTo>
                  <a:pt x="1573107" y="2262292"/>
                </a:lnTo>
                <a:lnTo>
                  <a:pt x="1573107" y="2245360"/>
                </a:lnTo>
                <a:close/>
              </a:path>
              <a:path w="1573529" h="3953509">
                <a:moveTo>
                  <a:pt x="1573107" y="2279225"/>
                </a:moveTo>
                <a:lnTo>
                  <a:pt x="1556172" y="2279225"/>
                </a:lnTo>
                <a:lnTo>
                  <a:pt x="1556172" y="2296160"/>
                </a:lnTo>
                <a:lnTo>
                  <a:pt x="1573107" y="2296160"/>
                </a:lnTo>
                <a:lnTo>
                  <a:pt x="1573107" y="2279225"/>
                </a:lnTo>
                <a:close/>
              </a:path>
              <a:path w="1573529" h="3953509">
                <a:moveTo>
                  <a:pt x="1573107" y="2313092"/>
                </a:moveTo>
                <a:lnTo>
                  <a:pt x="1556172" y="2313092"/>
                </a:lnTo>
                <a:lnTo>
                  <a:pt x="1556172" y="2330025"/>
                </a:lnTo>
                <a:lnTo>
                  <a:pt x="1573107" y="2330025"/>
                </a:lnTo>
                <a:lnTo>
                  <a:pt x="1573107" y="2313092"/>
                </a:lnTo>
                <a:close/>
              </a:path>
              <a:path w="1573529" h="3953509">
                <a:moveTo>
                  <a:pt x="1573107" y="2346960"/>
                </a:moveTo>
                <a:lnTo>
                  <a:pt x="1556172" y="2346960"/>
                </a:lnTo>
                <a:lnTo>
                  <a:pt x="1556172" y="2363892"/>
                </a:lnTo>
                <a:lnTo>
                  <a:pt x="1573107" y="2363892"/>
                </a:lnTo>
                <a:lnTo>
                  <a:pt x="1573107" y="2346960"/>
                </a:lnTo>
                <a:close/>
              </a:path>
              <a:path w="1573529" h="3953509">
                <a:moveTo>
                  <a:pt x="1573107" y="2380825"/>
                </a:moveTo>
                <a:lnTo>
                  <a:pt x="1556172" y="2380825"/>
                </a:lnTo>
                <a:lnTo>
                  <a:pt x="1556172" y="2397760"/>
                </a:lnTo>
                <a:lnTo>
                  <a:pt x="1573107" y="2397760"/>
                </a:lnTo>
                <a:lnTo>
                  <a:pt x="1573107" y="2380825"/>
                </a:lnTo>
                <a:close/>
              </a:path>
              <a:path w="1573529" h="3953509">
                <a:moveTo>
                  <a:pt x="1573107" y="2414692"/>
                </a:moveTo>
                <a:lnTo>
                  <a:pt x="1556172" y="2414692"/>
                </a:lnTo>
                <a:lnTo>
                  <a:pt x="1556172" y="2431625"/>
                </a:lnTo>
                <a:lnTo>
                  <a:pt x="1573107" y="2431625"/>
                </a:lnTo>
                <a:lnTo>
                  <a:pt x="1573107" y="2414692"/>
                </a:lnTo>
                <a:close/>
              </a:path>
              <a:path w="1573529" h="3953509">
                <a:moveTo>
                  <a:pt x="1573107" y="2448560"/>
                </a:moveTo>
                <a:lnTo>
                  <a:pt x="1556172" y="2448560"/>
                </a:lnTo>
                <a:lnTo>
                  <a:pt x="1556172" y="2465492"/>
                </a:lnTo>
                <a:lnTo>
                  <a:pt x="1573107" y="2465492"/>
                </a:lnTo>
                <a:lnTo>
                  <a:pt x="1573107" y="2448560"/>
                </a:lnTo>
                <a:close/>
              </a:path>
              <a:path w="1573529" h="3953509">
                <a:moveTo>
                  <a:pt x="1573107" y="2482425"/>
                </a:moveTo>
                <a:lnTo>
                  <a:pt x="1556172" y="2482425"/>
                </a:lnTo>
                <a:lnTo>
                  <a:pt x="1556172" y="2499360"/>
                </a:lnTo>
                <a:lnTo>
                  <a:pt x="1573107" y="2499360"/>
                </a:lnTo>
                <a:lnTo>
                  <a:pt x="1573107" y="2482425"/>
                </a:lnTo>
                <a:close/>
              </a:path>
              <a:path w="1573529" h="3953509">
                <a:moveTo>
                  <a:pt x="1573107" y="2516292"/>
                </a:moveTo>
                <a:lnTo>
                  <a:pt x="1556172" y="2516292"/>
                </a:lnTo>
                <a:lnTo>
                  <a:pt x="1556172" y="2533225"/>
                </a:lnTo>
                <a:lnTo>
                  <a:pt x="1573107" y="2533225"/>
                </a:lnTo>
                <a:lnTo>
                  <a:pt x="1573107" y="2516292"/>
                </a:lnTo>
                <a:close/>
              </a:path>
              <a:path w="1573529" h="3953509">
                <a:moveTo>
                  <a:pt x="1573107" y="2550160"/>
                </a:moveTo>
                <a:lnTo>
                  <a:pt x="1556172" y="2550160"/>
                </a:lnTo>
                <a:lnTo>
                  <a:pt x="1556172" y="2567092"/>
                </a:lnTo>
                <a:lnTo>
                  <a:pt x="1573107" y="2567092"/>
                </a:lnTo>
                <a:lnTo>
                  <a:pt x="1573107" y="2550160"/>
                </a:lnTo>
                <a:close/>
              </a:path>
              <a:path w="1573529" h="3953509">
                <a:moveTo>
                  <a:pt x="1573107" y="2584025"/>
                </a:moveTo>
                <a:lnTo>
                  <a:pt x="1556172" y="2584025"/>
                </a:lnTo>
                <a:lnTo>
                  <a:pt x="1556172" y="2600960"/>
                </a:lnTo>
                <a:lnTo>
                  <a:pt x="1573107" y="2600960"/>
                </a:lnTo>
                <a:lnTo>
                  <a:pt x="1573107" y="2584025"/>
                </a:lnTo>
                <a:close/>
              </a:path>
              <a:path w="1573529" h="3953509">
                <a:moveTo>
                  <a:pt x="1573107" y="2617892"/>
                </a:moveTo>
                <a:lnTo>
                  <a:pt x="1556172" y="2617892"/>
                </a:lnTo>
                <a:lnTo>
                  <a:pt x="1556172" y="2634825"/>
                </a:lnTo>
                <a:lnTo>
                  <a:pt x="1573107" y="2634825"/>
                </a:lnTo>
                <a:lnTo>
                  <a:pt x="1573107" y="2617892"/>
                </a:lnTo>
                <a:close/>
              </a:path>
              <a:path w="1573529" h="3953509">
                <a:moveTo>
                  <a:pt x="1573107" y="2651760"/>
                </a:moveTo>
                <a:lnTo>
                  <a:pt x="1556172" y="2651760"/>
                </a:lnTo>
                <a:lnTo>
                  <a:pt x="1556172" y="2668692"/>
                </a:lnTo>
                <a:lnTo>
                  <a:pt x="1573107" y="2668692"/>
                </a:lnTo>
                <a:lnTo>
                  <a:pt x="1573107" y="2651760"/>
                </a:lnTo>
                <a:close/>
              </a:path>
              <a:path w="1573529" h="3953509">
                <a:moveTo>
                  <a:pt x="1573107" y="2685625"/>
                </a:moveTo>
                <a:lnTo>
                  <a:pt x="1556172" y="2685625"/>
                </a:lnTo>
                <a:lnTo>
                  <a:pt x="1556172" y="2702560"/>
                </a:lnTo>
                <a:lnTo>
                  <a:pt x="1573107" y="2702560"/>
                </a:lnTo>
                <a:lnTo>
                  <a:pt x="1573107" y="2685625"/>
                </a:lnTo>
                <a:close/>
              </a:path>
              <a:path w="1573529" h="3953509">
                <a:moveTo>
                  <a:pt x="1573107" y="2719492"/>
                </a:moveTo>
                <a:lnTo>
                  <a:pt x="1556172" y="2719492"/>
                </a:lnTo>
                <a:lnTo>
                  <a:pt x="1556172" y="2736425"/>
                </a:lnTo>
                <a:lnTo>
                  <a:pt x="1573107" y="2736425"/>
                </a:lnTo>
                <a:lnTo>
                  <a:pt x="1573107" y="2719492"/>
                </a:lnTo>
                <a:close/>
              </a:path>
              <a:path w="1573529" h="3953509">
                <a:moveTo>
                  <a:pt x="1573107" y="2753360"/>
                </a:moveTo>
                <a:lnTo>
                  <a:pt x="1556172" y="2753360"/>
                </a:lnTo>
                <a:lnTo>
                  <a:pt x="1556172" y="2770292"/>
                </a:lnTo>
                <a:lnTo>
                  <a:pt x="1573107" y="2770292"/>
                </a:lnTo>
                <a:lnTo>
                  <a:pt x="1573107" y="2753360"/>
                </a:lnTo>
                <a:close/>
              </a:path>
              <a:path w="1573529" h="3953509">
                <a:moveTo>
                  <a:pt x="1573107" y="2787225"/>
                </a:moveTo>
                <a:lnTo>
                  <a:pt x="1556172" y="2787225"/>
                </a:lnTo>
                <a:lnTo>
                  <a:pt x="1556172" y="2804160"/>
                </a:lnTo>
                <a:lnTo>
                  <a:pt x="1573107" y="2804160"/>
                </a:lnTo>
                <a:lnTo>
                  <a:pt x="1573107" y="2787225"/>
                </a:lnTo>
                <a:close/>
              </a:path>
              <a:path w="1573529" h="3953509">
                <a:moveTo>
                  <a:pt x="1573107" y="2821092"/>
                </a:moveTo>
                <a:lnTo>
                  <a:pt x="1556172" y="2821092"/>
                </a:lnTo>
                <a:lnTo>
                  <a:pt x="1556172" y="2838025"/>
                </a:lnTo>
                <a:lnTo>
                  <a:pt x="1573107" y="2838025"/>
                </a:lnTo>
                <a:lnTo>
                  <a:pt x="1573107" y="2821092"/>
                </a:lnTo>
                <a:close/>
              </a:path>
              <a:path w="1573529" h="3953509">
                <a:moveTo>
                  <a:pt x="1573107" y="2854960"/>
                </a:moveTo>
                <a:lnTo>
                  <a:pt x="1556172" y="2854960"/>
                </a:lnTo>
                <a:lnTo>
                  <a:pt x="1556172" y="2871892"/>
                </a:lnTo>
                <a:lnTo>
                  <a:pt x="1573107" y="2871892"/>
                </a:lnTo>
                <a:lnTo>
                  <a:pt x="1573107" y="2854960"/>
                </a:lnTo>
                <a:close/>
              </a:path>
              <a:path w="1573529" h="3953509">
                <a:moveTo>
                  <a:pt x="1573107" y="2888825"/>
                </a:moveTo>
                <a:lnTo>
                  <a:pt x="1556172" y="2888825"/>
                </a:lnTo>
                <a:lnTo>
                  <a:pt x="1556172" y="2905760"/>
                </a:lnTo>
                <a:lnTo>
                  <a:pt x="1573107" y="2905760"/>
                </a:lnTo>
                <a:lnTo>
                  <a:pt x="1573107" y="2888825"/>
                </a:lnTo>
                <a:close/>
              </a:path>
              <a:path w="1573529" h="3953509">
                <a:moveTo>
                  <a:pt x="1573107" y="2922692"/>
                </a:moveTo>
                <a:lnTo>
                  <a:pt x="1556172" y="2922692"/>
                </a:lnTo>
                <a:lnTo>
                  <a:pt x="1556172" y="2939625"/>
                </a:lnTo>
                <a:lnTo>
                  <a:pt x="1573107" y="2939625"/>
                </a:lnTo>
                <a:lnTo>
                  <a:pt x="1573107" y="2922692"/>
                </a:lnTo>
                <a:close/>
              </a:path>
              <a:path w="1573529" h="3953509">
                <a:moveTo>
                  <a:pt x="1573107" y="2956560"/>
                </a:moveTo>
                <a:lnTo>
                  <a:pt x="1556172" y="2956560"/>
                </a:lnTo>
                <a:lnTo>
                  <a:pt x="1556172" y="2973492"/>
                </a:lnTo>
                <a:lnTo>
                  <a:pt x="1573107" y="2973492"/>
                </a:lnTo>
                <a:lnTo>
                  <a:pt x="1573107" y="2956560"/>
                </a:lnTo>
                <a:close/>
              </a:path>
              <a:path w="1573529" h="3953509">
                <a:moveTo>
                  <a:pt x="1573107" y="2990426"/>
                </a:moveTo>
                <a:lnTo>
                  <a:pt x="1556172" y="2990426"/>
                </a:lnTo>
                <a:lnTo>
                  <a:pt x="1556172" y="3007359"/>
                </a:lnTo>
                <a:lnTo>
                  <a:pt x="1573107" y="3007359"/>
                </a:lnTo>
                <a:lnTo>
                  <a:pt x="1573107" y="2990426"/>
                </a:lnTo>
                <a:close/>
              </a:path>
              <a:path w="1573529" h="3953509">
                <a:moveTo>
                  <a:pt x="1573107" y="3024292"/>
                </a:moveTo>
                <a:lnTo>
                  <a:pt x="1556172" y="3024292"/>
                </a:lnTo>
                <a:lnTo>
                  <a:pt x="1556172" y="3041226"/>
                </a:lnTo>
                <a:lnTo>
                  <a:pt x="1573107" y="3041226"/>
                </a:lnTo>
                <a:lnTo>
                  <a:pt x="1573107" y="3024292"/>
                </a:lnTo>
                <a:close/>
              </a:path>
              <a:path w="1573529" h="3953509">
                <a:moveTo>
                  <a:pt x="1573107" y="3058159"/>
                </a:moveTo>
                <a:lnTo>
                  <a:pt x="1556172" y="3058159"/>
                </a:lnTo>
                <a:lnTo>
                  <a:pt x="1556172" y="3075092"/>
                </a:lnTo>
                <a:lnTo>
                  <a:pt x="1573107" y="3075092"/>
                </a:lnTo>
                <a:lnTo>
                  <a:pt x="1573107" y="3058159"/>
                </a:lnTo>
                <a:close/>
              </a:path>
              <a:path w="1573529" h="3953509">
                <a:moveTo>
                  <a:pt x="1573107" y="3092026"/>
                </a:moveTo>
                <a:lnTo>
                  <a:pt x="1556172" y="3092026"/>
                </a:lnTo>
                <a:lnTo>
                  <a:pt x="1556172" y="3108959"/>
                </a:lnTo>
                <a:lnTo>
                  <a:pt x="1573107" y="3108959"/>
                </a:lnTo>
                <a:lnTo>
                  <a:pt x="1573107" y="3092026"/>
                </a:lnTo>
                <a:close/>
              </a:path>
              <a:path w="1573529" h="3953509">
                <a:moveTo>
                  <a:pt x="1573107" y="3125892"/>
                </a:moveTo>
                <a:lnTo>
                  <a:pt x="1556172" y="3125892"/>
                </a:lnTo>
                <a:lnTo>
                  <a:pt x="1556172" y="3142826"/>
                </a:lnTo>
                <a:lnTo>
                  <a:pt x="1573107" y="3142826"/>
                </a:lnTo>
                <a:lnTo>
                  <a:pt x="1573107" y="3125892"/>
                </a:lnTo>
                <a:close/>
              </a:path>
              <a:path w="1573529" h="3953509">
                <a:moveTo>
                  <a:pt x="1573107" y="3159759"/>
                </a:moveTo>
                <a:lnTo>
                  <a:pt x="1556172" y="3159759"/>
                </a:lnTo>
                <a:lnTo>
                  <a:pt x="1556172" y="3176692"/>
                </a:lnTo>
                <a:lnTo>
                  <a:pt x="1573107" y="3176692"/>
                </a:lnTo>
                <a:lnTo>
                  <a:pt x="1573107" y="3159759"/>
                </a:lnTo>
                <a:close/>
              </a:path>
              <a:path w="1573529" h="3953509">
                <a:moveTo>
                  <a:pt x="1573107" y="3193626"/>
                </a:moveTo>
                <a:lnTo>
                  <a:pt x="1556172" y="3193626"/>
                </a:lnTo>
                <a:lnTo>
                  <a:pt x="1556172" y="3210559"/>
                </a:lnTo>
                <a:lnTo>
                  <a:pt x="1573107" y="3210559"/>
                </a:lnTo>
                <a:lnTo>
                  <a:pt x="1573107" y="3193626"/>
                </a:lnTo>
                <a:close/>
              </a:path>
              <a:path w="1573529" h="3953509">
                <a:moveTo>
                  <a:pt x="1573107" y="3227492"/>
                </a:moveTo>
                <a:lnTo>
                  <a:pt x="1556172" y="3227492"/>
                </a:lnTo>
                <a:lnTo>
                  <a:pt x="1556172" y="3244426"/>
                </a:lnTo>
                <a:lnTo>
                  <a:pt x="1573107" y="3244426"/>
                </a:lnTo>
                <a:lnTo>
                  <a:pt x="1573107" y="3227492"/>
                </a:lnTo>
                <a:close/>
              </a:path>
              <a:path w="1573529" h="3953509">
                <a:moveTo>
                  <a:pt x="1573107" y="3261359"/>
                </a:moveTo>
                <a:lnTo>
                  <a:pt x="1556172" y="3261359"/>
                </a:lnTo>
                <a:lnTo>
                  <a:pt x="1556172" y="3278292"/>
                </a:lnTo>
                <a:lnTo>
                  <a:pt x="1573107" y="3278292"/>
                </a:lnTo>
                <a:lnTo>
                  <a:pt x="1573107" y="3261359"/>
                </a:lnTo>
                <a:close/>
              </a:path>
              <a:path w="1573529" h="3953509">
                <a:moveTo>
                  <a:pt x="1573107" y="3295226"/>
                </a:moveTo>
                <a:lnTo>
                  <a:pt x="1556172" y="3295226"/>
                </a:lnTo>
                <a:lnTo>
                  <a:pt x="1556172" y="3312159"/>
                </a:lnTo>
                <a:lnTo>
                  <a:pt x="1573107" y="3312159"/>
                </a:lnTo>
                <a:lnTo>
                  <a:pt x="1573107" y="3295226"/>
                </a:lnTo>
                <a:close/>
              </a:path>
              <a:path w="1573529" h="3953509">
                <a:moveTo>
                  <a:pt x="1573107" y="3329092"/>
                </a:moveTo>
                <a:lnTo>
                  <a:pt x="1556172" y="3329092"/>
                </a:lnTo>
                <a:lnTo>
                  <a:pt x="1556172" y="3346026"/>
                </a:lnTo>
                <a:lnTo>
                  <a:pt x="1573107" y="3346026"/>
                </a:lnTo>
                <a:lnTo>
                  <a:pt x="1573107" y="3329092"/>
                </a:lnTo>
                <a:close/>
              </a:path>
              <a:path w="1573529" h="3953509">
                <a:moveTo>
                  <a:pt x="1573107" y="3362959"/>
                </a:moveTo>
                <a:lnTo>
                  <a:pt x="1556172" y="3362959"/>
                </a:lnTo>
                <a:lnTo>
                  <a:pt x="1556172" y="3379892"/>
                </a:lnTo>
                <a:lnTo>
                  <a:pt x="1573107" y="3379892"/>
                </a:lnTo>
                <a:lnTo>
                  <a:pt x="1573107" y="3362959"/>
                </a:lnTo>
                <a:close/>
              </a:path>
              <a:path w="1573529" h="3953509">
                <a:moveTo>
                  <a:pt x="1573107" y="3396826"/>
                </a:moveTo>
                <a:lnTo>
                  <a:pt x="1556172" y="3396826"/>
                </a:lnTo>
                <a:lnTo>
                  <a:pt x="1556172" y="3413759"/>
                </a:lnTo>
                <a:lnTo>
                  <a:pt x="1573107" y="3413759"/>
                </a:lnTo>
                <a:lnTo>
                  <a:pt x="1573107" y="3396826"/>
                </a:lnTo>
                <a:close/>
              </a:path>
              <a:path w="1573529" h="3953509">
                <a:moveTo>
                  <a:pt x="1573107" y="3430692"/>
                </a:moveTo>
                <a:lnTo>
                  <a:pt x="1556172" y="3430692"/>
                </a:lnTo>
                <a:lnTo>
                  <a:pt x="1556172" y="3447626"/>
                </a:lnTo>
                <a:lnTo>
                  <a:pt x="1573107" y="3447626"/>
                </a:lnTo>
                <a:lnTo>
                  <a:pt x="1573107" y="3430692"/>
                </a:lnTo>
                <a:close/>
              </a:path>
              <a:path w="1573529" h="3953509">
                <a:moveTo>
                  <a:pt x="1573107" y="3464559"/>
                </a:moveTo>
                <a:lnTo>
                  <a:pt x="1556172" y="3464559"/>
                </a:lnTo>
                <a:lnTo>
                  <a:pt x="1556172" y="3481492"/>
                </a:lnTo>
                <a:lnTo>
                  <a:pt x="1573107" y="3481492"/>
                </a:lnTo>
                <a:lnTo>
                  <a:pt x="1573107" y="3464559"/>
                </a:lnTo>
                <a:close/>
              </a:path>
              <a:path w="1573529" h="3953509">
                <a:moveTo>
                  <a:pt x="1573107" y="3498426"/>
                </a:moveTo>
                <a:lnTo>
                  <a:pt x="1556172" y="3498426"/>
                </a:lnTo>
                <a:lnTo>
                  <a:pt x="1556172" y="3515359"/>
                </a:lnTo>
                <a:lnTo>
                  <a:pt x="1573107" y="3515359"/>
                </a:lnTo>
                <a:lnTo>
                  <a:pt x="1573107" y="3498426"/>
                </a:lnTo>
                <a:close/>
              </a:path>
              <a:path w="1573529" h="3953509">
                <a:moveTo>
                  <a:pt x="1573107" y="3532292"/>
                </a:moveTo>
                <a:lnTo>
                  <a:pt x="1556172" y="3532292"/>
                </a:lnTo>
                <a:lnTo>
                  <a:pt x="1556172" y="3549226"/>
                </a:lnTo>
                <a:lnTo>
                  <a:pt x="1573107" y="3549226"/>
                </a:lnTo>
                <a:lnTo>
                  <a:pt x="1573107" y="3532292"/>
                </a:lnTo>
                <a:close/>
              </a:path>
              <a:path w="1573529" h="3953509">
                <a:moveTo>
                  <a:pt x="1573107" y="3566159"/>
                </a:moveTo>
                <a:lnTo>
                  <a:pt x="1556172" y="3566159"/>
                </a:lnTo>
                <a:lnTo>
                  <a:pt x="1556172" y="3583092"/>
                </a:lnTo>
                <a:lnTo>
                  <a:pt x="1573107" y="3583092"/>
                </a:lnTo>
                <a:lnTo>
                  <a:pt x="1573107" y="3566159"/>
                </a:lnTo>
                <a:close/>
              </a:path>
              <a:path w="1573529" h="3953509">
                <a:moveTo>
                  <a:pt x="1573107" y="3600026"/>
                </a:moveTo>
                <a:lnTo>
                  <a:pt x="1556172" y="3600026"/>
                </a:lnTo>
                <a:lnTo>
                  <a:pt x="1556172" y="3616959"/>
                </a:lnTo>
                <a:lnTo>
                  <a:pt x="1573107" y="3616959"/>
                </a:lnTo>
                <a:lnTo>
                  <a:pt x="1573107" y="3600026"/>
                </a:lnTo>
                <a:close/>
              </a:path>
              <a:path w="1573529" h="3953509">
                <a:moveTo>
                  <a:pt x="1573107" y="3633892"/>
                </a:moveTo>
                <a:lnTo>
                  <a:pt x="1556172" y="3633892"/>
                </a:lnTo>
                <a:lnTo>
                  <a:pt x="1556172" y="3650826"/>
                </a:lnTo>
                <a:lnTo>
                  <a:pt x="1573107" y="3650826"/>
                </a:lnTo>
                <a:lnTo>
                  <a:pt x="1573107" y="3633892"/>
                </a:lnTo>
                <a:close/>
              </a:path>
              <a:path w="1573529" h="3953509">
                <a:moveTo>
                  <a:pt x="1573107" y="3667759"/>
                </a:moveTo>
                <a:lnTo>
                  <a:pt x="1556172" y="3667759"/>
                </a:lnTo>
                <a:lnTo>
                  <a:pt x="1556172" y="3684692"/>
                </a:lnTo>
                <a:lnTo>
                  <a:pt x="1573107" y="3684692"/>
                </a:lnTo>
                <a:lnTo>
                  <a:pt x="1573107" y="3667759"/>
                </a:lnTo>
                <a:close/>
              </a:path>
              <a:path w="1573529" h="3953509">
                <a:moveTo>
                  <a:pt x="1573107" y="3701626"/>
                </a:moveTo>
                <a:lnTo>
                  <a:pt x="1556172" y="3701626"/>
                </a:lnTo>
                <a:lnTo>
                  <a:pt x="1556172" y="3718559"/>
                </a:lnTo>
                <a:lnTo>
                  <a:pt x="1573107" y="3718559"/>
                </a:lnTo>
                <a:lnTo>
                  <a:pt x="1573107" y="3701626"/>
                </a:lnTo>
                <a:close/>
              </a:path>
              <a:path w="1573529" h="3953509">
                <a:moveTo>
                  <a:pt x="1573107" y="3735492"/>
                </a:moveTo>
                <a:lnTo>
                  <a:pt x="1556172" y="3735492"/>
                </a:lnTo>
                <a:lnTo>
                  <a:pt x="1556172" y="3752426"/>
                </a:lnTo>
                <a:lnTo>
                  <a:pt x="1573107" y="3752426"/>
                </a:lnTo>
                <a:lnTo>
                  <a:pt x="1573107" y="3735492"/>
                </a:lnTo>
                <a:close/>
              </a:path>
              <a:path w="1573529" h="3953509">
                <a:moveTo>
                  <a:pt x="1573107" y="3769359"/>
                </a:moveTo>
                <a:lnTo>
                  <a:pt x="1556172" y="3769359"/>
                </a:lnTo>
                <a:lnTo>
                  <a:pt x="1556172" y="3786292"/>
                </a:lnTo>
                <a:lnTo>
                  <a:pt x="1573107" y="3786292"/>
                </a:lnTo>
                <a:lnTo>
                  <a:pt x="1573107" y="3769359"/>
                </a:lnTo>
                <a:close/>
              </a:path>
              <a:path w="1573529" h="3953509">
                <a:moveTo>
                  <a:pt x="1573107" y="3803226"/>
                </a:moveTo>
                <a:lnTo>
                  <a:pt x="1556172" y="3803226"/>
                </a:lnTo>
                <a:lnTo>
                  <a:pt x="1556172" y="3820159"/>
                </a:lnTo>
                <a:lnTo>
                  <a:pt x="1573107" y="3820159"/>
                </a:lnTo>
                <a:lnTo>
                  <a:pt x="1573107" y="3803226"/>
                </a:lnTo>
                <a:close/>
              </a:path>
              <a:path w="1573529" h="3953509">
                <a:moveTo>
                  <a:pt x="1573107" y="3837092"/>
                </a:moveTo>
                <a:lnTo>
                  <a:pt x="1556172" y="3837092"/>
                </a:lnTo>
                <a:lnTo>
                  <a:pt x="1556172" y="3854026"/>
                </a:lnTo>
                <a:lnTo>
                  <a:pt x="1573107" y="3854026"/>
                </a:lnTo>
                <a:lnTo>
                  <a:pt x="1573107" y="3837092"/>
                </a:lnTo>
                <a:close/>
              </a:path>
              <a:path w="1573529" h="3953509">
                <a:moveTo>
                  <a:pt x="1573107" y="3870959"/>
                </a:moveTo>
                <a:lnTo>
                  <a:pt x="1556172" y="3870959"/>
                </a:lnTo>
                <a:lnTo>
                  <a:pt x="1556172" y="3887892"/>
                </a:lnTo>
                <a:lnTo>
                  <a:pt x="1573107" y="3887892"/>
                </a:lnTo>
                <a:lnTo>
                  <a:pt x="1573107" y="3870959"/>
                </a:lnTo>
                <a:close/>
              </a:path>
              <a:path w="1573529" h="3953509">
                <a:moveTo>
                  <a:pt x="1573107" y="3904826"/>
                </a:moveTo>
                <a:lnTo>
                  <a:pt x="1556172" y="3904826"/>
                </a:lnTo>
                <a:lnTo>
                  <a:pt x="1556172" y="3921759"/>
                </a:lnTo>
                <a:lnTo>
                  <a:pt x="1573107" y="3921759"/>
                </a:lnTo>
                <a:lnTo>
                  <a:pt x="1573107" y="3904826"/>
                </a:lnTo>
                <a:close/>
              </a:path>
              <a:path w="1573529" h="3953509">
                <a:moveTo>
                  <a:pt x="1564640" y="3936476"/>
                </a:moveTo>
                <a:lnTo>
                  <a:pt x="1553956" y="3936476"/>
                </a:lnTo>
                <a:lnTo>
                  <a:pt x="1553956" y="3953410"/>
                </a:lnTo>
                <a:lnTo>
                  <a:pt x="1569316" y="3953410"/>
                </a:lnTo>
                <a:lnTo>
                  <a:pt x="1573107" y="3949619"/>
                </a:lnTo>
                <a:lnTo>
                  <a:pt x="1573107" y="3944943"/>
                </a:lnTo>
                <a:lnTo>
                  <a:pt x="1556172" y="3944943"/>
                </a:lnTo>
                <a:lnTo>
                  <a:pt x="1556172" y="3938692"/>
                </a:lnTo>
                <a:lnTo>
                  <a:pt x="1564640" y="3938692"/>
                </a:lnTo>
                <a:lnTo>
                  <a:pt x="1564640" y="3936476"/>
                </a:lnTo>
                <a:close/>
              </a:path>
              <a:path w="1573529" h="3953509">
                <a:moveTo>
                  <a:pt x="1564640" y="3938692"/>
                </a:moveTo>
                <a:lnTo>
                  <a:pt x="1556172" y="3938692"/>
                </a:lnTo>
                <a:lnTo>
                  <a:pt x="1556172" y="3944943"/>
                </a:lnTo>
                <a:lnTo>
                  <a:pt x="1564640" y="3944943"/>
                </a:lnTo>
                <a:lnTo>
                  <a:pt x="1564640" y="3938692"/>
                </a:lnTo>
                <a:close/>
              </a:path>
              <a:path w="1573529" h="3953509">
                <a:moveTo>
                  <a:pt x="1573107" y="3938692"/>
                </a:moveTo>
                <a:lnTo>
                  <a:pt x="1564640" y="3938692"/>
                </a:lnTo>
                <a:lnTo>
                  <a:pt x="1564640" y="3944943"/>
                </a:lnTo>
                <a:lnTo>
                  <a:pt x="1573107" y="3944943"/>
                </a:lnTo>
                <a:lnTo>
                  <a:pt x="1573107" y="3938692"/>
                </a:lnTo>
                <a:close/>
              </a:path>
              <a:path w="1573529" h="3953509">
                <a:moveTo>
                  <a:pt x="1537023" y="3936476"/>
                </a:moveTo>
                <a:lnTo>
                  <a:pt x="1520090" y="3936476"/>
                </a:lnTo>
                <a:lnTo>
                  <a:pt x="1520090" y="3953410"/>
                </a:lnTo>
                <a:lnTo>
                  <a:pt x="1537023" y="3953410"/>
                </a:lnTo>
                <a:lnTo>
                  <a:pt x="1537023" y="3936476"/>
                </a:lnTo>
                <a:close/>
              </a:path>
              <a:path w="1573529" h="3953509">
                <a:moveTo>
                  <a:pt x="1503156" y="3936476"/>
                </a:moveTo>
                <a:lnTo>
                  <a:pt x="1486223" y="3936476"/>
                </a:lnTo>
                <a:lnTo>
                  <a:pt x="1486223" y="3953410"/>
                </a:lnTo>
                <a:lnTo>
                  <a:pt x="1503156" y="3953410"/>
                </a:lnTo>
                <a:lnTo>
                  <a:pt x="1503156" y="3936476"/>
                </a:lnTo>
                <a:close/>
              </a:path>
              <a:path w="1573529" h="3953509">
                <a:moveTo>
                  <a:pt x="1469290" y="3936476"/>
                </a:moveTo>
                <a:lnTo>
                  <a:pt x="1452356" y="3936476"/>
                </a:lnTo>
                <a:lnTo>
                  <a:pt x="1452356" y="3953410"/>
                </a:lnTo>
                <a:lnTo>
                  <a:pt x="1469290" y="3953410"/>
                </a:lnTo>
                <a:lnTo>
                  <a:pt x="1469290" y="3936476"/>
                </a:lnTo>
                <a:close/>
              </a:path>
              <a:path w="1573529" h="3953509">
                <a:moveTo>
                  <a:pt x="1435423" y="3936476"/>
                </a:moveTo>
                <a:lnTo>
                  <a:pt x="1418490" y="3936476"/>
                </a:lnTo>
                <a:lnTo>
                  <a:pt x="1418490" y="3953410"/>
                </a:lnTo>
                <a:lnTo>
                  <a:pt x="1435423" y="3953410"/>
                </a:lnTo>
                <a:lnTo>
                  <a:pt x="1435423" y="3936476"/>
                </a:lnTo>
                <a:close/>
              </a:path>
              <a:path w="1573529" h="3953509">
                <a:moveTo>
                  <a:pt x="1401556" y="3936476"/>
                </a:moveTo>
                <a:lnTo>
                  <a:pt x="1384623" y="3936476"/>
                </a:lnTo>
                <a:lnTo>
                  <a:pt x="1384623" y="3953410"/>
                </a:lnTo>
                <a:lnTo>
                  <a:pt x="1401556" y="3953410"/>
                </a:lnTo>
                <a:lnTo>
                  <a:pt x="1401556" y="3936476"/>
                </a:lnTo>
                <a:close/>
              </a:path>
              <a:path w="1573529" h="3953509">
                <a:moveTo>
                  <a:pt x="1367690" y="3936476"/>
                </a:moveTo>
                <a:lnTo>
                  <a:pt x="1350756" y="3936476"/>
                </a:lnTo>
                <a:lnTo>
                  <a:pt x="1350756" y="3953410"/>
                </a:lnTo>
                <a:lnTo>
                  <a:pt x="1367690" y="3953410"/>
                </a:lnTo>
                <a:lnTo>
                  <a:pt x="1367690" y="3936476"/>
                </a:lnTo>
                <a:close/>
              </a:path>
              <a:path w="1573529" h="3953509">
                <a:moveTo>
                  <a:pt x="1333823" y="3936476"/>
                </a:moveTo>
                <a:lnTo>
                  <a:pt x="1316890" y="3936476"/>
                </a:lnTo>
                <a:lnTo>
                  <a:pt x="1316890" y="3953410"/>
                </a:lnTo>
                <a:lnTo>
                  <a:pt x="1333823" y="3953410"/>
                </a:lnTo>
                <a:lnTo>
                  <a:pt x="1333823" y="3936476"/>
                </a:lnTo>
                <a:close/>
              </a:path>
              <a:path w="1573529" h="3953509">
                <a:moveTo>
                  <a:pt x="1299956" y="3936476"/>
                </a:moveTo>
                <a:lnTo>
                  <a:pt x="1283023" y="3936476"/>
                </a:lnTo>
                <a:lnTo>
                  <a:pt x="1283023" y="3953410"/>
                </a:lnTo>
                <a:lnTo>
                  <a:pt x="1299956" y="3953410"/>
                </a:lnTo>
                <a:lnTo>
                  <a:pt x="1299956" y="3936476"/>
                </a:lnTo>
                <a:close/>
              </a:path>
              <a:path w="1573529" h="3953509">
                <a:moveTo>
                  <a:pt x="1266090" y="3936476"/>
                </a:moveTo>
                <a:lnTo>
                  <a:pt x="1249156" y="3936476"/>
                </a:lnTo>
                <a:lnTo>
                  <a:pt x="1249156" y="3953410"/>
                </a:lnTo>
                <a:lnTo>
                  <a:pt x="1266090" y="3953410"/>
                </a:lnTo>
                <a:lnTo>
                  <a:pt x="1266090" y="3936476"/>
                </a:lnTo>
                <a:close/>
              </a:path>
              <a:path w="1573529" h="3953509">
                <a:moveTo>
                  <a:pt x="1232223" y="3936476"/>
                </a:moveTo>
                <a:lnTo>
                  <a:pt x="1215290" y="3936476"/>
                </a:lnTo>
                <a:lnTo>
                  <a:pt x="1215290" y="3953410"/>
                </a:lnTo>
                <a:lnTo>
                  <a:pt x="1232223" y="3953410"/>
                </a:lnTo>
                <a:lnTo>
                  <a:pt x="1232223" y="3936476"/>
                </a:lnTo>
                <a:close/>
              </a:path>
              <a:path w="1573529" h="3953509">
                <a:moveTo>
                  <a:pt x="1198356" y="3936476"/>
                </a:moveTo>
                <a:lnTo>
                  <a:pt x="1181423" y="3936476"/>
                </a:lnTo>
                <a:lnTo>
                  <a:pt x="1181423" y="3953410"/>
                </a:lnTo>
                <a:lnTo>
                  <a:pt x="1198356" y="3953410"/>
                </a:lnTo>
                <a:lnTo>
                  <a:pt x="1198356" y="3936476"/>
                </a:lnTo>
                <a:close/>
              </a:path>
              <a:path w="1573529" h="3953509">
                <a:moveTo>
                  <a:pt x="1164490" y="3936476"/>
                </a:moveTo>
                <a:lnTo>
                  <a:pt x="1147556" y="3936476"/>
                </a:lnTo>
                <a:lnTo>
                  <a:pt x="1147556" y="3953410"/>
                </a:lnTo>
                <a:lnTo>
                  <a:pt x="1164490" y="3953410"/>
                </a:lnTo>
                <a:lnTo>
                  <a:pt x="1164490" y="3936476"/>
                </a:lnTo>
                <a:close/>
              </a:path>
              <a:path w="1573529" h="3953509">
                <a:moveTo>
                  <a:pt x="1130623" y="3936476"/>
                </a:moveTo>
                <a:lnTo>
                  <a:pt x="1113690" y="3936476"/>
                </a:lnTo>
                <a:lnTo>
                  <a:pt x="1113690" y="3953410"/>
                </a:lnTo>
                <a:lnTo>
                  <a:pt x="1130623" y="3953410"/>
                </a:lnTo>
                <a:lnTo>
                  <a:pt x="1130623" y="3936476"/>
                </a:lnTo>
                <a:close/>
              </a:path>
              <a:path w="1573529" h="3953509">
                <a:moveTo>
                  <a:pt x="1096756" y="3936476"/>
                </a:moveTo>
                <a:lnTo>
                  <a:pt x="1079823" y="3936476"/>
                </a:lnTo>
                <a:lnTo>
                  <a:pt x="1079823" y="3953410"/>
                </a:lnTo>
                <a:lnTo>
                  <a:pt x="1096756" y="3953410"/>
                </a:lnTo>
                <a:lnTo>
                  <a:pt x="1096756" y="3936476"/>
                </a:lnTo>
                <a:close/>
              </a:path>
              <a:path w="1573529" h="3953509">
                <a:moveTo>
                  <a:pt x="1062890" y="3936476"/>
                </a:moveTo>
                <a:lnTo>
                  <a:pt x="1045956" y="3936476"/>
                </a:lnTo>
                <a:lnTo>
                  <a:pt x="1045956" y="3953410"/>
                </a:lnTo>
                <a:lnTo>
                  <a:pt x="1062890" y="3953410"/>
                </a:lnTo>
                <a:lnTo>
                  <a:pt x="1062890" y="3936476"/>
                </a:lnTo>
                <a:close/>
              </a:path>
              <a:path w="1573529" h="3953509">
                <a:moveTo>
                  <a:pt x="1029023" y="3936476"/>
                </a:moveTo>
                <a:lnTo>
                  <a:pt x="1012090" y="3936476"/>
                </a:lnTo>
                <a:lnTo>
                  <a:pt x="1012090" y="3953410"/>
                </a:lnTo>
                <a:lnTo>
                  <a:pt x="1029023" y="3953410"/>
                </a:lnTo>
                <a:lnTo>
                  <a:pt x="1029023" y="3936476"/>
                </a:lnTo>
                <a:close/>
              </a:path>
              <a:path w="1573529" h="3953509">
                <a:moveTo>
                  <a:pt x="995156" y="3936476"/>
                </a:moveTo>
                <a:lnTo>
                  <a:pt x="978223" y="3936476"/>
                </a:lnTo>
                <a:lnTo>
                  <a:pt x="978223" y="3953410"/>
                </a:lnTo>
                <a:lnTo>
                  <a:pt x="995156" y="3953410"/>
                </a:lnTo>
                <a:lnTo>
                  <a:pt x="995156" y="3936476"/>
                </a:lnTo>
                <a:close/>
              </a:path>
              <a:path w="1573529" h="3953509">
                <a:moveTo>
                  <a:pt x="961290" y="3936476"/>
                </a:moveTo>
                <a:lnTo>
                  <a:pt x="944356" y="3936476"/>
                </a:lnTo>
                <a:lnTo>
                  <a:pt x="944356" y="3953410"/>
                </a:lnTo>
                <a:lnTo>
                  <a:pt x="961290" y="3953410"/>
                </a:lnTo>
                <a:lnTo>
                  <a:pt x="961290" y="3936476"/>
                </a:lnTo>
                <a:close/>
              </a:path>
              <a:path w="1573529" h="3953509">
                <a:moveTo>
                  <a:pt x="927423" y="3936476"/>
                </a:moveTo>
                <a:lnTo>
                  <a:pt x="910490" y="3936476"/>
                </a:lnTo>
                <a:lnTo>
                  <a:pt x="910490" y="3953410"/>
                </a:lnTo>
                <a:lnTo>
                  <a:pt x="927423" y="3953410"/>
                </a:lnTo>
                <a:lnTo>
                  <a:pt x="927423" y="3936476"/>
                </a:lnTo>
                <a:close/>
              </a:path>
              <a:path w="1573529" h="3953509">
                <a:moveTo>
                  <a:pt x="893556" y="3936476"/>
                </a:moveTo>
                <a:lnTo>
                  <a:pt x="876623" y="3936476"/>
                </a:lnTo>
                <a:lnTo>
                  <a:pt x="876623" y="3953410"/>
                </a:lnTo>
                <a:lnTo>
                  <a:pt x="893556" y="3953410"/>
                </a:lnTo>
                <a:lnTo>
                  <a:pt x="893556" y="3936476"/>
                </a:lnTo>
                <a:close/>
              </a:path>
              <a:path w="1573529" h="3953509">
                <a:moveTo>
                  <a:pt x="859690" y="3936476"/>
                </a:moveTo>
                <a:lnTo>
                  <a:pt x="842756" y="3936476"/>
                </a:lnTo>
                <a:lnTo>
                  <a:pt x="842756" y="3953410"/>
                </a:lnTo>
                <a:lnTo>
                  <a:pt x="859690" y="3953410"/>
                </a:lnTo>
                <a:lnTo>
                  <a:pt x="859690" y="3936476"/>
                </a:lnTo>
                <a:close/>
              </a:path>
              <a:path w="1573529" h="3953509">
                <a:moveTo>
                  <a:pt x="825823" y="3936476"/>
                </a:moveTo>
                <a:lnTo>
                  <a:pt x="808890" y="3936476"/>
                </a:lnTo>
                <a:lnTo>
                  <a:pt x="808890" y="3953410"/>
                </a:lnTo>
                <a:lnTo>
                  <a:pt x="825823" y="3953410"/>
                </a:lnTo>
                <a:lnTo>
                  <a:pt x="825823" y="3936476"/>
                </a:lnTo>
                <a:close/>
              </a:path>
              <a:path w="1573529" h="3953509">
                <a:moveTo>
                  <a:pt x="791956" y="3936476"/>
                </a:moveTo>
                <a:lnTo>
                  <a:pt x="775023" y="3936476"/>
                </a:lnTo>
                <a:lnTo>
                  <a:pt x="775023" y="3953410"/>
                </a:lnTo>
                <a:lnTo>
                  <a:pt x="791956" y="3953410"/>
                </a:lnTo>
                <a:lnTo>
                  <a:pt x="791956" y="3936476"/>
                </a:lnTo>
                <a:close/>
              </a:path>
              <a:path w="1573529" h="3953509">
                <a:moveTo>
                  <a:pt x="758090" y="3936476"/>
                </a:moveTo>
                <a:lnTo>
                  <a:pt x="741156" y="3936476"/>
                </a:lnTo>
                <a:lnTo>
                  <a:pt x="741156" y="3953410"/>
                </a:lnTo>
                <a:lnTo>
                  <a:pt x="758090" y="3953410"/>
                </a:lnTo>
                <a:lnTo>
                  <a:pt x="758090" y="3936476"/>
                </a:lnTo>
                <a:close/>
              </a:path>
              <a:path w="1573529" h="3953509">
                <a:moveTo>
                  <a:pt x="724223" y="3936476"/>
                </a:moveTo>
                <a:lnTo>
                  <a:pt x="707290" y="3936476"/>
                </a:lnTo>
                <a:lnTo>
                  <a:pt x="707290" y="3953410"/>
                </a:lnTo>
                <a:lnTo>
                  <a:pt x="724223" y="3953410"/>
                </a:lnTo>
                <a:lnTo>
                  <a:pt x="724223" y="3936476"/>
                </a:lnTo>
                <a:close/>
              </a:path>
              <a:path w="1573529" h="3953509">
                <a:moveTo>
                  <a:pt x="690356" y="3936476"/>
                </a:moveTo>
                <a:lnTo>
                  <a:pt x="673423" y="3936476"/>
                </a:lnTo>
                <a:lnTo>
                  <a:pt x="673423" y="3953410"/>
                </a:lnTo>
                <a:lnTo>
                  <a:pt x="690356" y="3953410"/>
                </a:lnTo>
                <a:lnTo>
                  <a:pt x="690356" y="3936476"/>
                </a:lnTo>
                <a:close/>
              </a:path>
              <a:path w="1573529" h="3953509">
                <a:moveTo>
                  <a:pt x="656490" y="3936476"/>
                </a:moveTo>
                <a:lnTo>
                  <a:pt x="639556" y="3936476"/>
                </a:lnTo>
                <a:lnTo>
                  <a:pt x="639556" y="3953410"/>
                </a:lnTo>
                <a:lnTo>
                  <a:pt x="656490" y="3953410"/>
                </a:lnTo>
                <a:lnTo>
                  <a:pt x="656490" y="3936476"/>
                </a:lnTo>
                <a:close/>
              </a:path>
              <a:path w="1573529" h="3953509">
                <a:moveTo>
                  <a:pt x="622623" y="3936476"/>
                </a:moveTo>
                <a:lnTo>
                  <a:pt x="605690" y="3936476"/>
                </a:lnTo>
                <a:lnTo>
                  <a:pt x="605690" y="3953410"/>
                </a:lnTo>
                <a:lnTo>
                  <a:pt x="622623" y="3953410"/>
                </a:lnTo>
                <a:lnTo>
                  <a:pt x="622623" y="3936476"/>
                </a:lnTo>
                <a:close/>
              </a:path>
              <a:path w="1573529" h="3953509">
                <a:moveTo>
                  <a:pt x="588756" y="3936476"/>
                </a:moveTo>
                <a:lnTo>
                  <a:pt x="571823" y="3936476"/>
                </a:lnTo>
                <a:lnTo>
                  <a:pt x="571823" y="3953410"/>
                </a:lnTo>
                <a:lnTo>
                  <a:pt x="588756" y="3953410"/>
                </a:lnTo>
                <a:lnTo>
                  <a:pt x="588756" y="3936476"/>
                </a:lnTo>
                <a:close/>
              </a:path>
              <a:path w="1573529" h="3953509">
                <a:moveTo>
                  <a:pt x="554890" y="3936476"/>
                </a:moveTo>
                <a:lnTo>
                  <a:pt x="537956" y="3936476"/>
                </a:lnTo>
                <a:lnTo>
                  <a:pt x="537956" y="3953410"/>
                </a:lnTo>
                <a:lnTo>
                  <a:pt x="554890" y="3953410"/>
                </a:lnTo>
                <a:lnTo>
                  <a:pt x="554890" y="3936476"/>
                </a:lnTo>
                <a:close/>
              </a:path>
              <a:path w="1573529" h="3953509">
                <a:moveTo>
                  <a:pt x="521023" y="3936476"/>
                </a:moveTo>
                <a:lnTo>
                  <a:pt x="504090" y="3936476"/>
                </a:lnTo>
                <a:lnTo>
                  <a:pt x="504090" y="3953410"/>
                </a:lnTo>
                <a:lnTo>
                  <a:pt x="521023" y="3953410"/>
                </a:lnTo>
                <a:lnTo>
                  <a:pt x="521023" y="3936476"/>
                </a:lnTo>
                <a:close/>
              </a:path>
              <a:path w="1573529" h="3953509">
                <a:moveTo>
                  <a:pt x="487156" y="3936476"/>
                </a:moveTo>
                <a:lnTo>
                  <a:pt x="470223" y="3936476"/>
                </a:lnTo>
                <a:lnTo>
                  <a:pt x="470223" y="3953410"/>
                </a:lnTo>
                <a:lnTo>
                  <a:pt x="487156" y="3953410"/>
                </a:lnTo>
                <a:lnTo>
                  <a:pt x="487156" y="3936476"/>
                </a:lnTo>
                <a:close/>
              </a:path>
              <a:path w="1573529" h="3953509">
                <a:moveTo>
                  <a:pt x="453290" y="3936476"/>
                </a:moveTo>
                <a:lnTo>
                  <a:pt x="436356" y="3936476"/>
                </a:lnTo>
                <a:lnTo>
                  <a:pt x="436356" y="3953410"/>
                </a:lnTo>
                <a:lnTo>
                  <a:pt x="453290" y="3953410"/>
                </a:lnTo>
                <a:lnTo>
                  <a:pt x="453290" y="3936476"/>
                </a:lnTo>
                <a:close/>
              </a:path>
              <a:path w="1573529" h="3953509">
                <a:moveTo>
                  <a:pt x="419423" y="3936476"/>
                </a:moveTo>
                <a:lnTo>
                  <a:pt x="402490" y="3936476"/>
                </a:lnTo>
                <a:lnTo>
                  <a:pt x="402490" y="3953410"/>
                </a:lnTo>
                <a:lnTo>
                  <a:pt x="419423" y="3953410"/>
                </a:lnTo>
                <a:lnTo>
                  <a:pt x="419423" y="3936476"/>
                </a:lnTo>
                <a:close/>
              </a:path>
              <a:path w="1573529" h="3953509">
                <a:moveTo>
                  <a:pt x="385556" y="3936476"/>
                </a:moveTo>
                <a:lnTo>
                  <a:pt x="368623" y="3936476"/>
                </a:lnTo>
                <a:lnTo>
                  <a:pt x="368623" y="3953410"/>
                </a:lnTo>
                <a:lnTo>
                  <a:pt x="385556" y="3953410"/>
                </a:lnTo>
                <a:lnTo>
                  <a:pt x="385556" y="3936476"/>
                </a:lnTo>
                <a:close/>
              </a:path>
              <a:path w="1573529" h="3953509">
                <a:moveTo>
                  <a:pt x="351690" y="3936476"/>
                </a:moveTo>
                <a:lnTo>
                  <a:pt x="334756" y="3936476"/>
                </a:lnTo>
                <a:lnTo>
                  <a:pt x="334756" y="3953410"/>
                </a:lnTo>
                <a:lnTo>
                  <a:pt x="351690" y="3953410"/>
                </a:lnTo>
                <a:lnTo>
                  <a:pt x="351690" y="3936476"/>
                </a:lnTo>
                <a:close/>
              </a:path>
              <a:path w="1573529" h="3953509">
                <a:moveTo>
                  <a:pt x="317823" y="3936476"/>
                </a:moveTo>
                <a:lnTo>
                  <a:pt x="300890" y="3936476"/>
                </a:lnTo>
                <a:lnTo>
                  <a:pt x="300890" y="3953410"/>
                </a:lnTo>
                <a:lnTo>
                  <a:pt x="317823" y="3953410"/>
                </a:lnTo>
                <a:lnTo>
                  <a:pt x="317823" y="3936476"/>
                </a:lnTo>
                <a:close/>
              </a:path>
              <a:path w="1573529" h="3953509">
                <a:moveTo>
                  <a:pt x="283956" y="3936476"/>
                </a:moveTo>
                <a:lnTo>
                  <a:pt x="267023" y="3936476"/>
                </a:lnTo>
                <a:lnTo>
                  <a:pt x="267023" y="3953410"/>
                </a:lnTo>
                <a:lnTo>
                  <a:pt x="283956" y="3953410"/>
                </a:lnTo>
                <a:lnTo>
                  <a:pt x="283956" y="3936476"/>
                </a:lnTo>
                <a:close/>
              </a:path>
              <a:path w="1573529" h="3953509">
                <a:moveTo>
                  <a:pt x="250090" y="3936476"/>
                </a:moveTo>
                <a:lnTo>
                  <a:pt x="233156" y="3936476"/>
                </a:lnTo>
                <a:lnTo>
                  <a:pt x="233156" y="3953410"/>
                </a:lnTo>
                <a:lnTo>
                  <a:pt x="250090" y="3953410"/>
                </a:lnTo>
                <a:lnTo>
                  <a:pt x="250090" y="3936476"/>
                </a:lnTo>
                <a:close/>
              </a:path>
              <a:path w="1573529" h="3953509">
                <a:moveTo>
                  <a:pt x="216223" y="3936476"/>
                </a:moveTo>
                <a:lnTo>
                  <a:pt x="199290" y="3936476"/>
                </a:lnTo>
                <a:lnTo>
                  <a:pt x="199290" y="3953410"/>
                </a:lnTo>
                <a:lnTo>
                  <a:pt x="216223" y="3953410"/>
                </a:lnTo>
                <a:lnTo>
                  <a:pt x="216223" y="3936476"/>
                </a:lnTo>
                <a:close/>
              </a:path>
              <a:path w="1573529" h="3953509">
                <a:moveTo>
                  <a:pt x="182356" y="3936476"/>
                </a:moveTo>
                <a:lnTo>
                  <a:pt x="165423" y="3936476"/>
                </a:lnTo>
                <a:lnTo>
                  <a:pt x="165423" y="3953410"/>
                </a:lnTo>
                <a:lnTo>
                  <a:pt x="182356" y="3953410"/>
                </a:lnTo>
                <a:lnTo>
                  <a:pt x="182356" y="3936476"/>
                </a:lnTo>
                <a:close/>
              </a:path>
              <a:path w="1573529" h="3953509">
                <a:moveTo>
                  <a:pt x="148490" y="3936476"/>
                </a:moveTo>
                <a:lnTo>
                  <a:pt x="131556" y="3936476"/>
                </a:lnTo>
                <a:lnTo>
                  <a:pt x="131556" y="3953410"/>
                </a:lnTo>
                <a:lnTo>
                  <a:pt x="148490" y="3953410"/>
                </a:lnTo>
                <a:lnTo>
                  <a:pt x="148490" y="3936476"/>
                </a:lnTo>
                <a:close/>
              </a:path>
              <a:path w="1573529" h="3953509">
                <a:moveTo>
                  <a:pt x="114623" y="3936476"/>
                </a:moveTo>
                <a:lnTo>
                  <a:pt x="97690" y="3936476"/>
                </a:lnTo>
                <a:lnTo>
                  <a:pt x="97690" y="3953410"/>
                </a:lnTo>
                <a:lnTo>
                  <a:pt x="114623" y="3953410"/>
                </a:lnTo>
                <a:lnTo>
                  <a:pt x="114623" y="3936476"/>
                </a:lnTo>
                <a:close/>
              </a:path>
              <a:path w="1573529" h="3953509">
                <a:moveTo>
                  <a:pt x="80756" y="3936476"/>
                </a:moveTo>
                <a:lnTo>
                  <a:pt x="63823" y="3936476"/>
                </a:lnTo>
                <a:lnTo>
                  <a:pt x="63823" y="3953410"/>
                </a:lnTo>
                <a:lnTo>
                  <a:pt x="80756" y="3953410"/>
                </a:lnTo>
                <a:lnTo>
                  <a:pt x="80756" y="3936476"/>
                </a:lnTo>
                <a:close/>
              </a:path>
              <a:path w="1573529" h="3953509">
                <a:moveTo>
                  <a:pt x="46890" y="3936476"/>
                </a:moveTo>
                <a:lnTo>
                  <a:pt x="29956" y="3936476"/>
                </a:lnTo>
                <a:lnTo>
                  <a:pt x="29956" y="3953410"/>
                </a:lnTo>
                <a:lnTo>
                  <a:pt x="46890" y="3953410"/>
                </a:lnTo>
                <a:lnTo>
                  <a:pt x="46890" y="3936476"/>
                </a:lnTo>
                <a:close/>
              </a:path>
              <a:path w="1573529" h="3953509">
                <a:moveTo>
                  <a:pt x="16932" y="3932567"/>
                </a:moveTo>
                <a:lnTo>
                  <a:pt x="0" y="3932567"/>
                </a:lnTo>
                <a:lnTo>
                  <a:pt x="0" y="3949619"/>
                </a:lnTo>
                <a:lnTo>
                  <a:pt x="3790" y="3953410"/>
                </a:lnTo>
                <a:lnTo>
                  <a:pt x="13023" y="3953410"/>
                </a:lnTo>
                <a:lnTo>
                  <a:pt x="13023" y="3944943"/>
                </a:lnTo>
                <a:lnTo>
                  <a:pt x="8467" y="3944943"/>
                </a:lnTo>
                <a:lnTo>
                  <a:pt x="8467" y="3936476"/>
                </a:lnTo>
                <a:lnTo>
                  <a:pt x="16932" y="3936476"/>
                </a:lnTo>
                <a:lnTo>
                  <a:pt x="16932" y="3932567"/>
                </a:lnTo>
                <a:close/>
              </a:path>
              <a:path w="1573529" h="3953509">
                <a:moveTo>
                  <a:pt x="13023" y="3936476"/>
                </a:moveTo>
                <a:lnTo>
                  <a:pt x="8467" y="3936476"/>
                </a:lnTo>
                <a:lnTo>
                  <a:pt x="8467" y="3944943"/>
                </a:lnTo>
                <a:lnTo>
                  <a:pt x="13023" y="3944943"/>
                </a:lnTo>
                <a:lnTo>
                  <a:pt x="13023" y="3936476"/>
                </a:lnTo>
                <a:close/>
              </a:path>
              <a:path w="1573529" h="3953509">
                <a:moveTo>
                  <a:pt x="16932" y="3936476"/>
                </a:moveTo>
                <a:lnTo>
                  <a:pt x="13023" y="3936476"/>
                </a:lnTo>
                <a:lnTo>
                  <a:pt x="13023" y="3944943"/>
                </a:lnTo>
                <a:lnTo>
                  <a:pt x="16932" y="3944943"/>
                </a:lnTo>
                <a:lnTo>
                  <a:pt x="16932" y="3936476"/>
                </a:lnTo>
                <a:close/>
              </a:path>
              <a:path w="1573529" h="3953509">
                <a:moveTo>
                  <a:pt x="16932" y="3898700"/>
                </a:moveTo>
                <a:lnTo>
                  <a:pt x="0" y="3898700"/>
                </a:lnTo>
                <a:lnTo>
                  <a:pt x="0" y="3915634"/>
                </a:lnTo>
                <a:lnTo>
                  <a:pt x="16932" y="3915634"/>
                </a:lnTo>
                <a:lnTo>
                  <a:pt x="16932" y="3898700"/>
                </a:lnTo>
                <a:close/>
              </a:path>
              <a:path w="1573529" h="3953509">
                <a:moveTo>
                  <a:pt x="16932" y="3864834"/>
                </a:moveTo>
                <a:lnTo>
                  <a:pt x="0" y="3864834"/>
                </a:lnTo>
                <a:lnTo>
                  <a:pt x="0" y="3881767"/>
                </a:lnTo>
                <a:lnTo>
                  <a:pt x="16932" y="3881767"/>
                </a:lnTo>
                <a:lnTo>
                  <a:pt x="16932" y="3864834"/>
                </a:lnTo>
                <a:close/>
              </a:path>
              <a:path w="1573529" h="3953509">
                <a:moveTo>
                  <a:pt x="16932" y="3830967"/>
                </a:moveTo>
                <a:lnTo>
                  <a:pt x="0" y="3830967"/>
                </a:lnTo>
                <a:lnTo>
                  <a:pt x="0" y="3847900"/>
                </a:lnTo>
                <a:lnTo>
                  <a:pt x="16932" y="3847900"/>
                </a:lnTo>
                <a:lnTo>
                  <a:pt x="16932" y="3830967"/>
                </a:lnTo>
                <a:close/>
              </a:path>
              <a:path w="1573529" h="3953509">
                <a:moveTo>
                  <a:pt x="16932" y="3797100"/>
                </a:moveTo>
                <a:lnTo>
                  <a:pt x="0" y="3797100"/>
                </a:lnTo>
                <a:lnTo>
                  <a:pt x="0" y="3814034"/>
                </a:lnTo>
                <a:lnTo>
                  <a:pt x="16932" y="3814034"/>
                </a:lnTo>
                <a:lnTo>
                  <a:pt x="16932" y="3797100"/>
                </a:lnTo>
                <a:close/>
              </a:path>
              <a:path w="1573529" h="3953509">
                <a:moveTo>
                  <a:pt x="16932" y="3763234"/>
                </a:moveTo>
                <a:lnTo>
                  <a:pt x="0" y="3763234"/>
                </a:lnTo>
                <a:lnTo>
                  <a:pt x="0" y="3780167"/>
                </a:lnTo>
                <a:lnTo>
                  <a:pt x="16932" y="3780167"/>
                </a:lnTo>
                <a:lnTo>
                  <a:pt x="16932" y="3763234"/>
                </a:lnTo>
                <a:close/>
              </a:path>
              <a:path w="1573529" h="3953509">
                <a:moveTo>
                  <a:pt x="16932" y="3729367"/>
                </a:moveTo>
                <a:lnTo>
                  <a:pt x="0" y="3729367"/>
                </a:lnTo>
                <a:lnTo>
                  <a:pt x="0" y="3746300"/>
                </a:lnTo>
                <a:lnTo>
                  <a:pt x="16932" y="3746300"/>
                </a:lnTo>
                <a:lnTo>
                  <a:pt x="16932" y="3729367"/>
                </a:lnTo>
                <a:close/>
              </a:path>
              <a:path w="1573529" h="3953509">
                <a:moveTo>
                  <a:pt x="16932" y="3695500"/>
                </a:moveTo>
                <a:lnTo>
                  <a:pt x="0" y="3695500"/>
                </a:lnTo>
                <a:lnTo>
                  <a:pt x="0" y="3712434"/>
                </a:lnTo>
                <a:lnTo>
                  <a:pt x="16932" y="3712434"/>
                </a:lnTo>
                <a:lnTo>
                  <a:pt x="16932" y="3695500"/>
                </a:lnTo>
                <a:close/>
              </a:path>
              <a:path w="1573529" h="3953509">
                <a:moveTo>
                  <a:pt x="16932" y="3661634"/>
                </a:moveTo>
                <a:lnTo>
                  <a:pt x="0" y="3661634"/>
                </a:lnTo>
                <a:lnTo>
                  <a:pt x="0" y="3678567"/>
                </a:lnTo>
                <a:lnTo>
                  <a:pt x="16932" y="3678567"/>
                </a:lnTo>
                <a:lnTo>
                  <a:pt x="16932" y="3661634"/>
                </a:lnTo>
                <a:close/>
              </a:path>
              <a:path w="1573529" h="3953509">
                <a:moveTo>
                  <a:pt x="16932" y="3627767"/>
                </a:moveTo>
                <a:lnTo>
                  <a:pt x="0" y="3627767"/>
                </a:lnTo>
                <a:lnTo>
                  <a:pt x="0" y="3644700"/>
                </a:lnTo>
                <a:lnTo>
                  <a:pt x="16932" y="3644700"/>
                </a:lnTo>
                <a:lnTo>
                  <a:pt x="16932" y="3627767"/>
                </a:lnTo>
                <a:close/>
              </a:path>
              <a:path w="1573529" h="3953509">
                <a:moveTo>
                  <a:pt x="16932" y="3593900"/>
                </a:moveTo>
                <a:lnTo>
                  <a:pt x="0" y="3593900"/>
                </a:lnTo>
                <a:lnTo>
                  <a:pt x="0" y="3610834"/>
                </a:lnTo>
                <a:lnTo>
                  <a:pt x="16932" y="3610834"/>
                </a:lnTo>
                <a:lnTo>
                  <a:pt x="16932" y="3593900"/>
                </a:lnTo>
                <a:close/>
              </a:path>
              <a:path w="1573529" h="3953509">
                <a:moveTo>
                  <a:pt x="16932" y="3560034"/>
                </a:moveTo>
                <a:lnTo>
                  <a:pt x="0" y="3560034"/>
                </a:lnTo>
                <a:lnTo>
                  <a:pt x="0" y="3576967"/>
                </a:lnTo>
                <a:lnTo>
                  <a:pt x="16932" y="3576967"/>
                </a:lnTo>
                <a:lnTo>
                  <a:pt x="16932" y="3560034"/>
                </a:lnTo>
                <a:close/>
              </a:path>
              <a:path w="1573529" h="3953509">
                <a:moveTo>
                  <a:pt x="16932" y="3526167"/>
                </a:moveTo>
                <a:lnTo>
                  <a:pt x="0" y="3526167"/>
                </a:lnTo>
                <a:lnTo>
                  <a:pt x="0" y="3543100"/>
                </a:lnTo>
                <a:lnTo>
                  <a:pt x="16932" y="3543100"/>
                </a:lnTo>
                <a:lnTo>
                  <a:pt x="16932" y="3526167"/>
                </a:lnTo>
                <a:close/>
              </a:path>
              <a:path w="1573529" h="3953509">
                <a:moveTo>
                  <a:pt x="16932" y="3492300"/>
                </a:moveTo>
                <a:lnTo>
                  <a:pt x="0" y="3492300"/>
                </a:lnTo>
                <a:lnTo>
                  <a:pt x="0" y="3509234"/>
                </a:lnTo>
                <a:lnTo>
                  <a:pt x="16932" y="3509234"/>
                </a:lnTo>
                <a:lnTo>
                  <a:pt x="16932" y="3492300"/>
                </a:lnTo>
                <a:close/>
              </a:path>
              <a:path w="1573529" h="3953509">
                <a:moveTo>
                  <a:pt x="16932" y="3458434"/>
                </a:moveTo>
                <a:lnTo>
                  <a:pt x="0" y="3458434"/>
                </a:lnTo>
                <a:lnTo>
                  <a:pt x="0" y="3475367"/>
                </a:lnTo>
                <a:lnTo>
                  <a:pt x="16932" y="3475367"/>
                </a:lnTo>
                <a:lnTo>
                  <a:pt x="16932" y="3458434"/>
                </a:lnTo>
                <a:close/>
              </a:path>
              <a:path w="1573529" h="3953509">
                <a:moveTo>
                  <a:pt x="16932" y="3424567"/>
                </a:moveTo>
                <a:lnTo>
                  <a:pt x="0" y="3424567"/>
                </a:lnTo>
                <a:lnTo>
                  <a:pt x="0" y="3441500"/>
                </a:lnTo>
                <a:lnTo>
                  <a:pt x="16932" y="3441500"/>
                </a:lnTo>
                <a:lnTo>
                  <a:pt x="16932" y="3424567"/>
                </a:lnTo>
                <a:close/>
              </a:path>
              <a:path w="1573529" h="3953509">
                <a:moveTo>
                  <a:pt x="16932" y="3390700"/>
                </a:moveTo>
                <a:lnTo>
                  <a:pt x="0" y="3390700"/>
                </a:lnTo>
                <a:lnTo>
                  <a:pt x="0" y="3407634"/>
                </a:lnTo>
                <a:lnTo>
                  <a:pt x="16932" y="3407634"/>
                </a:lnTo>
                <a:lnTo>
                  <a:pt x="16932" y="3390700"/>
                </a:lnTo>
                <a:close/>
              </a:path>
              <a:path w="1573529" h="3953509">
                <a:moveTo>
                  <a:pt x="16932" y="3356834"/>
                </a:moveTo>
                <a:lnTo>
                  <a:pt x="0" y="3356834"/>
                </a:lnTo>
                <a:lnTo>
                  <a:pt x="0" y="3373767"/>
                </a:lnTo>
                <a:lnTo>
                  <a:pt x="16932" y="3373767"/>
                </a:lnTo>
                <a:lnTo>
                  <a:pt x="16932" y="3356834"/>
                </a:lnTo>
                <a:close/>
              </a:path>
              <a:path w="1573529" h="3953509">
                <a:moveTo>
                  <a:pt x="16932" y="3322967"/>
                </a:moveTo>
                <a:lnTo>
                  <a:pt x="0" y="3322967"/>
                </a:lnTo>
                <a:lnTo>
                  <a:pt x="0" y="3339900"/>
                </a:lnTo>
                <a:lnTo>
                  <a:pt x="16932" y="3339900"/>
                </a:lnTo>
                <a:lnTo>
                  <a:pt x="16932" y="3322967"/>
                </a:lnTo>
                <a:close/>
              </a:path>
              <a:path w="1573529" h="3953509">
                <a:moveTo>
                  <a:pt x="16932" y="3289100"/>
                </a:moveTo>
                <a:lnTo>
                  <a:pt x="0" y="3289100"/>
                </a:lnTo>
                <a:lnTo>
                  <a:pt x="0" y="3306034"/>
                </a:lnTo>
                <a:lnTo>
                  <a:pt x="16932" y="3306034"/>
                </a:lnTo>
                <a:lnTo>
                  <a:pt x="16932" y="3289100"/>
                </a:lnTo>
                <a:close/>
              </a:path>
              <a:path w="1573529" h="3953509">
                <a:moveTo>
                  <a:pt x="16932" y="3255234"/>
                </a:moveTo>
                <a:lnTo>
                  <a:pt x="0" y="3255234"/>
                </a:lnTo>
                <a:lnTo>
                  <a:pt x="0" y="3272167"/>
                </a:lnTo>
                <a:lnTo>
                  <a:pt x="16932" y="3272167"/>
                </a:lnTo>
                <a:lnTo>
                  <a:pt x="16932" y="3255234"/>
                </a:lnTo>
                <a:close/>
              </a:path>
              <a:path w="1573529" h="3953509">
                <a:moveTo>
                  <a:pt x="16932" y="3221367"/>
                </a:moveTo>
                <a:lnTo>
                  <a:pt x="0" y="3221367"/>
                </a:lnTo>
                <a:lnTo>
                  <a:pt x="0" y="3238300"/>
                </a:lnTo>
                <a:lnTo>
                  <a:pt x="16932" y="3238300"/>
                </a:lnTo>
                <a:lnTo>
                  <a:pt x="16932" y="3221367"/>
                </a:lnTo>
                <a:close/>
              </a:path>
              <a:path w="1573529" h="3953509">
                <a:moveTo>
                  <a:pt x="16932" y="3187500"/>
                </a:moveTo>
                <a:lnTo>
                  <a:pt x="0" y="3187500"/>
                </a:lnTo>
                <a:lnTo>
                  <a:pt x="0" y="3204434"/>
                </a:lnTo>
                <a:lnTo>
                  <a:pt x="16932" y="3204434"/>
                </a:lnTo>
                <a:lnTo>
                  <a:pt x="16932" y="3187500"/>
                </a:lnTo>
                <a:close/>
              </a:path>
              <a:path w="1573529" h="3953509">
                <a:moveTo>
                  <a:pt x="16932" y="3153634"/>
                </a:moveTo>
                <a:lnTo>
                  <a:pt x="0" y="3153634"/>
                </a:lnTo>
                <a:lnTo>
                  <a:pt x="0" y="3170567"/>
                </a:lnTo>
                <a:lnTo>
                  <a:pt x="16932" y="3170567"/>
                </a:lnTo>
                <a:lnTo>
                  <a:pt x="16932" y="3153634"/>
                </a:lnTo>
                <a:close/>
              </a:path>
              <a:path w="1573529" h="3953509">
                <a:moveTo>
                  <a:pt x="16932" y="3119767"/>
                </a:moveTo>
                <a:lnTo>
                  <a:pt x="0" y="3119767"/>
                </a:lnTo>
                <a:lnTo>
                  <a:pt x="0" y="3136700"/>
                </a:lnTo>
                <a:lnTo>
                  <a:pt x="16932" y="3136700"/>
                </a:lnTo>
                <a:lnTo>
                  <a:pt x="16932" y="3119767"/>
                </a:lnTo>
                <a:close/>
              </a:path>
              <a:path w="1573529" h="3953509">
                <a:moveTo>
                  <a:pt x="16932" y="3085900"/>
                </a:moveTo>
                <a:lnTo>
                  <a:pt x="0" y="3085900"/>
                </a:lnTo>
                <a:lnTo>
                  <a:pt x="0" y="3102834"/>
                </a:lnTo>
                <a:lnTo>
                  <a:pt x="16932" y="3102834"/>
                </a:lnTo>
                <a:lnTo>
                  <a:pt x="16932" y="3085900"/>
                </a:lnTo>
                <a:close/>
              </a:path>
              <a:path w="1573529" h="3953509">
                <a:moveTo>
                  <a:pt x="16932" y="3052034"/>
                </a:moveTo>
                <a:lnTo>
                  <a:pt x="0" y="3052034"/>
                </a:lnTo>
                <a:lnTo>
                  <a:pt x="0" y="3068967"/>
                </a:lnTo>
                <a:lnTo>
                  <a:pt x="16932" y="3068967"/>
                </a:lnTo>
                <a:lnTo>
                  <a:pt x="16932" y="3052034"/>
                </a:lnTo>
                <a:close/>
              </a:path>
              <a:path w="1573529" h="3953509">
                <a:moveTo>
                  <a:pt x="16932" y="3018167"/>
                </a:moveTo>
                <a:lnTo>
                  <a:pt x="0" y="3018167"/>
                </a:lnTo>
                <a:lnTo>
                  <a:pt x="0" y="3035100"/>
                </a:lnTo>
                <a:lnTo>
                  <a:pt x="16932" y="3035100"/>
                </a:lnTo>
                <a:lnTo>
                  <a:pt x="16932" y="3018167"/>
                </a:lnTo>
                <a:close/>
              </a:path>
              <a:path w="1573529" h="3953509">
                <a:moveTo>
                  <a:pt x="16932" y="2984300"/>
                </a:moveTo>
                <a:lnTo>
                  <a:pt x="0" y="2984300"/>
                </a:lnTo>
                <a:lnTo>
                  <a:pt x="0" y="3001234"/>
                </a:lnTo>
                <a:lnTo>
                  <a:pt x="16932" y="3001234"/>
                </a:lnTo>
                <a:lnTo>
                  <a:pt x="16932" y="2984300"/>
                </a:lnTo>
                <a:close/>
              </a:path>
              <a:path w="1573529" h="3953509">
                <a:moveTo>
                  <a:pt x="16932" y="2950434"/>
                </a:moveTo>
                <a:lnTo>
                  <a:pt x="0" y="2950434"/>
                </a:lnTo>
                <a:lnTo>
                  <a:pt x="0" y="2967367"/>
                </a:lnTo>
                <a:lnTo>
                  <a:pt x="16932" y="2967367"/>
                </a:lnTo>
                <a:lnTo>
                  <a:pt x="16932" y="2950434"/>
                </a:lnTo>
                <a:close/>
              </a:path>
              <a:path w="1573529" h="3953509">
                <a:moveTo>
                  <a:pt x="16932" y="2916567"/>
                </a:moveTo>
                <a:lnTo>
                  <a:pt x="0" y="2916567"/>
                </a:lnTo>
                <a:lnTo>
                  <a:pt x="0" y="2933500"/>
                </a:lnTo>
                <a:lnTo>
                  <a:pt x="16932" y="2933500"/>
                </a:lnTo>
                <a:lnTo>
                  <a:pt x="16932" y="2916567"/>
                </a:lnTo>
                <a:close/>
              </a:path>
              <a:path w="1573529" h="3953509">
                <a:moveTo>
                  <a:pt x="16932" y="2882700"/>
                </a:moveTo>
                <a:lnTo>
                  <a:pt x="0" y="2882700"/>
                </a:lnTo>
                <a:lnTo>
                  <a:pt x="0" y="2899634"/>
                </a:lnTo>
                <a:lnTo>
                  <a:pt x="16932" y="2899634"/>
                </a:lnTo>
                <a:lnTo>
                  <a:pt x="16932" y="2882700"/>
                </a:lnTo>
                <a:close/>
              </a:path>
              <a:path w="1573529" h="3953509">
                <a:moveTo>
                  <a:pt x="16932" y="2848834"/>
                </a:moveTo>
                <a:lnTo>
                  <a:pt x="0" y="2848834"/>
                </a:lnTo>
                <a:lnTo>
                  <a:pt x="0" y="2865767"/>
                </a:lnTo>
                <a:lnTo>
                  <a:pt x="16932" y="2865767"/>
                </a:lnTo>
                <a:lnTo>
                  <a:pt x="16932" y="2848834"/>
                </a:lnTo>
                <a:close/>
              </a:path>
              <a:path w="1573529" h="3953509">
                <a:moveTo>
                  <a:pt x="16932" y="2814967"/>
                </a:moveTo>
                <a:lnTo>
                  <a:pt x="0" y="2814967"/>
                </a:lnTo>
                <a:lnTo>
                  <a:pt x="0" y="2831900"/>
                </a:lnTo>
                <a:lnTo>
                  <a:pt x="16932" y="2831900"/>
                </a:lnTo>
                <a:lnTo>
                  <a:pt x="16932" y="2814967"/>
                </a:lnTo>
                <a:close/>
              </a:path>
              <a:path w="1573529" h="3953509">
                <a:moveTo>
                  <a:pt x="16932" y="2781100"/>
                </a:moveTo>
                <a:lnTo>
                  <a:pt x="0" y="2781100"/>
                </a:lnTo>
                <a:lnTo>
                  <a:pt x="0" y="2798034"/>
                </a:lnTo>
                <a:lnTo>
                  <a:pt x="16932" y="2798034"/>
                </a:lnTo>
                <a:lnTo>
                  <a:pt x="16932" y="2781100"/>
                </a:lnTo>
                <a:close/>
              </a:path>
              <a:path w="1573529" h="3953509">
                <a:moveTo>
                  <a:pt x="16932" y="2747234"/>
                </a:moveTo>
                <a:lnTo>
                  <a:pt x="0" y="2747234"/>
                </a:lnTo>
                <a:lnTo>
                  <a:pt x="0" y="2764167"/>
                </a:lnTo>
                <a:lnTo>
                  <a:pt x="16932" y="2764167"/>
                </a:lnTo>
                <a:lnTo>
                  <a:pt x="16932" y="2747234"/>
                </a:lnTo>
                <a:close/>
              </a:path>
              <a:path w="1573529" h="3953509">
                <a:moveTo>
                  <a:pt x="16932" y="2713367"/>
                </a:moveTo>
                <a:lnTo>
                  <a:pt x="0" y="2713367"/>
                </a:lnTo>
                <a:lnTo>
                  <a:pt x="0" y="2730300"/>
                </a:lnTo>
                <a:lnTo>
                  <a:pt x="16932" y="2730300"/>
                </a:lnTo>
                <a:lnTo>
                  <a:pt x="16932" y="2713367"/>
                </a:lnTo>
                <a:close/>
              </a:path>
              <a:path w="1573529" h="3953509">
                <a:moveTo>
                  <a:pt x="16932" y="2679500"/>
                </a:moveTo>
                <a:lnTo>
                  <a:pt x="0" y="2679500"/>
                </a:lnTo>
                <a:lnTo>
                  <a:pt x="0" y="2696434"/>
                </a:lnTo>
                <a:lnTo>
                  <a:pt x="16932" y="2696434"/>
                </a:lnTo>
                <a:lnTo>
                  <a:pt x="16932" y="2679500"/>
                </a:lnTo>
                <a:close/>
              </a:path>
              <a:path w="1573529" h="3953509">
                <a:moveTo>
                  <a:pt x="16932" y="2645634"/>
                </a:moveTo>
                <a:lnTo>
                  <a:pt x="0" y="2645634"/>
                </a:lnTo>
                <a:lnTo>
                  <a:pt x="0" y="2662567"/>
                </a:lnTo>
                <a:lnTo>
                  <a:pt x="16932" y="2662567"/>
                </a:lnTo>
                <a:lnTo>
                  <a:pt x="16932" y="2645634"/>
                </a:lnTo>
                <a:close/>
              </a:path>
              <a:path w="1573529" h="3953509">
                <a:moveTo>
                  <a:pt x="16932" y="2611767"/>
                </a:moveTo>
                <a:lnTo>
                  <a:pt x="0" y="2611767"/>
                </a:lnTo>
                <a:lnTo>
                  <a:pt x="0" y="2628700"/>
                </a:lnTo>
                <a:lnTo>
                  <a:pt x="16932" y="2628700"/>
                </a:lnTo>
                <a:lnTo>
                  <a:pt x="16932" y="2611767"/>
                </a:lnTo>
                <a:close/>
              </a:path>
              <a:path w="1573529" h="3953509">
                <a:moveTo>
                  <a:pt x="16932" y="2577900"/>
                </a:moveTo>
                <a:lnTo>
                  <a:pt x="0" y="2577900"/>
                </a:lnTo>
                <a:lnTo>
                  <a:pt x="0" y="2594834"/>
                </a:lnTo>
                <a:lnTo>
                  <a:pt x="16932" y="2594834"/>
                </a:lnTo>
                <a:lnTo>
                  <a:pt x="16932" y="2577900"/>
                </a:lnTo>
                <a:close/>
              </a:path>
              <a:path w="1573529" h="3953509">
                <a:moveTo>
                  <a:pt x="16932" y="2544034"/>
                </a:moveTo>
                <a:lnTo>
                  <a:pt x="0" y="2544034"/>
                </a:lnTo>
                <a:lnTo>
                  <a:pt x="0" y="2560967"/>
                </a:lnTo>
                <a:lnTo>
                  <a:pt x="16932" y="2560967"/>
                </a:lnTo>
                <a:lnTo>
                  <a:pt x="16932" y="2544034"/>
                </a:lnTo>
                <a:close/>
              </a:path>
              <a:path w="1573529" h="3953509">
                <a:moveTo>
                  <a:pt x="16932" y="2510167"/>
                </a:moveTo>
                <a:lnTo>
                  <a:pt x="0" y="2510167"/>
                </a:lnTo>
                <a:lnTo>
                  <a:pt x="0" y="2527100"/>
                </a:lnTo>
                <a:lnTo>
                  <a:pt x="16932" y="2527100"/>
                </a:lnTo>
                <a:lnTo>
                  <a:pt x="16932" y="2510167"/>
                </a:lnTo>
                <a:close/>
              </a:path>
              <a:path w="1573529" h="3953509">
                <a:moveTo>
                  <a:pt x="16932" y="2476300"/>
                </a:moveTo>
                <a:lnTo>
                  <a:pt x="0" y="2476300"/>
                </a:lnTo>
                <a:lnTo>
                  <a:pt x="0" y="2493234"/>
                </a:lnTo>
                <a:lnTo>
                  <a:pt x="16932" y="2493234"/>
                </a:lnTo>
                <a:lnTo>
                  <a:pt x="16932" y="2476300"/>
                </a:lnTo>
                <a:close/>
              </a:path>
              <a:path w="1573529" h="3953509">
                <a:moveTo>
                  <a:pt x="16932" y="2442434"/>
                </a:moveTo>
                <a:lnTo>
                  <a:pt x="0" y="2442434"/>
                </a:lnTo>
                <a:lnTo>
                  <a:pt x="0" y="2459367"/>
                </a:lnTo>
                <a:lnTo>
                  <a:pt x="16932" y="2459367"/>
                </a:lnTo>
                <a:lnTo>
                  <a:pt x="16932" y="2442434"/>
                </a:lnTo>
                <a:close/>
              </a:path>
              <a:path w="1573529" h="3953509">
                <a:moveTo>
                  <a:pt x="16932" y="2408567"/>
                </a:moveTo>
                <a:lnTo>
                  <a:pt x="0" y="2408567"/>
                </a:lnTo>
                <a:lnTo>
                  <a:pt x="0" y="2425500"/>
                </a:lnTo>
                <a:lnTo>
                  <a:pt x="16932" y="2425500"/>
                </a:lnTo>
                <a:lnTo>
                  <a:pt x="16932" y="2408567"/>
                </a:lnTo>
                <a:close/>
              </a:path>
              <a:path w="1573529" h="3953509">
                <a:moveTo>
                  <a:pt x="16932" y="2374700"/>
                </a:moveTo>
                <a:lnTo>
                  <a:pt x="0" y="2374700"/>
                </a:lnTo>
                <a:lnTo>
                  <a:pt x="0" y="2391634"/>
                </a:lnTo>
                <a:lnTo>
                  <a:pt x="16932" y="2391634"/>
                </a:lnTo>
                <a:lnTo>
                  <a:pt x="16932" y="2374700"/>
                </a:lnTo>
                <a:close/>
              </a:path>
              <a:path w="1573529" h="3953509">
                <a:moveTo>
                  <a:pt x="16932" y="2340834"/>
                </a:moveTo>
                <a:lnTo>
                  <a:pt x="0" y="2340834"/>
                </a:lnTo>
                <a:lnTo>
                  <a:pt x="0" y="2357767"/>
                </a:lnTo>
                <a:lnTo>
                  <a:pt x="16932" y="2357767"/>
                </a:lnTo>
                <a:lnTo>
                  <a:pt x="16932" y="2340834"/>
                </a:lnTo>
                <a:close/>
              </a:path>
              <a:path w="1573529" h="3953509">
                <a:moveTo>
                  <a:pt x="16932" y="2306967"/>
                </a:moveTo>
                <a:lnTo>
                  <a:pt x="0" y="2306967"/>
                </a:lnTo>
                <a:lnTo>
                  <a:pt x="0" y="2323900"/>
                </a:lnTo>
                <a:lnTo>
                  <a:pt x="16932" y="2323900"/>
                </a:lnTo>
                <a:lnTo>
                  <a:pt x="16932" y="2306967"/>
                </a:lnTo>
                <a:close/>
              </a:path>
              <a:path w="1573529" h="3953509">
                <a:moveTo>
                  <a:pt x="16932" y="2273100"/>
                </a:moveTo>
                <a:lnTo>
                  <a:pt x="0" y="2273100"/>
                </a:lnTo>
                <a:lnTo>
                  <a:pt x="0" y="2290034"/>
                </a:lnTo>
                <a:lnTo>
                  <a:pt x="16932" y="2290034"/>
                </a:lnTo>
                <a:lnTo>
                  <a:pt x="16932" y="2273100"/>
                </a:lnTo>
                <a:close/>
              </a:path>
              <a:path w="1573529" h="3953509">
                <a:moveTo>
                  <a:pt x="16932" y="2239234"/>
                </a:moveTo>
                <a:lnTo>
                  <a:pt x="0" y="2239234"/>
                </a:lnTo>
                <a:lnTo>
                  <a:pt x="0" y="2256167"/>
                </a:lnTo>
                <a:lnTo>
                  <a:pt x="16932" y="2256167"/>
                </a:lnTo>
                <a:lnTo>
                  <a:pt x="16932" y="2239234"/>
                </a:lnTo>
                <a:close/>
              </a:path>
              <a:path w="1573529" h="3953509">
                <a:moveTo>
                  <a:pt x="16932" y="2205367"/>
                </a:moveTo>
                <a:lnTo>
                  <a:pt x="0" y="2205367"/>
                </a:lnTo>
                <a:lnTo>
                  <a:pt x="0" y="2222300"/>
                </a:lnTo>
                <a:lnTo>
                  <a:pt x="16932" y="2222300"/>
                </a:lnTo>
                <a:lnTo>
                  <a:pt x="16932" y="2205367"/>
                </a:lnTo>
                <a:close/>
              </a:path>
              <a:path w="1573529" h="3953509">
                <a:moveTo>
                  <a:pt x="16932" y="2171500"/>
                </a:moveTo>
                <a:lnTo>
                  <a:pt x="0" y="2171500"/>
                </a:lnTo>
                <a:lnTo>
                  <a:pt x="0" y="2188434"/>
                </a:lnTo>
                <a:lnTo>
                  <a:pt x="16932" y="2188434"/>
                </a:lnTo>
                <a:lnTo>
                  <a:pt x="16932" y="2171500"/>
                </a:lnTo>
                <a:close/>
              </a:path>
              <a:path w="1573529" h="3953509">
                <a:moveTo>
                  <a:pt x="16932" y="2137634"/>
                </a:moveTo>
                <a:lnTo>
                  <a:pt x="0" y="2137634"/>
                </a:lnTo>
                <a:lnTo>
                  <a:pt x="0" y="2154567"/>
                </a:lnTo>
                <a:lnTo>
                  <a:pt x="16932" y="2154567"/>
                </a:lnTo>
                <a:lnTo>
                  <a:pt x="16932" y="2137634"/>
                </a:lnTo>
                <a:close/>
              </a:path>
              <a:path w="1573529" h="3953509">
                <a:moveTo>
                  <a:pt x="16932" y="2103767"/>
                </a:moveTo>
                <a:lnTo>
                  <a:pt x="0" y="2103767"/>
                </a:lnTo>
                <a:lnTo>
                  <a:pt x="0" y="2120700"/>
                </a:lnTo>
                <a:lnTo>
                  <a:pt x="16932" y="2120700"/>
                </a:lnTo>
                <a:lnTo>
                  <a:pt x="16932" y="2103767"/>
                </a:lnTo>
                <a:close/>
              </a:path>
              <a:path w="1573529" h="3953509">
                <a:moveTo>
                  <a:pt x="16932" y="2069900"/>
                </a:moveTo>
                <a:lnTo>
                  <a:pt x="0" y="2069900"/>
                </a:lnTo>
                <a:lnTo>
                  <a:pt x="0" y="2086834"/>
                </a:lnTo>
                <a:lnTo>
                  <a:pt x="16932" y="2086834"/>
                </a:lnTo>
                <a:lnTo>
                  <a:pt x="16932" y="2069900"/>
                </a:lnTo>
                <a:close/>
              </a:path>
              <a:path w="1573529" h="3953509">
                <a:moveTo>
                  <a:pt x="16932" y="2036034"/>
                </a:moveTo>
                <a:lnTo>
                  <a:pt x="0" y="2036034"/>
                </a:lnTo>
                <a:lnTo>
                  <a:pt x="0" y="2052967"/>
                </a:lnTo>
                <a:lnTo>
                  <a:pt x="16932" y="2052967"/>
                </a:lnTo>
                <a:lnTo>
                  <a:pt x="16932" y="2036034"/>
                </a:lnTo>
                <a:close/>
              </a:path>
              <a:path w="1573529" h="3953509">
                <a:moveTo>
                  <a:pt x="16932" y="2002167"/>
                </a:moveTo>
                <a:lnTo>
                  <a:pt x="0" y="2002167"/>
                </a:lnTo>
                <a:lnTo>
                  <a:pt x="0" y="2019100"/>
                </a:lnTo>
                <a:lnTo>
                  <a:pt x="16932" y="2019100"/>
                </a:lnTo>
                <a:lnTo>
                  <a:pt x="16932" y="2002167"/>
                </a:lnTo>
                <a:close/>
              </a:path>
              <a:path w="1573529" h="3953509">
                <a:moveTo>
                  <a:pt x="16932" y="1968300"/>
                </a:moveTo>
                <a:lnTo>
                  <a:pt x="0" y="1968300"/>
                </a:lnTo>
                <a:lnTo>
                  <a:pt x="0" y="1985234"/>
                </a:lnTo>
                <a:lnTo>
                  <a:pt x="16932" y="1985234"/>
                </a:lnTo>
                <a:lnTo>
                  <a:pt x="16932" y="1968300"/>
                </a:lnTo>
                <a:close/>
              </a:path>
              <a:path w="1573529" h="3953509">
                <a:moveTo>
                  <a:pt x="16932" y="1934434"/>
                </a:moveTo>
                <a:lnTo>
                  <a:pt x="0" y="1934434"/>
                </a:lnTo>
                <a:lnTo>
                  <a:pt x="0" y="1951367"/>
                </a:lnTo>
                <a:lnTo>
                  <a:pt x="16932" y="1951367"/>
                </a:lnTo>
                <a:lnTo>
                  <a:pt x="16932" y="1934434"/>
                </a:lnTo>
                <a:close/>
              </a:path>
              <a:path w="1573529" h="3953509">
                <a:moveTo>
                  <a:pt x="16932" y="1900567"/>
                </a:moveTo>
                <a:lnTo>
                  <a:pt x="0" y="1900567"/>
                </a:lnTo>
                <a:lnTo>
                  <a:pt x="0" y="1917500"/>
                </a:lnTo>
                <a:lnTo>
                  <a:pt x="16932" y="1917500"/>
                </a:lnTo>
                <a:lnTo>
                  <a:pt x="16932" y="1900567"/>
                </a:lnTo>
                <a:close/>
              </a:path>
              <a:path w="1573529" h="3953509">
                <a:moveTo>
                  <a:pt x="16932" y="1866700"/>
                </a:moveTo>
                <a:lnTo>
                  <a:pt x="0" y="1866700"/>
                </a:lnTo>
                <a:lnTo>
                  <a:pt x="0" y="1883634"/>
                </a:lnTo>
                <a:lnTo>
                  <a:pt x="16932" y="1883634"/>
                </a:lnTo>
                <a:lnTo>
                  <a:pt x="16932" y="1866700"/>
                </a:lnTo>
                <a:close/>
              </a:path>
              <a:path w="1573529" h="3953509">
                <a:moveTo>
                  <a:pt x="16932" y="1832834"/>
                </a:moveTo>
                <a:lnTo>
                  <a:pt x="0" y="1832834"/>
                </a:lnTo>
                <a:lnTo>
                  <a:pt x="0" y="1849767"/>
                </a:lnTo>
                <a:lnTo>
                  <a:pt x="16932" y="1849767"/>
                </a:lnTo>
                <a:lnTo>
                  <a:pt x="16932" y="1832834"/>
                </a:lnTo>
                <a:close/>
              </a:path>
              <a:path w="1573529" h="3953509">
                <a:moveTo>
                  <a:pt x="16932" y="1798967"/>
                </a:moveTo>
                <a:lnTo>
                  <a:pt x="0" y="1798967"/>
                </a:lnTo>
                <a:lnTo>
                  <a:pt x="0" y="1815900"/>
                </a:lnTo>
                <a:lnTo>
                  <a:pt x="16932" y="1815900"/>
                </a:lnTo>
                <a:lnTo>
                  <a:pt x="16932" y="1798967"/>
                </a:lnTo>
                <a:close/>
              </a:path>
              <a:path w="1573529" h="3953509">
                <a:moveTo>
                  <a:pt x="16932" y="1765100"/>
                </a:moveTo>
                <a:lnTo>
                  <a:pt x="0" y="1765100"/>
                </a:lnTo>
                <a:lnTo>
                  <a:pt x="0" y="1782034"/>
                </a:lnTo>
                <a:lnTo>
                  <a:pt x="16932" y="1782034"/>
                </a:lnTo>
                <a:lnTo>
                  <a:pt x="16932" y="1765100"/>
                </a:lnTo>
                <a:close/>
              </a:path>
              <a:path w="1573529" h="3953509">
                <a:moveTo>
                  <a:pt x="16932" y="1731234"/>
                </a:moveTo>
                <a:lnTo>
                  <a:pt x="0" y="1731234"/>
                </a:lnTo>
                <a:lnTo>
                  <a:pt x="0" y="1748167"/>
                </a:lnTo>
                <a:lnTo>
                  <a:pt x="16932" y="1748167"/>
                </a:lnTo>
                <a:lnTo>
                  <a:pt x="16932" y="1731234"/>
                </a:lnTo>
                <a:close/>
              </a:path>
              <a:path w="1573529" h="3953509">
                <a:moveTo>
                  <a:pt x="16932" y="1697367"/>
                </a:moveTo>
                <a:lnTo>
                  <a:pt x="0" y="1697367"/>
                </a:lnTo>
                <a:lnTo>
                  <a:pt x="0" y="1714300"/>
                </a:lnTo>
                <a:lnTo>
                  <a:pt x="16932" y="1714300"/>
                </a:lnTo>
                <a:lnTo>
                  <a:pt x="16932" y="1697367"/>
                </a:lnTo>
                <a:close/>
              </a:path>
              <a:path w="1573529" h="3953509">
                <a:moveTo>
                  <a:pt x="16932" y="1663500"/>
                </a:moveTo>
                <a:lnTo>
                  <a:pt x="0" y="1663500"/>
                </a:lnTo>
                <a:lnTo>
                  <a:pt x="0" y="1680434"/>
                </a:lnTo>
                <a:lnTo>
                  <a:pt x="16932" y="1680434"/>
                </a:lnTo>
                <a:lnTo>
                  <a:pt x="16932" y="1663500"/>
                </a:lnTo>
                <a:close/>
              </a:path>
              <a:path w="1573529" h="3953509">
                <a:moveTo>
                  <a:pt x="16932" y="1629634"/>
                </a:moveTo>
                <a:lnTo>
                  <a:pt x="0" y="1629634"/>
                </a:lnTo>
                <a:lnTo>
                  <a:pt x="0" y="1646567"/>
                </a:lnTo>
                <a:lnTo>
                  <a:pt x="16932" y="1646567"/>
                </a:lnTo>
                <a:lnTo>
                  <a:pt x="16932" y="1629634"/>
                </a:lnTo>
                <a:close/>
              </a:path>
              <a:path w="1573529" h="3953509">
                <a:moveTo>
                  <a:pt x="16932" y="1595767"/>
                </a:moveTo>
                <a:lnTo>
                  <a:pt x="0" y="1595767"/>
                </a:lnTo>
                <a:lnTo>
                  <a:pt x="0" y="1612700"/>
                </a:lnTo>
                <a:lnTo>
                  <a:pt x="16932" y="1612700"/>
                </a:lnTo>
                <a:lnTo>
                  <a:pt x="16932" y="1595767"/>
                </a:lnTo>
                <a:close/>
              </a:path>
              <a:path w="1573529" h="3953509">
                <a:moveTo>
                  <a:pt x="16932" y="1561900"/>
                </a:moveTo>
                <a:lnTo>
                  <a:pt x="0" y="1561900"/>
                </a:lnTo>
                <a:lnTo>
                  <a:pt x="0" y="1578834"/>
                </a:lnTo>
                <a:lnTo>
                  <a:pt x="16932" y="1578834"/>
                </a:lnTo>
                <a:lnTo>
                  <a:pt x="16932" y="1561900"/>
                </a:lnTo>
                <a:close/>
              </a:path>
              <a:path w="1573529" h="3953509">
                <a:moveTo>
                  <a:pt x="16932" y="1528034"/>
                </a:moveTo>
                <a:lnTo>
                  <a:pt x="0" y="1528034"/>
                </a:lnTo>
                <a:lnTo>
                  <a:pt x="0" y="1544967"/>
                </a:lnTo>
                <a:lnTo>
                  <a:pt x="16932" y="1544967"/>
                </a:lnTo>
                <a:lnTo>
                  <a:pt x="16932" y="1528034"/>
                </a:lnTo>
                <a:close/>
              </a:path>
              <a:path w="1573529" h="3953509">
                <a:moveTo>
                  <a:pt x="16932" y="1494167"/>
                </a:moveTo>
                <a:lnTo>
                  <a:pt x="0" y="1494167"/>
                </a:lnTo>
                <a:lnTo>
                  <a:pt x="0" y="1511100"/>
                </a:lnTo>
                <a:lnTo>
                  <a:pt x="16932" y="1511100"/>
                </a:lnTo>
                <a:lnTo>
                  <a:pt x="16932" y="1494167"/>
                </a:lnTo>
                <a:close/>
              </a:path>
              <a:path w="1573529" h="3953509">
                <a:moveTo>
                  <a:pt x="16932" y="1460300"/>
                </a:moveTo>
                <a:lnTo>
                  <a:pt x="0" y="1460300"/>
                </a:lnTo>
                <a:lnTo>
                  <a:pt x="0" y="1477234"/>
                </a:lnTo>
                <a:lnTo>
                  <a:pt x="16932" y="1477234"/>
                </a:lnTo>
                <a:lnTo>
                  <a:pt x="16932" y="1460300"/>
                </a:lnTo>
                <a:close/>
              </a:path>
              <a:path w="1573529" h="3953509">
                <a:moveTo>
                  <a:pt x="16932" y="1426434"/>
                </a:moveTo>
                <a:lnTo>
                  <a:pt x="0" y="1426434"/>
                </a:lnTo>
                <a:lnTo>
                  <a:pt x="0" y="1443367"/>
                </a:lnTo>
                <a:lnTo>
                  <a:pt x="16932" y="1443367"/>
                </a:lnTo>
                <a:lnTo>
                  <a:pt x="16932" y="1426434"/>
                </a:lnTo>
                <a:close/>
              </a:path>
              <a:path w="1573529" h="3953509">
                <a:moveTo>
                  <a:pt x="16932" y="1392567"/>
                </a:moveTo>
                <a:lnTo>
                  <a:pt x="0" y="1392567"/>
                </a:lnTo>
                <a:lnTo>
                  <a:pt x="0" y="1409500"/>
                </a:lnTo>
                <a:lnTo>
                  <a:pt x="16932" y="1409500"/>
                </a:lnTo>
                <a:lnTo>
                  <a:pt x="16932" y="1392567"/>
                </a:lnTo>
                <a:close/>
              </a:path>
              <a:path w="1573529" h="3953509">
                <a:moveTo>
                  <a:pt x="16932" y="1358700"/>
                </a:moveTo>
                <a:lnTo>
                  <a:pt x="0" y="1358700"/>
                </a:lnTo>
                <a:lnTo>
                  <a:pt x="0" y="1375634"/>
                </a:lnTo>
                <a:lnTo>
                  <a:pt x="16932" y="1375634"/>
                </a:lnTo>
                <a:lnTo>
                  <a:pt x="16932" y="1358700"/>
                </a:lnTo>
                <a:close/>
              </a:path>
              <a:path w="1573529" h="3953509">
                <a:moveTo>
                  <a:pt x="16932" y="1324834"/>
                </a:moveTo>
                <a:lnTo>
                  <a:pt x="0" y="1324834"/>
                </a:lnTo>
                <a:lnTo>
                  <a:pt x="0" y="1341767"/>
                </a:lnTo>
                <a:lnTo>
                  <a:pt x="16932" y="1341767"/>
                </a:lnTo>
                <a:lnTo>
                  <a:pt x="16932" y="1324834"/>
                </a:lnTo>
                <a:close/>
              </a:path>
              <a:path w="1573529" h="3953509">
                <a:moveTo>
                  <a:pt x="16932" y="1290967"/>
                </a:moveTo>
                <a:lnTo>
                  <a:pt x="0" y="1290967"/>
                </a:lnTo>
                <a:lnTo>
                  <a:pt x="0" y="1307900"/>
                </a:lnTo>
                <a:lnTo>
                  <a:pt x="16932" y="1307900"/>
                </a:lnTo>
                <a:lnTo>
                  <a:pt x="16932" y="1290967"/>
                </a:lnTo>
                <a:close/>
              </a:path>
              <a:path w="1573529" h="3953509">
                <a:moveTo>
                  <a:pt x="16932" y="1257100"/>
                </a:moveTo>
                <a:lnTo>
                  <a:pt x="0" y="1257100"/>
                </a:lnTo>
                <a:lnTo>
                  <a:pt x="0" y="1274034"/>
                </a:lnTo>
                <a:lnTo>
                  <a:pt x="16932" y="1274034"/>
                </a:lnTo>
                <a:lnTo>
                  <a:pt x="16932" y="1257100"/>
                </a:lnTo>
                <a:close/>
              </a:path>
              <a:path w="1573529" h="3953509">
                <a:moveTo>
                  <a:pt x="16932" y="1223234"/>
                </a:moveTo>
                <a:lnTo>
                  <a:pt x="0" y="1223234"/>
                </a:lnTo>
                <a:lnTo>
                  <a:pt x="0" y="1240167"/>
                </a:lnTo>
                <a:lnTo>
                  <a:pt x="16932" y="1240167"/>
                </a:lnTo>
                <a:lnTo>
                  <a:pt x="16932" y="1223234"/>
                </a:lnTo>
                <a:close/>
              </a:path>
              <a:path w="1573529" h="3953509">
                <a:moveTo>
                  <a:pt x="16932" y="1189367"/>
                </a:moveTo>
                <a:lnTo>
                  <a:pt x="0" y="1189367"/>
                </a:lnTo>
                <a:lnTo>
                  <a:pt x="0" y="1206300"/>
                </a:lnTo>
                <a:lnTo>
                  <a:pt x="16932" y="1206300"/>
                </a:lnTo>
                <a:lnTo>
                  <a:pt x="16932" y="1189367"/>
                </a:lnTo>
                <a:close/>
              </a:path>
              <a:path w="1573529" h="3953509">
                <a:moveTo>
                  <a:pt x="16932" y="1155500"/>
                </a:moveTo>
                <a:lnTo>
                  <a:pt x="0" y="1155500"/>
                </a:lnTo>
                <a:lnTo>
                  <a:pt x="0" y="1172434"/>
                </a:lnTo>
                <a:lnTo>
                  <a:pt x="16932" y="1172434"/>
                </a:lnTo>
                <a:lnTo>
                  <a:pt x="16932" y="1155500"/>
                </a:lnTo>
                <a:close/>
              </a:path>
              <a:path w="1573529" h="3953509">
                <a:moveTo>
                  <a:pt x="16932" y="1121634"/>
                </a:moveTo>
                <a:lnTo>
                  <a:pt x="0" y="1121634"/>
                </a:lnTo>
                <a:lnTo>
                  <a:pt x="0" y="1138567"/>
                </a:lnTo>
                <a:lnTo>
                  <a:pt x="16932" y="1138567"/>
                </a:lnTo>
                <a:lnTo>
                  <a:pt x="16932" y="1121634"/>
                </a:lnTo>
                <a:close/>
              </a:path>
              <a:path w="1573529" h="3953509">
                <a:moveTo>
                  <a:pt x="16932" y="1087767"/>
                </a:moveTo>
                <a:lnTo>
                  <a:pt x="0" y="1087767"/>
                </a:lnTo>
                <a:lnTo>
                  <a:pt x="0" y="1104700"/>
                </a:lnTo>
                <a:lnTo>
                  <a:pt x="16932" y="1104700"/>
                </a:lnTo>
                <a:lnTo>
                  <a:pt x="16932" y="1087767"/>
                </a:lnTo>
                <a:close/>
              </a:path>
              <a:path w="1573529" h="3953509">
                <a:moveTo>
                  <a:pt x="16932" y="1053900"/>
                </a:moveTo>
                <a:lnTo>
                  <a:pt x="0" y="1053900"/>
                </a:lnTo>
                <a:lnTo>
                  <a:pt x="0" y="1070834"/>
                </a:lnTo>
                <a:lnTo>
                  <a:pt x="16932" y="1070834"/>
                </a:lnTo>
                <a:lnTo>
                  <a:pt x="16932" y="1053900"/>
                </a:lnTo>
                <a:close/>
              </a:path>
              <a:path w="1573529" h="3953509">
                <a:moveTo>
                  <a:pt x="16932" y="1020034"/>
                </a:moveTo>
                <a:lnTo>
                  <a:pt x="0" y="1020034"/>
                </a:lnTo>
                <a:lnTo>
                  <a:pt x="0" y="1036967"/>
                </a:lnTo>
                <a:lnTo>
                  <a:pt x="16932" y="1036967"/>
                </a:lnTo>
                <a:lnTo>
                  <a:pt x="16932" y="1020034"/>
                </a:lnTo>
                <a:close/>
              </a:path>
              <a:path w="1573529" h="3953509">
                <a:moveTo>
                  <a:pt x="16932" y="986167"/>
                </a:moveTo>
                <a:lnTo>
                  <a:pt x="0" y="986167"/>
                </a:lnTo>
                <a:lnTo>
                  <a:pt x="0" y="1003100"/>
                </a:lnTo>
                <a:lnTo>
                  <a:pt x="16932" y="1003100"/>
                </a:lnTo>
                <a:lnTo>
                  <a:pt x="16932" y="986167"/>
                </a:lnTo>
                <a:close/>
              </a:path>
              <a:path w="1573529" h="3953509">
                <a:moveTo>
                  <a:pt x="16932" y="952300"/>
                </a:moveTo>
                <a:lnTo>
                  <a:pt x="0" y="952300"/>
                </a:lnTo>
                <a:lnTo>
                  <a:pt x="0" y="969234"/>
                </a:lnTo>
                <a:lnTo>
                  <a:pt x="16932" y="969234"/>
                </a:lnTo>
                <a:lnTo>
                  <a:pt x="16932" y="952300"/>
                </a:lnTo>
                <a:close/>
              </a:path>
              <a:path w="1573529" h="3953509">
                <a:moveTo>
                  <a:pt x="16932" y="918434"/>
                </a:moveTo>
                <a:lnTo>
                  <a:pt x="0" y="918434"/>
                </a:lnTo>
                <a:lnTo>
                  <a:pt x="0" y="935367"/>
                </a:lnTo>
                <a:lnTo>
                  <a:pt x="16932" y="935367"/>
                </a:lnTo>
                <a:lnTo>
                  <a:pt x="16932" y="918434"/>
                </a:lnTo>
                <a:close/>
              </a:path>
              <a:path w="1573529" h="3953509">
                <a:moveTo>
                  <a:pt x="16932" y="884567"/>
                </a:moveTo>
                <a:lnTo>
                  <a:pt x="0" y="884567"/>
                </a:lnTo>
                <a:lnTo>
                  <a:pt x="0" y="901500"/>
                </a:lnTo>
                <a:lnTo>
                  <a:pt x="16932" y="901500"/>
                </a:lnTo>
                <a:lnTo>
                  <a:pt x="16932" y="884567"/>
                </a:lnTo>
                <a:close/>
              </a:path>
              <a:path w="1573529" h="3953509">
                <a:moveTo>
                  <a:pt x="16932" y="850700"/>
                </a:moveTo>
                <a:lnTo>
                  <a:pt x="0" y="850700"/>
                </a:lnTo>
                <a:lnTo>
                  <a:pt x="0" y="867634"/>
                </a:lnTo>
                <a:lnTo>
                  <a:pt x="16932" y="867634"/>
                </a:lnTo>
                <a:lnTo>
                  <a:pt x="16932" y="850700"/>
                </a:lnTo>
                <a:close/>
              </a:path>
              <a:path w="1573529" h="3953509">
                <a:moveTo>
                  <a:pt x="16932" y="816834"/>
                </a:moveTo>
                <a:lnTo>
                  <a:pt x="0" y="816834"/>
                </a:lnTo>
                <a:lnTo>
                  <a:pt x="0" y="833767"/>
                </a:lnTo>
                <a:lnTo>
                  <a:pt x="16932" y="833767"/>
                </a:lnTo>
                <a:lnTo>
                  <a:pt x="16932" y="816834"/>
                </a:lnTo>
                <a:close/>
              </a:path>
              <a:path w="1573529" h="3953509">
                <a:moveTo>
                  <a:pt x="16932" y="782967"/>
                </a:moveTo>
                <a:lnTo>
                  <a:pt x="0" y="782967"/>
                </a:lnTo>
                <a:lnTo>
                  <a:pt x="0" y="799900"/>
                </a:lnTo>
                <a:lnTo>
                  <a:pt x="16932" y="799900"/>
                </a:lnTo>
                <a:lnTo>
                  <a:pt x="16932" y="782967"/>
                </a:lnTo>
                <a:close/>
              </a:path>
              <a:path w="1573529" h="3953509">
                <a:moveTo>
                  <a:pt x="16932" y="749100"/>
                </a:moveTo>
                <a:lnTo>
                  <a:pt x="0" y="749100"/>
                </a:lnTo>
                <a:lnTo>
                  <a:pt x="0" y="766034"/>
                </a:lnTo>
                <a:lnTo>
                  <a:pt x="16932" y="766034"/>
                </a:lnTo>
                <a:lnTo>
                  <a:pt x="16932" y="749100"/>
                </a:lnTo>
                <a:close/>
              </a:path>
              <a:path w="1573529" h="3953509">
                <a:moveTo>
                  <a:pt x="16932" y="715234"/>
                </a:moveTo>
                <a:lnTo>
                  <a:pt x="0" y="715234"/>
                </a:lnTo>
                <a:lnTo>
                  <a:pt x="0" y="732167"/>
                </a:lnTo>
                <a:lnTo>
                  <a:pt x="16932" y="732167"/>
                </a:lnTo>
                <a:lnTo>
                  <a:pt x="16932" y="715234"/>
                </a:lnTo>
                <a:close/>
              </a:path>
              <a:path w="1573529" h="3953509">
                <a:moveTo>
                  <a:pt x="16932" y="681367"/>
                </a:moveTo>
                <a:lnTo>
                  <a:pt x="0" y="681367"/>
                </a:lnTo>
                <a:lnTo>
                  <a:pt x="0" y="698300"/>
                </a:lnTo>
                <a:lnTo>
                  <a:pt x="16932" y="698300"/>
                </a:lnTo>
                <a:lnTo>
                  <a:pt x="16932" y="681367"/>
                </a:lnTo>
                <a:close/>
              </a:path>
              <a:path w="1573529" h="3953509">
                <a:moveTo>
                  <a:pt x="16932" y="647500"/>
                </a:moveTo>
                <a:lnTo>
                  <a:pt x="0" y="647500"/>
                </a:lnTo>
                <a:lnTo>
                  <a:pt x="0" y="664434"/>
                </a:lnTo>
                <a:lnTo>
                  <a:pt x="16932" y="664434"/>
                </a:lnTo>
                <a:lnTo>
                  <a:pt x="16932" y="647500"/>
                </a:lnTo>
                <a:close/>
              </a:path>
              <a:path w="1573529" h="3953509">
                <a:moveTo>
                  <a:pt x="16932" y="613634"/>
                </a:moveTo>
                <a:lnTo>
                  <a:pt x="0" y="613634"/>
                </a:lnTo>
                <a:lnTo>
                  <a:pt x="0" y="630567"/>
                </a:lnTo>
                <a:lnTo>
                  <a:pt x="16932" y="630567"/>
                </a:lnTo>
                <a:lnTo>
                  <a:pt x="16932" y="613634"/>
                </a:lnTo>
                <a:close/>
              </a:path>
              <a:path w="1573529" h="3953509">
                <a:moveTo>
                  <a:pt x="16932" y="579767"/>
                </a:moveTo>
                <a:lnTo>
                  <a:pt x="0" y="579767"/>
                </a:lnTo>
                <a:lnTo>
                  <a:pt x="0" y="596700"/>
                </a:lnTo>
                <a:lnTo>
                  <a:pt x="16932" y="596700"/>
                </a:lnTo>
                <a:lnTo>
                  <a:pt x="16932" y="579767"/>
                </a:lnTo>
                <a:close/>
              </a:path>
              <a:path w="1573529" h="3953509">
                <a:moveTo>
                  <a:pt x="16932" y="545900"/>
                </a:moveTo>
                <a:lnTo>
                  <a:pt x="0" y="545900"/>
                </a:lnTo>
                <a:lnTo>
                  <a:pt x="0" y="562834"/>
                </a:lnTo>
                <a:lnTo>
                  <a:pt x="16932" y="562834"/>
                </a:lnTo>
                <a:lnTo>
                  <a:pt x="16932" y="545900"/>
                </a:lnTo>
                <a:close/>
              </a:path>
              <a:path w="1573529" h="3953509">
                <a:moveTo>
                  <a:pt x="16932" y="512034"/>
                </a:moveTo>
                <a:lnTo>
                  <a:pt x="0" y="512034"/>
                </a:lnTo>
                <a:lnTo>
                  <a:pt x="0" y="528967"/>
                </a:lnTo>
                <a:lnTo>
                  <a:pt x="16932" y="528967"/>
                </a:lnTo>
                <a:lnTo>
                  <a:pt x="16932" y="512034"/>
                </a:lnTo>
                <a:close/>
              </a:path>
              <a:path w="1573529" h="3953509">
                <a:moveTo>
                  <a:pt x="16932" y="478167"/>
                </a:moveTo>
                <a:lnTo>
                  <a:pt x="0" y="478167"/>
                </a:lnTo>
                <a:lnTo>
                  <a:pt x="0" y="495100"/>
                </a:lnTo>
                <a:lnTo>
                  <a:pt x="16932" y="495100"/>
                </a:lnTo>
                <a:lnTo>
                  <a:pt x="16932" y="478167"/>
                </a:lnTo>
                <a:close/>
              </a:path>
              <a:path w="1573529" h="3953509">
                <a:moveTo>
                  <a:pt x="16932" y="444300"/>
                </a:moveTo>
                <a:lnTo>
                  <a:pt x="0" y="444300"/>
                </a:lnTo>
                <a:lnTo>
                  <a:pt x="0" y="461234"/>
                </a:lnTo>
                <a:lnTo>
                  <a:pt x="16932" y="461234"/>
                </a:lnTo>
                <a:lnTo>
                  <a:pt x="16932" y="444300"/>
                </a:lnTo>
                <a:close/>
              </a:path>
              <a:path w="1573529" h="3953509">
                <a:moveTo>
                  <a:pt x="16932" y="410434"/>
                </a:moveTo>
                <a:lnTo>
                  <a:pt x="0" y="410434"/>
                </a:lnTo>
                <a:lnTo>
                  <a:pt x="0" y="427367"/>
                </a:lnTo>
                <a:lnTo>
                  <a:pt x="16932" y="427367"/>
                </a:lnTo>
                <a:lnTo>
                  <a:pt x="16932" y="410434"/>
                </a:lnTo>
                <a:close/>
              </a:path>
              <a:path w="1573529" h="3953509">
                <a:moveTo>
                  <a:pt x="16932" y="376567"/>
                </a:moveTo>
                <a:lnTo>
                  <a:pt x="0" y="376567"/>
                </a:lnTo>
                <a:lnTo>
                  <a:pt x="0" y="393500"/>
                </a:lnTo>
                <a:lnTo>
                  <a:pt x="16932" y="393500"/>
                </a:lnTo>
                <a:lnTo>
                  <a:pt x="16932" y="376567"/>
                </a:lnTo>
                <a:close/>
              </a:path>
              <a:path w="1573529" h="3953509">
                <a:moveTo>
                  <a:pt x="16932" y="342700"/>
                </a:moveTo>
                <a:lnTo>
                  <a:pt x="0" y="342700"/>
                </a:lnTo>
                <a:lnTo>
                  <a:pt x="0" y="359634"/>
                </a:lnTo>
                <a:lnTo>
                  <a:pt x="16932" y="359634"/>
                </a:lnTo>
                <a:lnTo>
                  <a:pt x="16932" y="342700"/>
                </a:lnTo>
                <a:close/>
              </a:path>
              <a:path w="1573529" h="3953509">
                <a:moveTo>
                  <a:pt x="16932" y="308834"/>
                </a:moveTo>
                <a:lnTo>
                  <a:pt x="0" y="308834"/>
                </a:lnTo>
                <a:lnTo>
                  <a:pt x="0" y="325767"/>
                </a:lnTo>
                <a:lnTo>
                  <a:pt x="16932" y="325767"/>
                </a:lnTo>
                <a:lnTo>
                  <a:pt x="16932" y="308834"/>
                </a:lnTo>
                <a:close/>
              </a:path>
              <a:path w="1573529" h="3953509">
                <a:moveTo>
                  <a:pt x="16932" y="274967"/>
                </a:moveTo>
                <a:lnTo>
                  <a:pt x="0" y="274967"/>
                </a:lnTo>
                <a:lnTo>
                  <a:pt x="0" y="291900"/>
                </a:lnTo>
                <a:lnTo>
                  <a:pt x="16932" y="291900"/>
                </a:lnTo>
                <a:lnTo>
                  <a:pt x="16932" y="274967"/>
                </a:lnTo>
                <a:close/>
              </a:path>
              <a:path w="1573529" h="3953509">
                <a:moveTo>
                  <a:pt x="16932" y="241100"/>
                </a:moveTo>
                <a:lnTo>
                  <a:pt x="0" y="241100"/>
                </a:lnTo>
                <a:lnTo>
                  <a:pt x="0" y="258034"/>
                </a:lnTo>
                <a:lnTo>
                  <a:pt x="16932" y="258034"/>
                </a:lnTo>
                <a:lnTo>
                  <a:pt x="16932" y="241100"/>
                </a:lnTo>
                <a:close/>
              </a:path>
              <a:path w="1573529" h="3953509">
                <a:moveTo>
                  <a:pt x="16932" y="207234"/>
                </a:moveTo>
                <a:lnTo>
                  <a:pt x="0" y="207234"/>
                </a:lnTo>
                <a:lnTo>
                  <a:pt x="0" y="224167"/>
                </a:lnTo>
                <a:lnTo>
                  <a:pt x="16932" y="224167"/>
                </a:lnTo>
                <a:lnTo>
                  <a:pt x="16932" y="207234"/>
                </a:lnTo>
                <a:close/>
              </a:path>
              <a:path w="1573529" h="3953509">
                <a:moveTo>
                  <a:pt x="16932" y="173367"/>
                </a:moveTo>
                <a:lnTo>
                  <a:pt x="0" y="173367"/>
                </a:lnTo>
                <a:lnTo>
                  <a:pt x="0" y="190300"/>
                </a:lnTo>
                <a:lnTo>
                  <a:pt x="16932" y="190300"/>
                </a:lnTo>
                <a:lnTo>
                  <a:pt x="16932" y="173367"/>
                </a:lnTo>
                <a:close/>
              </a:path>
              <a:path w="1573529" h="3953509">
                <a:moveTo>
                  <a:pt x="16932" y="139500"/>
                </a:moveTo>
                <a:lnTo>
                  <a:pt x="0" y="139500"/>
                </a:lnTo>
                <a:lnTo>
                  <a:pt x="0" y="156434"/>
                </a:lnTo>
                <a:lnTo>
                  <a:pt x="16932" y="156434"/>
                </a:lnTo>
                <a:lnTo>
                  <a:pt x="16932" y="139500"/>
                </a:lnTo>
                <a:close/>
              </a:path>
              <a:path w="1573529" h="3953509">
                <a:moveTo>
                  <a:pt x="16932" y="105634"/>
                </a:moveTo>
                <a:lnTo>
                  <a:pt x="0" y="105634"/>
                </a:lnTo>
                <a:lnTo>
                  <a:pt x="0" y="122567"/>
                </a:lnTo>
                <a:lnTo>
                  <a:pt x="16932" y="122567"/>
                </a:lnTo>
                <a:lnTo>
                  <a:pt x="16932" y="105634"/>
                </a:lnTo>
                <a:close/>
              </a:path>
              <a:path w="1573529" h="3953509">
                <a:moveTo>
                  <a:pt x="16932" y="71767"/>
                </a:moveTo>
                <a:lnTo>
                  <a:pt x="0" y="71767"/>
                </a:lnTo>
                <a:lnTo>
                  <a:pt x="0" y="88700"/>
                </a:lnTo>
                <a:lnTo>
                  <a:pt x="16932" y="88700"/>
                </a:lnTo>
                <a:lnTo>
                  <a:pt x="16932" y="71767"/>
                </a:lnTo>
                <a:close/>
              </a:path>
              <a:path w="1573529" h="3953509">
                <a:moveTo>
                  <a:pt x="16932" y="37900"/>
                </a:moveTo>
                <a:lnTo>
                  <a:pt x="0" y="37900"/>
                </a:lnTo>
                <a:lnTo>
                  <a:pt x="0" y="54834"/>
                </a:lnTo>
                <a:lnTo>
                  <a:pt x="16932" y="54834"/>
                </a:lnTo>
                <a:lnTo>
                  <a:pt x="16932" y="3790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1639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1978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2317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2655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2994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3333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3671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4010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4349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4687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5026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365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5703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6042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381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6719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7058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7397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7735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8074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8413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8751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9090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9429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9767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0106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0445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078383" y="2619587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4">
                <a:moveTo>
                  <a:pt x="0" y="16932"/>
                </a:moveTo>
                <a:lnTo>
                  <a:pt x="5927" y="16932"/>
                </a:lnTo>
                <a:lnTo>
                  <a:pt x="5927" y="0"/>
                </a:lnTo>
                <a:lnTo>
                  <a:pt x="0" y="0"/>
                </a:lnTo>
                <a:lnTo>
                  <a:pt x="0" y="16932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5685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6023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6362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6701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7039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7378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7717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8055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08394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8733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9071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9410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9749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10087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0426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10765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11103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1442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1781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2119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2458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2797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3135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3474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1381316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1415183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1449051" y="26195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1464290" y="26382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1464290" y="2672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1464290" y="27059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1464290" y="27398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1464290" y="2773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1464290" y="28075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1464290" y="28414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1464290" y="2875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1464290" y="29091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1464290" y="29430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1464290" y="2976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1464290" y="30107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1464290" y="30446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464290" y="3078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1464290" y="31123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1464290" y="31462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1464290" y="3180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1464290" y="32139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1464290" y="32478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1464290" y="3281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1464290" y="33155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1464290" y="33494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464290" y="3383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1464290" y="34171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1464290" y="34510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1464290" y="3484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1464290" y="35187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1464290" y="35526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1464290" y="3586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1464290" y="36203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1464290" y="36542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1464290" y="3688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464290" y="37219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464290" y="37558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1464290" y="3789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464290" y="38235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464290" y="38574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1464290" y="3891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1464290" y="39251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1464290" y="39590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1464290" y="3992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1464290" y="40267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464290" y="40606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464290" y="4094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1464290" y="41283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1464290" y="41622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464290" y="4196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1464290" y="42299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1464290" y="42638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1464290" y="42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464290" y="43315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464290" y="43654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1464290" y="4399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1464290" y="44331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1464290" y="44670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1464290" y="4500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1464290" y="45347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1464290" y="45686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1464290" y="4602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1464290" y="46363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1464290" y="46702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1464290" y="4704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1464290" y="47379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1464290" y="47718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1464290" y="4805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1464290" y="48395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1464290" y="48734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1464290" y="4907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1464290" y="49411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1464290" y="49750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1464290" y="5008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1464290" y="50427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1464290" y="50766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1464290" y="5110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1464290" y="51443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1464290" y="51782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1464290" y="5212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1464290" y="52459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1464290" y="52798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1464290" y="5313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1464290" y="53475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1464290" y="53814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1464290" y="5415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1464290" y="54491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1464290" y="54830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4"/>
                </a:lnTo>
                <a:lnTo>
                  <a:pt x="16932" y="16934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1464290" y="5516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1464290" y="55507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2"/>
                </a:lnTo>
                <a:lnTo>
                  <a:pt x="16932" y="16932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1464290" y="558461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1464290" y="5618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1464290" y="56523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1464290" y="56862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1464290" y="5720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1464290" y="57539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1464290" y="57878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1464290" y="5821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1464290" y="58555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1464290" y="58894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1464290" y="5923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1464290" y="5957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1464290" y="59910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1464290" y="60248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1464290" y="60587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1464290" y="60926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1464290" y="6126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1464290" y="61603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1464290" y="61942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1464290" y="62280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1464290" y="62619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1464290" y="62958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1464290" y="6329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1464290" y="63635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1464290" y="63974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1464290" y="64312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1464290" y="6465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1464290" y="64990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1464290" y="65328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1453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1419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1385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1352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1318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1284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1250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1216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11826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11488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11149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10810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10472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10133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09794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0945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0911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0877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0844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0810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776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742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0708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06746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6408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06069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05730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05392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05053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04714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0437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0403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0369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0336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0302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0268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0234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0200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01666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01328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00989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00650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00312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99973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99634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9929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9895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9861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9828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9794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9760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726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692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6586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96248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5909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5570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95232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94893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94554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9421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9387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9353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320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9286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9252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9218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9184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91506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91168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90829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90490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90152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89813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89474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8913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8879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8845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8812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8778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8744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8710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8676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86426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86088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85749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85410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85072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84733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84394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84056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83717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83378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83040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82701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8236274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8202407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2" y="0"/>
                </a:moveTo>
                <a:lnTo>
                  <a:pt x="0" y="0"/>
                </a:lnTo>
                <a:lnTo>
                  <a:pt x="0" y="16933"/>
                </a:lnTo>
                <a:lnTo>
                  <a:pt x="16932" y="16933"/>
                </a:lnTo>
                <a:lnTo>
                  <a:pt x="16932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8168540" y="655606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8155516" y="65352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8155516" y="6501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8155516" y="6467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8155516" y="64336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8155516" y="6399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8155516" y="6365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8155516" y="63320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8155516" y="6298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8155516" y="6264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8155516" y="62304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8155516" y="6196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8155516" y="6162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8155516" y="61288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8155516" y="6094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8155516" y="6061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8155516" y="60272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8155516" y="5993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8155516" y="5959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8155516" y="59256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8155516" y="5891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8155516" y="5857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8155516" y="58240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8155516" y="5790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8155516" y="5756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8155516" y="57224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8155516" y="5688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8155516" y="5654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8155516" y="56208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8155516" y="5586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3"/>
                </a:lnTo>
                <a:lnTo>
                  <a:pt x="16934" y="16933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8155516" y="5553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8155516" y="55192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8155516" y="5485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8155516" y="5451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8155516" y="54176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8155516" y="5383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8155516" y="5349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8155516" y="53160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8155516" y="5282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8155516" y="5248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8155516" y="52144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8155516" y="5180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8155516" y="5146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8155516" y="51128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8155516" y="5078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8155516" y="5045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8155516" y="50112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8155516" y="4977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8155516" y="4943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8155516" y="49096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8155516" y="4875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8155516" y="4841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8155516" y="48080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8155516" y="4774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8155516" y="4740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8155516" y="47064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8155516" y="4672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8155516" y="4638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8155516" y="46048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8155516" y="4570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8155516" y="4537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8155516" y="45032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8155516" y="4469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8155516" y="4435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8155516" y="44016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8155516" y="4367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8155516" y="4333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8155516" y="43000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8155516" y="4266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8155516" y="4232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8155516" y="41984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8155516" y="4164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8155516" y="4130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8155516" y="40968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8155516" y="4062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8155516" y="4029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8155516" y="39952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8155516" y="3961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8155516" y="3927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8155516" y="38936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8155516" y="3859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8155516" y="3825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8155516" y="37920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8155516" y="3758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8155516" y="3724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8155516" y="36904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8155516" y="3656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8155516" y="3622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8155516" y="35888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8155516" y="3554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8155516" y="3521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8155516" y="34872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8155516" y="3453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8155516" y="3419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8155516" y="33856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8155516" y="3351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8155516" y="3317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8155516" y="32840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8155516" y="3250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8155516" y="3216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8155516" y="31824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8155516" y="3148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8155516" y="31146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8155516" y="30808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8155516" y="30469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8155516" y="3013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8155516" y="29792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8155516" y="29453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8155516" y="2911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8155516" y="28776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8155516" y="28437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8155516" y="28098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8155516" y="27760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8155516" y="27421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8155516" y="27082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4"/>
                </a:lnTo>
                <a:lnTo>
                  <a:pt x="16934" y="16934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8155516" y="26744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8155516" y="26405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934" y="0"/>
                </a:moveTo>
                <a:lnTo>
                  <a:pt x="0" y="0"/>
                </a:lnTo>
                <a:lnTo>
                  <a:pt x="0" y="16932"/>
                </a:lnTo>
                <a:lnTo>
                  <a:pt x="16934" y="16932"/>
                </a:lnTo>
                <a:lnTo>
                  <a:pt x="16934" y="0"/>
                </a:lnTo>
                <a:close/>
              </a:path>
            </a:pathLst>
          </a:custGeom>
          <a:solidFill>
            <a:srgbClr val="94C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9084311" y="2450586"/>
            <a:ext cx="1468120" cy="225425"/>
          </a:xfrm>
          <a:custGeom>
            <a:avLst/>
            <a:gdLst/>
            <a:ahLst/>
            <a:cxnLst/>
            <a:rect l="l" t="t" r="r" b="b"/>
            <a:pathLst>
              <a:path w="1468120" h="225425">
                <a:moveTo>
                  <a:pt x="0" y="225213"/>
                </a:moveTo>
                <a:lnTo>
                  <a:pt x="1468120" y="225213"/>
                </a:lnTo>
                <a:lnTo>
                  <a:pt x="1468120" y="0"/>
                </a:lnTo>
                <a:lnTo>
                  <a:pt x="0" y="0"/>
                </a:lnTo>
                <a:lnTo>
                  <a:pt x="0" y="22521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 txBox="1"/>
          <p:nvPr/>
        </p:nvSpPr>
        <p:spPr>
          <a:xfrm>
            <a:off x="9348471" y="2442119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实⽤新型专利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05" name="object 405"/>
          <p:cNvSpPr txBox="1"/>
          <p:nvPr/>
        </p:nvSpPr>
        <p:spPr>
          <a:xfrm>
            <a:off x="6408595" y="2450850"/>
            <a:ext cx="1211580" cy="224790"/>
          </a:xfrm>
          <a:prstGeom prst="rect">
            <a:avLst/>
          </a:prstGeom>
          <a:solidFill>
            <a:srgbClr val="00A990"/>
          </a:solidFill>
        </p:spPr>
        <p:txBody>
          <a:bodyPr vert="horz" wrap="square" lIns="0" tIns="3175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发明专利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06" name="object 406"/>
          <p:cNvSpPr txBox="1"/>
          <p:nvPr/>
        </p:nvSpPr>
        <p:spPr>
          <a:xfrm>
            <a:off x="2549312" y="2450586"/>
            <a:ext cx="1468120" cy="225425"/>
          </a:xfrm>
          <a:prstGeom prst="rect">
            <a:avLst/>
          </a:prstGeom>
          <a:solidFill>
            <a:srgbClr val="00A990"/>
          </a:solidFill>
        </p:spPr>
        <p:txBody>
          <a:bodyPr vert="horz" wrap="square" lIns="0" tIns="5715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45"/>
              </a:spcBef>
            </a:pPr>
            <a:r>
              <a:rPr sz="1200" spc="-1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SCI</a:t>
            </a:r>
            <a:r>
              <a:rPr sz="12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⽂章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435391" y="325948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894623" y="795338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161" y="297423"/>
            <a:ext cx="555688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75" spc="22" baseline="1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重点项⽬开展</a:t>
            </a:r>
            <a:r>
              <a:rPr sz="265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3975" spc="22" baseline="1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浙江清华⻓三⻆研究院</a:t>
            </a:r>
            <a:endParaRPr sz="3975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81631" y="507224"/>
            <a:ext cx="1925320" cy="4724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40590" y="1179204"/>
            <a:ext cx="208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外泌体质量标准建⽴</a:t>
            </a:r>
            <a:endParaRPr sz="18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3498" y="1585185"/>
            <a:ext cx="1493520" cy="1149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029477" y="1483448"/>
          <a:ext cx="5372100" cy="281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2445"/>
                <a:gridCol w="1782445"/>
                <a:gridCol w="1782444"/>
              </a:tblGrid>
              <a:tr h="3767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700" b="1" spc="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检测项⽬</a:t>
                      </a:r>
                      <a:endParaRPr sz="17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A9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700" b="1" spc="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可接受标准</a:t>
                      </a:r>
                      <a:endParaRPr sz="17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A9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700" b="1" spc="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检测结果</a:t>
                      </a:r>
                      <a:endParaRPr sz="17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A990"/>
                    </a:solidFill>
                  </a:tcPr>
                </a:tc>
              </a:tr>
              <a:tr h="3132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荧光显微镜观察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具有脂质膜结构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40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透射电镜观察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9125" marR="409575" indent="-203200">
                        <a:lnSpc>
                          <a:spcPct val="112000"/>
                        </a:lnSpc>
                        <a:spcBef>
                          <a:spcPts val="210"/>
                        </a:spcBef>
                      </a:pPr>
                      <a:r>
                        <a:rPr sz="105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呈椭圆或碟状的 </a:t>
                      </a: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囊泡结构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132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粒径检测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50" dirty="0">
                          <a:latin typeface="Times New Roman" panose="02020603050405020304"/>
                          <a:cs typeface="Times New Roman" panose="02020603050405020304"/>
                        </a:rPr>
                        <a:t>30nm</a:t>
                      </a:r>
                      <a:r>
                        <a:rPr sz="105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～</a:t>
                      </a:r>
                      <a:r>
                        <a:rPr sz="1050" dirty="0">
                          <a:latin typeface="Times New Roman" panose="02020603050405020304"/>
                          <a:cs typeface="Times New Roman" panose="02020603050405020304"/>
                        </a:rPr>
                        <a:t>150nm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132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需氧菌检测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阴性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厌氧菌检测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阴性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132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⽀原体检测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阴性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132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内毒素检测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5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＜</a:t>
                      </a:r>
                      <a:r>
                        <a:rPr sz="1050" dirty="0">
                          <a:latin typeface="Times New Roman" panose="02020603050405020304"/>
                          <a:cs typeface="Times New Roman" panose="02020603050405020304"/>
                        </a:rPr>
                        <a:t>0.5EU/ml</a:t>
                      </a: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50" spc="1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符合</a:t>
                      </a:r>
                      <a:endParaRPr sz="10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517033" y="4747443"/>
            <a:ext cx="770975" cy="1638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93818" y="5034202"/>
            <a:ext cx="215900" cy="31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50"/>
              </a:lnSpc>
              <a:spcBef>
                <a:spcPts val="1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100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76200">
              <a:lnSpc>
                <a:spcPts val="1150"/>
              </a:lnSpc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70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7318" y="5343864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50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7318" y="5367654"/>
            <a:ext cx="152400" cy="8591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40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ts val="1120"/>
              </a:lnSpc>
              <a:spcBef>
                <a:spcPts val="545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30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ts val="1120"/>
              </a:lnSpc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25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14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3497" y="4737025"/>
            <a:ext cx="546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8460" algn="l"/>
              </a:tabLst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k</a:t>
            </a:r>
            <a:r>
              <a:rPr sz="1000" spc="-5" dirty="0">
                <a:latin typeface="Times New Roman" panose="02020603050405020304"/>
                <a:cs typeface="Times New Roman" panose="02020603050405020304"/>
              </a:rPr>
              <a:t>D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a	</a:t>
            </a:r>
            <a:r>
              <a:rPr sz="1000" spc="-5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r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0484" y="4737025"/>
            <a:ext cx="187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855" marR="5080" indent="-9779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Times New Roman" panose="02020603050405020304"/>
                <a:cs typeface="Times New Roman" panose="02020603050405020304"/>
              </a:rPr>
              <a:t>Al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i  x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02313" y="4759218"/>
            <a:ext cx="469053" cy="1601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301341" y="5167533"/>
            <a:ext cx="471805" cy="163830"/>
          </a:xfrm>
          <a:custGeom>
            <a:avLst/>
            <a:gdLst/>
            <a:ahLst/>
            <a:cxnLst/>
            <a:rect l="l" t="t" r="r" b="b"/>
            <a:pathLst>
              <a:path w="471804" h="163829">
                <a:moveTo>
                  <a:pt x="463777" y="0"/>
                </a:moveTo>
                <a:lnTo>
                  <a:pt x="7581" y="0"/>
                </a:lnTo>
                <a:lnTo>
                  <a:pt x="0" y="7581"/>
                </a:lnTo>
                <a:lnTo>
                  <a:pt x="0" y="156143"/>
                </a:lnTo>
                <a:lnTo>
                  <a:pt x="7581" y="163725"/>
                </a:lnTo>
                <a:lnTo>
                  <a:pt x="463777" y="163725"/>
                </a:lnTo>
                <a:lnTo>
                  <a:pt x="471359" y="156143"/>
                </a:lnTo>
                <a:lnTo>
                  <a:pt x="471359" y="146791"/>
                </a:lnTo>
                <a:lnTo>
                  <a:pt x="16934" y="146791"/>
                </a:lnTo>
                <a:lnTo>
                  <a:pt x="16934" y="129858"/>
                </a:lnTo>
                <a:lnTo>
                  <a:pt x="33867" y="129858"/>
                </a:lnTo>
                <a:lnTo>
                  <a:pt x="33867" y="33867"/>
                </a:lnTo>
                <a:lnTo>
                  <a:pt x="16934" y="33867"/>
                </a:lnTo>
                <a:lnTo>
                  <a:pt x="16934" y="16934"/>
                </a:lnTo>
                <a:lnTo>
                  <a:pt x="471359" y="16934"/>
                </a:lnTo>
                <a:lnTo>
                  <a:pt x="471359" y="7581"/>
                </a:lnTo>
                <a:lnTo>
                  <a:pt x="463777" y="0"/>
                </a:lnTo>
                <a:close/>
              </a:path>
              <a:path w="471804" h="163829">
                <a:moveTo>
                  <a:pt x="33867" y="129858"/>
                </a:moveTo>
                <a:lnTo>
                  <a:pt x="16934" y="129858"/>
                </a:lnTo>
                <a:lnTo>
                  <a:pt x="16934" y="146791"/>
                </a:lnTo>
                <a:lnTo>
                  <a:pt x="33867" y="146791"/>
                </a:lnTo>
                <a:lnTo>
                  <a:pt x="33867" y="129858"/>
                </a:lnTo>
                <a:close/>
              </a:path>
              <a:path w="471804" h="163829">
                <a:moveTo>
                  <a:pt x="437492" y="129858"/>
                </a:moveTo>
                <a:lnTo>
                  <a:pt x="33867" y="129858"/>
                </a:lnTo>
                <a:lnTo>
                  <a:pt x="33867" y="146791"/>
                </a:lnTo>
                <a:lnTo>
                  <a:pt x="437492" y="146791"/>
                </a:lnTo>
                <a:lnTo>
                  <a:pt x="437492" y="129858"/>
                </a:lnTo>
                <a:close/>
              </a:path>
              <a:path w="471804" h="163829">
                <a:moveTo>
                  <a:pt x="437492" y="26285"/>
                </a:moveTo>
                <a:lnTo>
                  <a:pt x="437492" y="146791"/>
                </a:lnTo>
                <a:lnTo>
                  <a:pt x="454426" y="146791"/>
                </a:lnTo>
                <a:lnTo>
                  <a:pt x="454426" y="129858"/>
                </a:lnTo>
                <a:lnTo>
                  <a:pt x="471359" y="129858"/>
                </a:lnTo>
                <a:lnTo>
                  <a:pt x="471359" y="33867"/>
                </a:lnTo>
                <a:lnTo>
                  <a:pt x="445074" y="33867"/>
                </a:lnTo>
                <a:lnTo>
                  <a:pt x="437492" y="26285"/>
                </a:lnTo>
                <a:close/>
              </a:path>
              <a:path w="471804" h="163829">
                <a:moveTo>
                  <a:pt x="471359" y="129858"/>
                </a:moveTo>
                <a:lnTo>
                  <a:pt x="454426" y="129858"/>
                </a:lnTo>
                <a:lnTo>
                  <a:pt x="454426" y="146791"/>
                </a:lnTo>
                <a:lnTo>
                  <a:pt x="471359" y="146791"/>
                </a:lnTo>
                <a:lnTo>
                  <a:pt x="471359" y="129858"/>
                </a:lnTo>
                <a:close/>
              </a:path>
              <a:path w="471804" h="163829">
                <a:moveTo>
                  <a:pt x="33867" y="16934"/>
                </a:moveTo>
                <a:lnTo>
                  <a:pt x="16934" y="16934"/>
                </a:lnTo>
                <a:lnTo>
                  <a:pt x="16934" y="33867"/>
                </a:lnTo>
                <a:lnTo>
                  <a:pt x="33867" y="33867"/>
                </a:lnTo>
                <a:lnTo>
                  <a:pt x="33867" y="16934"/>
                </a:lnTo>
                <a:close/>
              </a:path>
              <a:path w="471804" h="163829">
                <a:moveTo>
                  <a:pt x="437492" y="16934"/>
                </a:moveTo>
                <a:lnTo>
                  <a:pt x="33867" y="16934"/>
                </a:lnTo>
                <a:lnTo>
                  <a:pt x="33867" y="33867"/>
                </a:lnTo>
                <a:lnTo>
                  <a:pt x="437492" y="33867"/>
                </a:lnTo>
                <a:lnTo>
                  <a:pt x="437492" y="16934"/>
                </a:lnTo>
                <a:close/>
              </a:path>
              <a:path w="471804" h="163829">
                <a:moveTo>
                  <a:pt x="454426" y="16934"/>
                </a:moveTo>
                <a:lnTo>
                  <a:pt x="437492" y="16934"/>
                </a:lnTo>
                <a:lnTo>
                  <a:pt x="437492" y="26285"/>
                </a:lnTo>
                <a:lnTo>
                  <a:pt x="445074" y="33867"/>
                </a:lnTo>
                <a:lnTo>
                  <a:pt x="454426" y="33867"/>
                </a:lnTo>
                <a:lnTo>
                  <a:pt x="454426" y="16934"/>
                </a:lnTo>
                <a:close/>
              </a:path>
              <a:path w="471804" h="163829">
                <a:moveTo>
                  <a:pt x="471359" y="16934"/>
                </a:moveTo>
                <a:lnTo>
                  <a:pt x="454426" y="16934"/>
                </a:lnTo>
                <a:lnTo>
                  <a:pt x="454426" y="33867"/>
                </a:lnTo>
                <a:lnTo>
                  <a:pt x="463777" y="33867"/>
                </a:lnTo>
                <a:lnTo>
                  <a:pt x="471359" y="26285"/>
                </a:lnTo>
                <a:lnTo>
                  <a:pt x="471359" y="16934"/>
                </a:lnTo>
                <a:close/>
              </a:path>
              <a:path w="471804" h="163829">
                <a:moveTo>
                  <a:pt x="471359" y="26285"/>
                </a:moveTo>
                <a:lnTo>
                  <a:pt x="463777" y="33867"/>
                </a:lnTo>
                <a:lnTo>
                  <a:pt x="471359" y="33867"/>
                </a:lnTo>
                <a:lnTo>
                  <a:pt x="471359" y="26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776382" y="4746358"/>
            <a:ext cx="462279" cy="1634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386903" y="4737025"/>
            <a:ext cx="7346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>
              <a:lnSpc>
                <a:spcPct val="100000"/>
              </a:lnSpc>
              <a:spcBef>
                <a:spcPts val="100"/>
              </a:spcBef>
              <a:tabLst>
                <a:tab pos="481965" algn="l"/>
              </a:tabLst>
            </a:pPr>
            <a:r>
              <a:rPr sz="1000" spc="-5" dirty="0">
                <a:latin typeface="Times New Roman" panose="02020603050405020304"/>
                <a:cs typeface="Times New Roman" panose="02020603050405020304"/>
              </a:rPr>
              <a:t>Hs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p7	</a:t>
            </a:r>
            <a:r>
              <a:rPr sz="1000" spc="-5" dirty="0">
                <a:latin typeface="Times New Roman" panose="02020603050405020304"/>
                <a:cs typeface="Times New Roman" panose="02020603050405020304"/>
              </a:rPr>
              <a:t>CD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9  0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68703" y="5766218"/>
            <a:ext cx="471805" cy="212725"/>
          </a:xfrm>
          <a:custGeom>
            <a:avLst/>
            <a:gdLst/>
            <a:ahLst/>
            <a:cxnLst/>
            <a:rect l="l" t="t" r="r" b="b"/>
            <a:pathLst>
              <a:path w="471804" h="212725">
                <a:moveTo>
                  <a:pt x="463716" y="0"/>
                </a:moveTo>
                <a:lnTo>
                  <a:pt x="7581" y="0"/>
                </a:lnTo>
                <a:lnTo>
                  <a:pt x="0" y="7581"/>
                </a:lnTo>
                <a:lnTo>
                  <a:pt x="0" y="204847"/>
                </a:lnTo>
                <a:lnTo>
                  <a:pt x="7581" y="212428"/>
                </a:lnTo>
                <a:lnTo>
                  <a:pt x="463716" y="212428"/>
                </a:lnTo>
                <a:lnTo>
                  <a:pt x="471297" y="204847"/>
                </a:lnTo>
                <a:lnTo>
                  <a:pt x="471297" y="195495"/>
                </a:lnTo>
                <a:lnTo>
                  <a:pt x="16932" y="195495"/>
                </a:lnTo>
                <a:lnTo>
                  <a:pt x="16932" y="178561"/>
                </a:lnTo>
                <a:lnTo>
                  <a:pt x="33867" y="178561"/>
                </a:lnTo>
                <a:lnTo>
                  <a:pt x="33867" y="33866"/>
                </a:lnTo>
                <a:lnTo>
                  <a:pt x="16932" y="33866"/>
                </a:lnTo>
                <a:lnTo>
                  <a:pt x="16932" y="16933"/>
                </a:lnTo>
                <a:lnTo>
                  <a:pt x="471297" y="16933"/>
                </a:lnTo>
                <a:lnTo>
                  <a:pt x="471297" y="7581"/>
                </a:lnTo>
                <a:lnTo>
                  <a:pt x="463716" y="0"/>
                </a:lnTo>
                <a:close/>
              </a:path>
              <a:path w="471804" h="212725">
                <a:moveTo>
                  <a:pt x="33867" y="178561"/>
                </a:moveTo>
                <a:lnTo>
                  <a:pt x="16932" y="178561"/>
                </a:lnTo>
                <a:lnTo>
                  <a:pt x="16932" y="195495"/>
                </a:lnTo>
                <a:lnTo>
                  <a:pt x="33867" y="195495"/>
                </a:lnTo>
                <a:lnTo>
                  <a:pt x="33867" y="178561"/>
                </a:lnTo>
                <a:close/>
              </a:path>
              <a:path w="471804" h="212725">
                <a:moveTo>
                  <a:pt x="437429" y="178561"/>
                </a:moveTo>
                <a:lnTo>
                  <a:pt x="33867" y="178561"/>
                </a:lnTo>
                <a:lnTo>
                  <a:pt x="33867" y="195495"/>
                </a:lnTo>
                <a:lnTo>
                  <a:pt x="437429" y="195495"/>
                </a:lnTo>
                <a:lnTo>
                  <a:pt x="437429" y="178561"/>
                </a:lnTo>
                <a:close/>
              </a:path>
              <a:path w="471804" h="212725">
                <a:moveTo>
                  <a:pt x="437429" y="26285"/>
                </a:moveTo>
                <a:lnTo>
                  <a:pt x="437429" y="195495"/>
                </a:lnTo>
                <a:lnTo>
                  <a:pt x="454364" y="195495"/>
                </a:lnTo>
                <a:lnTo>
                  <a:pt x="454364" y="178561"/>
                </a:lnTo>
                <a:lnTo>
                  <a:pt x="471297" y="178561"/>
                </a:lnTo>
                <a:lnTo>
                  <a:pt x="471297" y="33866"/>
                </a:lnTo>
                <a:lnTo>
                  <a:pt x="445011" y="33866"/>
                </a:lnTo>
                <a:lnTo>
                  <a:pt x="437429" y="26285"/>
                </a:lnTo>
                <a:close/>
              </a:path>
              <a:path w="471804" h="212725">
                <a:moveTo>
                  <a:pt x="471297" y="178561"/>
                </a:moveTo>
                <a:lnTo>
                  <a:pt x="454364" y="178561"/>
                </a:lnTo>
                <a:lnTo>
                  <a:pt x="454364" y="195495"/>
                </a:lnTo>
                <a:lnTo>
                  <a:pt x="471297" y="195495"/>
                </a:lnTo>
                <a:lnTo>
                  <a:pt x="471297" y="178561"/>
                </a:lnTo>
                <a:close/>
              </a:path>
              <a:path w="471804" h="212725">
                <a:moveTo>
                  <a:pt x="33867" y="16933"/>
                </a:moveTo>
                <a:lnTo>
                  <a:pt x="16932" y="16933"/>
                </a:lnTo>
                <a:lnTo>
                  <a:pt x="16932" y="33866"/>
                </a:lnTo>
                <a:lnTo>
                  <a:pt x="33867" y="33866"/>
                </a:lnTo>
                <a:lnTo>
                  <a:pt x="33867" y="16933"/>
                </a:lnTo>
                <a:close/>
              </a:path>
              <a:path w="471804" h="212725">
                <a:moveTo>
                  <a:pt x="437429" y="16933"/>
                </a:moveTo>
                <a:lnTo>
                  <a:pt x="33867" y="16933"/>
                </a:lnTo>
                <a:lnTo>
                  <a:pt x="33867" y="33866"/>
                </a:lnTo>
                <a:lnTo>
                  <a:pt x="437429" y="33866"/>
                </a:lnTo>
                <a:lnTo>
                  <a:pt x="437429" y="16933"/>
                </a:lnTo>
                <a:close/>
              </a:path>
              <a:path w="471804" h="212725">
                <a:moveTo>
                  <a:pt x="454364" y="16933"/>
                </a:moveTo>
                <a:lnTo>
                  <a:pt x="437429" y="16933"/>
                </a:lnTo>
                <a:lnTo>
                  <a:pt x="437429" y="26285"/>
                </a:lnTo>
                <a:lnTo>
                  <a:pt x="445011" y="33866"/>
                </a:lnTo>
                <a:lnTo>
                  <a:pt x="454364" y="33866"/>
                </a:lnTo>
                <a:lnTo>
                  <a:pt x="454364" y="16933"/>
                </a:lnTo>
                <a:close/>
              </a:path>
              <a:path w="471804" h="212725">
                <a:moveTo>
                  <a:pt x="471297" y="16933"/>
                </a:moveTo>
                <a:lnTo>
                  <a:pt x="454364" y="16933"/>
                </a:lnTo>
                <a:lnTo>
                  <a:pt x="454364" y="33866"/>
                </a:lnTo>
                <a:lnTo>
                  <a:pt x="463716" y="33866"/>
                </a:lnTo>
                <a:lnTo>
                  <a:pt x="471297" y="26285"/>
                </a:lnTo>
                <a:lnTo>
                  <a:pt x="471297" y="16933"/>
                </a:lnTo>
                <a:close/>
              </a:path>
              <a:path w="471804" h="212725">
                <a:moveTo>
                  <a:pt x="471297" y="26285"/>
                </a:moveTo>
                <a:lnTo>
                  <a:pt x="463716" y="33866"/>
                </a:lnTo>
                <a:lnTo>
                  <a:pt x="471297" y="33866"/>
                </a:lnTo>
                <a:lnTo>
                  <a:pt x="471297" y="26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04882" y="5008800"/>
            <a:ext cx="501650" cy="254635"/>
          </a:xfrm>
          <a:custGeom>
            <a:avLst/>
            <a:gdLst/>
            <a:ahLst/>
            <a:cxnLst/>
            <a:rect l="l" t="t" r="r" b="b"/>
            <a:pathLst>
              <a:path w="501650" h="254635">
                <a:moveTo>
                  <a:pt x="493735" y="0"/>
                </a:moveTo>
                <a:lnTo>
                  <a:pt x="7581" y="0"/>
                </a:lnTo>
                <a:lnTo>
                  <a:pt x="0" y="7581"/>
                </a:lnTo>
                <a:lnTo>
                  <a:pt x="0" y="246603"/>
                </a:lnTo>
                <a:lnTo>
                  <a:pt x="7581" y="254184"/>
                </a:lnTo>
                <a:lnTo>
                  <a:pt x="493735" y="254184"/>
                </a:lnTo>
                <a:lnTo>
                  <a:pt x="501315" y="246603"/>
                </a:lnTo>
                <a:lnTo>
                  <a:pt x="501315" y="237251"/>
                </a:lnTo>
                <a:lnTo>
                  <a:pt x="16934" y="237251"/>
                </a:lnTo>
                <a:lnTo>
                  <a:pt x="16934" y="220318"/>
                </a:lnTo>
                <a:lnTo>
                  <a:pt x="33867" y="220318"/>
                </a:lnTo>
                <a:lnTo>
                  <a:pt x="33867" y="33867"/>
                </a:lnTo>
                <a:lnTo>
                  <a:pt x="16934" y="33867"/>
                </a:lnTo>
                <a:lnTo>
                  <a:pt x="16934" y="16934"/>
                </a:lnTo>
                <a:lnTo>
                  <a:pt x="501315" y="16934"/>
                </a:lnTo>
                <a:lnTo>
                  <a:pt x="501315" y="7581"/>
                </a:lnTo>
                <a:lnTo>
                  <a:pt x="493735" y="0"/>
                </a:lnTo>
                <a:close/>
              </a:path>
              <a:path w="501650" h="254635">
                <a:moveTo>
                  <a:pt x="33867" y="220318"/>
                </a:moveTo>
                <a:lnTo>
                  <a:pt x="16934" y="220318"/>
                </a:lnTo>
                <a:lnTo>
                  <a:pt x="16934" y="237251"/>
                </a:lnTo>
                <a:lnTo>
                  <a:pt x="33867" y="237251"/>
                </a:lnTo>
                <a:lnTo>
                  <a:pt x="33867" y="220318"/>
                </a:lnTo>
                <a:close/>
              </a:path>
              <a:path w="501650" h="254635">
                <a:moveTo>
                  <a:pt x="467450" y="220318"/>
                </a:moveTo>
                <a:lnTo>
                  <a:pt x="33867" y="220318"/>
                </a:lnTo>
                <a:lnTo>
                  <a:pt x="33867" y="237251"/>
                </a:lnTo>
                <a:lnTo>
                  <a:pt x="467450" y="237251"/>
                </a:lnTo>
                <a:lnTo>
                  <a:pt x="467450" y="220318"/>
                </a:lnTo>
                <a:close/>
              </a:path>
              <a:path w="501650" h="254635">
                <a:moveTo>
                  <a:pt x="467450" y="26285"/>
                </a:moveTo>
                <a:lnTo>
                  <a:pt x="467450" y="237251"/>
                </a:lnTo>
                <a:lnTo>
                  <a:pt x="484383" y="237251"/>
                </a:lnTo>
                <a:lnTo>
                  <a:pt x="484383" y="220318"/>
                </a:lnTo>
                <a:lnTo>
                  <a:pt x="501315" y="220318"/>
                </a:lnTo>
                <a:lnTo>
                  <a:pt x="501315" y="33867"/>
                </a:lnTo>
                <a:lnTo>
                  <a:pt x="475030" y="33867"/>
                </a:lnTo>
                <a:lnTo>
                  <a:pt x="467450" y="26285"/>
                </a:lnTo>
                <a:close/>
              </a:path>
              <a:path w="501650" h="254635">
                <a:moveTo>
                  <a:pt x="501315" y="220318"/>
                </a:moveTo>
                <a:lnTo>
                  <a:pt x="484383" y="220318"/>
                </a:lnTo>
                <a:lnTo>
                  <a:pt x="484383" y="237251"/>
                </a:lnTo>
                <a:lnTo>
                  <a:pt x="501315" y="237251"/>
                </a:lnTo>
                <a:lnTo>
                  <a:pt x="501315" y="220318"/>
                </a:lnTo>
                <a:close/>
              </a:path>
              <a:path w="501650" h="254635">
                <a:moveTo>
                  <a:pt x="33867" y="16934"/>
                </a:moveTo>
                <a:lnTo>
                  <a:pt x="16934" y="16934"/>
                </a:lnTo>
                <a:lnTo>
                  <a:pt x="16934" y="33867"/>
                </a:lnTo>
                <a:lnTo>
                  <a:pt x="33867" y="33867"/>
                </a:lnTo>
                <a:lnTo>
                  <a:pt x="33867" y="16934"/>
                </a:lnTo>
                <a:close/>
              </a:path>
              <a:path w="501650" h="254635">
                <a:moveTo>
                  <a:pt x="467450" y="16934"/>
                </a:moveTo>
                <a:lnTo>
                  <a:pt x="33867" y="16934"/>
                </a:lnTo>
                <a:lnTo>
                  <a:pt x="33867" y="33867"/>
                </a:lnTo>
                <a:lnTo>
                  <a:pt x="467450" y="33867"/>
                </a:lnTo>
                <a:lnTo>
                  <a:pt x="467450" y="16934"/>
                </a:lnTo>
                <a:close/>
              </a:path>
              <a:path w="501650" h="254635">
                <a:moveTo>
                  <a:pt x="484383" y="16934"/>
                </a:moveTo>
                <a:lnTo>
                  <a:pt x="467450" y="16934"/>
                </a:lnTo>
                <a:lnTo>
                  <a:pt x="467450" y="26285"/>
                </a:lnTo>
                <a:lnTo>
                  <a:pt x="475030" y="33867"/>
                </a:lnTo>
                <a:lnTo>
                  <a:pt x="484383" y="33867"/>
                </a:lnTo>
                <a:lnTo>
                  <a:pt x="484383" y="16934"/>
                </a:lnTo>
                <a:close/>
              </a:path>
              <a:path w="501650" h="254635">
                <a:moveTo>
                  <a:pt x="501315" y="16934"/>
                </a:moveTo>
                <a:lnTo>
                  <a:pt x="484383" y="16934"/>
                </a:lnTo>
                <a:lnTo>
                  <a:pt x="484383" y="33867"/>
                </a:lnTo>
                <a:lnTo>
                  <a:pt x="493735" y="33867"/>
                </a:lnTo>
                <a:lnTo>
                  <a:pt x="501315" y="26285"/>
                </a:lnTo>
                <a:lnTo>
                  <a:pt x="501315" y="16934"/>
                </a:lnTo>
                <a:close/>
              </a:path>
              <a:path w="501650" h="254635">
                <a:moveTo>
                  <a:pt x="501315" y="26285"/>
                </a:moveTo>
                <a:lnTo>
                  <a:pt x="493735" y="33867"/>
                </a:lnTo>
                <a:lnTo>
                  <a:pt x="501315" y="33867"/>
                </a:lnTo>
                <a:lnTo>
                  <a:pt x="501315" y="26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238663" y="4747412"/>
            <a:ext cx="461069" cy="1609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233328" y="5264213"/>
            <a:ext cx="471170" cy="238760"/>
          </a:xfrm>
          <a:custGeom>
            <a:avLst/>
            <a:gdLst/>
            <a:ahLst/>
            <a:cxnLst/>
            <a:rect l="l" t="t" r="r" b="b"/>
            <a:pathLst>
              <a:path w="471170" h="238760">
                <a:moveTo>
                  <a:pt x="463576" y="0"/>
                </a:moveTo>
                <a:lnTo>
                  <a:pt x="7581" y="0"/>
                </a:lnTo>
                <a:lnTo>
                  <a:pt x="0" y="7580"/>
                </a:lnTo>
                <a:lnTo>
                  <a:pt x="0" y="231004"/>
                </a:lnTo>
                <a:lnTo>
                  <a:pt x="7581" y="238586"/>
                </a:lnTo>
                <a:lnTo>
                  <a:pt x="463576" y="238586"/>
                </a:lnTo>
                <a:lnTo>
                  <a:pt x="471157" y="231004"/>
                </a:lnTo>
                <a:lnTo>
                  <a:pt x="471157" y="221653"/>
                </a:lnTo>
                <a:lnTo>
                  <a:pt x="16932" y="221653"/>
                </a:lnTo>
                <a:lnTo>
                  <a:pt x="16932" y="204718"/>
                </a:lnTo>
                <a:lnTo>
                  <a:pt x="33867" y="204718"/>
                </a:lnTo>
                <a:lnTo>
                  <a:pt x="33867" y="33865"/>
                </a:lnTo>
                <a:lnTo>
                  <a:pt x="16932" y="33865"/>
                </a:lnTo>
                <a:lnTo>
                  <a:pt x="16932" y="16932"/>
                </a:lnTo>
                <a:lnTo>
                  <a:pt x="471157" y="16932"/>
                </a:lnTo>
                <a:lnTo>
                  <a:pt x="471157" y="7580"/>
                </a:lnTo>
                <a:lnTo>
                  <a:pt x="463576" y="0"/>
                </a:lnTo>
                <a:close/>
              </a:path>
              <a:path w="471170" h="238760">
                <a:moveTo>
                  <a:pt x="33867" y="204718"/>
                </a:moveTo>
                <a:lnTo>
                  <a:pt x="16932" y="204718"/>
                </a:lnTo>
                <a:lnTo>
                  <a:pt x="16932" y="221653"/>
                </a:lnTo>
                <a:lnTo>
                  <a:pt x="33867" y="221653"/>
                </a:lnTo>
                <a:lnTo>
                  <a:pt x="33867" y="204718"/>
                </a:lnTo>
                <a:close/>
              </a:path>
              <a:path w="471170" h="238760">
                <a:moveTo>
                  <a:pt x="437291" y="204718"/>
                </a:moveTo>
                <a:lnTo>
                  <a:pt x="33867" y="204718"/>
                </a:lnTo>
                <a:lnTo>
                  <a:pt x="33867" y="221653"/>
                </a:lnTo>
                <a:lnTo>
                  <a:pt x="437291" y="221653"/>
                </a:lnTo>
                <a:lnTo>
                  <a:pt x="437291" y="204718"/>
                </a:lnTo>
                <a:close/>
              </a:path>
              <a:path w="471170" h="238760">
                <a:moveTo>
                  <a:pt x="437291" y="26285"/>
                </a:moveTo>
                <a:lnTo>
                  <a:pt x="437291" y="221653"/>
                </a:lnTo>
                <a:lnTo>
                  <a:pt x="454224" y="221653"/>
                </a:lnTo>
                <a:lnTo>
                  <a:pt x="454224" y="204718"/>
                </a:lnTo>
                <a:lnTo>
                  <a:pt x="471157" y="204718"/>
                </a:lnTo>
                <a:lnTo>
                  <a:pt x="471157" y="33865"/>
                </a:lnTo>
                <a:lnTo>
                  <a:pt x="444872" y="33865"/>
                </a:lnTo>
                <a:lnTo>
                  <a:pt x="437291" y="26285"/>
                </a:lnTo>
                <a:close/>
              </a:path>
              <a:path w="471170" h="238760">
                <a:moveTo>
                  <a:pt x="471157" y="204718"/>
                </a:moveTo>
                <a:lnTo>
                  <a:pt x="454224" y="204718"/>
                </a:lnTo>
                <a:lnTo>
                  <a:pt x="454224" y="221653"/>
                </a:lnTo>
                <a:lnTo>
                  <a:pt x="471157" y="221653"/>
                </a:lnTo>
                <a:lnTo>
                  <a:pt x="471157" y="204718"/>
                </a:lnTo>
                <a:close/>
              </a:path>
              <a:path w="471170" h="238760">
                <a:moveTo>
                  <a:pt x="33867" y="16932"/>
                </a:moveTo>
                <a:lnTo>
                  <a:pt x="16932" y="16932"/>
                </a:lnTo>
                <a:lnTo>
                  <a:pt x="16932" y="33865"/>
                </a:lnTo>
                <a:lnTo>
                  <a:pt x="33867" y="33865"/>
                </a:lnTo>
                <a:lnTo>
                  <a:pt x="33867" y="16932"/>
                </a:lnTo>
                <a:close/>
              </a:path>
              <a:path w="471170" h="238760">
                <a:moveTo>
                  <a:pt x="437291" y="16932"/>
                </a:moveTo>
                <a:lnTo>
                  <a:pt x="33867" y="16932"/>
                </a:lnTo>
                <a:lnTo>
                  <a:pt x="33867" y="33865"/>
                </a:lnTo>
                <a:lnTo>
                  <a:pt x="437291" y="33865"/>
                </a:lnTo>
                <a:lnTo>
                  <a:pt x="437291" y="16932"/>
                </a:lnTo>
                <a:close/>
              </a:path>
              <a:path w="471170" h="238760">
                <a:moveTo>
                  <a:pt x="454224" y="16932"/>
                </a:moveTo>
                <a:lnTo>
                  <a:pt x="437291" y="16932"/>
                </a:lnTo>
                <a:lnTo>
                  <a:pt x="437291" y="26285"/>
                </a:lnTo>
                <a:lnTo>
                  <a:pt x="444872" y="33865"/>
                </a:lnTo>
                <a:lnTo>
                  <a:pt x="454224" y="33865"/>
                </a:lnTo>
                <a:lnTo>
                  <a:pt x="454224" y="16932"/>
                </a:lnTo>
                <a:close/>
              </a:path>
              <a:path w="471170" h="238760">
                <a:moveTo>
                  <a:pt x="471157" y="16932"/>
                </a:moveTo>
                <a:lnTo>
                  <a:pt x="454224" y="16932"/>
                </a:lnTo>
                <a:lnTo>
                  <a:pt x="454224" y="33865"/>
                </a:lnTo>
                <a:lnTo>
                  <a:pt x="463576" y="33865"/>
                </a:lnTo>
                <a:lnTo>
                  <a:pt x="471157" y="26285"/>
                </a:lnTo>
                <a:lnTo>
                  <a:pt x="471157" y="16932"/>
                </a:lnTo>
                <a:close/>
              </a:path>
              <a:path w="471170" h="238760">
                <a:moveTo>
                  <a:pt x="471157" y="26285"/>
                </a:moveTo>
                <a:lnTo>
                  <a:pt x="463576" y="33865"/>
                </a:lnTo>
                <a:lnTo>
                  <a:pt x="471157" y="33865"/>
                </a:lnTo>
                <a:lnTo>
                  <a:pt x="471157" y="26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699732" y="4745949"/>
            <a:ext cx="461069" cy="16416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694978" y="5841815"/>
            <a:ext cx="471170" cy="163830"/>
          </a:xfrm>
          <a:custGeom>
            <a:avLst/>
            <a:gdLst/>
            <a:ahLst/>
            <a:cxnLst/>
            <a:rect l="l" t="t" r="r" b="b"/>
            <a:pathLst>
              <a:path w="471170" h="163829">
                <a:moveTo>
                  <a:pt x="463576" y="0"/>
                </a:moveTo>
                <a:lnTo>
                  <a:pt x="7580" y="0"/>
                </a:lnTo>
                <a:lnTo>
                  <a:pt x="0" y="7581"/>
                </a:lnTo>
                <a:lnTo>
                  <a:pt x="0" y="155941"/>
                </a:lnTo>
                <a:lnTo>
                  <a:pt x="7580" y="163522"/>
                </a:lnTo>
                <a:lnTo>
                  <a:pt x="463576" y="163522"/>
                </a:lnTo>
                <a:lnTo>
                  <a:pt x="471157" y="155941"/>
                </a:lnTo>
                <a:lnTo>
                  <a:pt x="471157" y="146589"/>
                </a:lnTo>
                <a:lnTo>
                  <a:pt x="16932" y="146589"/>
                </a:lnTo>
                <a:lnTo>
                  <a:pt x="16932" y="129655"/>
                </a:lnTo>
                <a:lnTo>
                  <a:pt x="33865" y="129655"/>
                </a:lnTo>
                <a:lnTo>
                  <a:pt x="33865" y="33866"/>
                </a:lnTo>
                <a:lnTo>
                  <a:pt x="16932" y="33866"/>
                </a:lnTo>
                <a:lnTo>
                  <a:pt x="16932" y="16933"/>
                </a:lnTo>
                <a:lnTo>
                  <a:pt x="471157" y="16933"/>
                </a:lnTo>
                <a:lnTo>
                  <a:pt x="471157" y="7581"/>
                </a:lnTo>
                <a:lnTo>
                  <a:pt x="463576" y="0"/>
                </a:lnTo>
                <a:close/>
              </a:path>
              <a:path w="471170" h="163829">
                <a:moveTo>
                  <a:pt x="33865" y="129655"/>
                </a:moveTo>
                <a:lnTo>
                  <a:pt x="16932" y="129655"/>
                </a:lnTo>
                <a:lnTo>
                  <a:pt x="16932" y="146589"/>
                </a:lnTo>
                <a:lnTo>
                  <a:pt x="33865" y="146589"/>
                </a:lnTo>
                <a:lnTo>
                  <a:pt x="33865" y="129655"/>
                </a:lnTo>
                <a:close/>
              </a:path>
              <a:path w="471170" h="163829">
                <a:moveTo>
                  <a:pt x="437290" y="129655"/>
                </a:moveTo>
                <a:lnTo>
                  <a:pt x="33865" y="129655"/>
                </a:lnTo>
                <a:lnTo>
                  <a:pt x="33865" y="146589"/>
                </a:lnTo>
                <a:lnTo>
                  <a:pt x="437290" y="146589"/>
                </a:lnTo>
                <a:lnTo>
                  <a:pt x="437290" y="129655"/>
                </a:lnTo>
                <a:close/>
              </a:path>
              <a:path w="471170" h="163829">
                <a:moveTo>
                  <a:pt x="437290" y="26285"/>
                </a:moveTo>
                <a:lnTo>
                  <a:pt x="437290" y="146589"/>
                </a:lnTo>
                <a:lnTo>
                  <a:pt x="454224" y="146589"/>
                </a:lnTo>
                <a:lnTo>
                  <a:pt x="454224" y="129655"/>
                </a:lnTo>
                <a:lnTo>
                  <a:pt x="471157" y="129655"/>
                </a:lnTo>
                <a:lnTo>
                  <a:pt x="471157" y="33866"/>
                </a:lnTo>
                <a:lnTo>
                  <a:pt x="444872" y="33866"/>
                </a:lnTo>
                <a:lnTo>
                  <a:pt x="437290" y="26285"/>
                </a:lnTo>
                <a:close/>
              </a:path>
              <a:path w="471170" h="163829">
                <a:moveTo>
                  <a:pt x="471157" y="129655"/>
                </a:moveTo>
                <a:lnTo>
                  <a:pt x="454224" y="129655"/>
                </a:lnTo>
                <a:lnTo>
                  <a:pt x="454224" y="146589"/>
                </a:lnTo>
                <a:lnTo>
                  <a:pt x="471157" y="146589"/>
                </a:lnTo>
                <a:lnTo>
                  <a:pt x="471157" y="129655"/>
                </a:lnTo>
                <a:close/>
              </a:path>
              <a:path w="471170" h="163829">
                <a:moveTo>
                  <a:pt x="33865" y="16933"/>
                </a:moveTo>
                <a:lnTo>
                  <a:pt x="16932" y="16933"/>
                </a:lnTo>
                <a:lnTo>
                  <a:pt x="16932" y="33866"/>
                </a:lnTo>
                <a:lnTo>
                  <a:pt x="33865" y="33866"/>
                </a:lnTo>
                <a:lnTo>
                  <a:pt x="33865" y="16933"/>
                </a:lnTo>
                <a:close/>
              </a:path>
              <a:path w="471170" h="163829">
                <a:moveTo>
                  <a:pt x="437290" y="16933"/>
                </a:moveTo>
                <a:lnTo>
                  <a:pt x="33865" y="16933"/>
                </a:lnTo>
                <a:lnTo>
                  <a:pt x="33865" y="33866"/>
                </a:lnTo>
                <a:lnTo>
                  <a:pt x="437290" y="33866"/>
                </a:lnTo>
                <a:lnTo>
                  <a:pt x="437290" y="16933"/>
                </a:lnTo>
                <a:close/>
              </a:path>
              <a:path w="471170" h="163829">
                <a:moveTo>
                  <a:pt x="454224" y="16933"/>
                </a:moveTo>
                <a:lnTo>
                  <a:pt x="437290" y="16933"/>
                </a:lnTo>
                <a:lnTo>
                  <a:pt x="437290" y="26285"/>
                </a:lnTo>
                <a:lnTo>
                  <a:pt x="444872" y="33866"/>
                </a:lnTo>
                <a:lnTo>
                  <a:pt x="454224" y="33866"/>
                </a:lnTo>
                <a:lnTo>
                  <a:pt x="454224" y="16933"/>
                </a:lnTo>
                <a:close/>
              </a:path>
              <a:path w="471170" h="163829">
                <a:moveTo>
                  <a:pt x="471157" y="16933"/>
                </a:moveTo>
                <a:lnTo>
                  <a:pt x="454224" y="16933"/>
                </a:lnTo>
                <a:lnTo>
                  <a:pt x="454224" y="33866"/>
                </a:lnTo>
                <a:lnTo>
                  <a:pt x="463576" y="33866"/>
                </a:lnTo>
                <a:lnTo>
                  <a:pt x="471157" y="26285"/>
                </a:lnTo>
                <a:lnTo>
                  <a:pt x="471157" y="16933"/>
                </a:lnTo>
                <a:close/>
              </a:path>
              <a:path w="471170" h="163829">
                <a:moveTo>
                  <a:pt x="471157" y="26285"/>
                </a:moveTo>
                <a:lnTo>
                  <a:pt x="463576" y="33866"/>
                </a:lnTo>
                <a:lnTo>
                  <a:pt x="471157" y="33866"/>
                </a:lnTo>
                <a:lnTo>
                  <a:pt x="471157" y="26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8357785" y="4737025"/>
            <a:ext cx="725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3075" algn="l"/>
              </a:tabLst>
            </a:pPr>
            <a:r>
              <a:rPr sz="1000" spc="-5" dirty="0">
                <a:latin typeface="Times New Roman" panose="02020603050405020304"/>
                <a:cs typeface="Times New Roman" panose="02020603050405020304"/>
              </a:rPr>
              <a:t>CD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6	</a:t>
            </a:r>
            <a:r>
              <a:rPr sz="1000" spc="-5" dirty="0">
                <a:latin typeface="Times New Roman" panose="02020603050405020304"/>
                <a:cs typeface="Times New Roman" panose="02020603050405020304"/>
              </a:rPr>
              <a:t>CD</a:t>
            </a:r>
            <a:r>
              <a:rPr sz="1000" dirty="0">
                <a:latin typeface="Times New Roman" panose="02020603050405020304"/>
                <a:cs typeface="Times New Roman" panose="02020603050405020304"/>
              </a:rPr>
              <a:t>8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88595">
              <a:lnSpc>
                <a:spcPct val="100000"/>
              </a:lnSpc>
              <a:tabLst>
                <a:tab pos="648970" algn="l"/>
              </a:tabLst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3	1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91058" y="4811537"/>
            <a:ext cx="1591310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tabLst>
                <a:tab pos="715010" algn="l"/>
              </a:tabLst>
            </a:pPr>
            <a:r>
              <a:rPr sz="1400" spc="-5" dirty="0">
                <a:latin typeface="Times New Roman" panose="02020603050405020304"/>
                <a:cs typeface="Times New Roman" panose="02020603050405020304"/>
              </a:rPr>
              <a:t>Alix</a:t>
            </a:r>
            <a:r>
              <a:rPr sz="2100" spc="-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	</a:t>
            </a:r>
            <a:r>
              <a:rPr sz="1400" spc="-20" dirty="0">
                <a:latin typeface="Times New Roman" panose="02020603050405020304"/>
                <a:cs typeface="Times New Roman" panose="02020603050405020304"/>
              </a:rPr>
              <a:t>97</a:t>
            </a:r>
            <a:r>
              <a:rPr sz="2100" spc="-30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spc="-20" dirty="0">
                <a:latin typeface="Times New Roman" panose="02020603050405020304"/>
                <a:cs typeface="Times New Roman" panose="02020603050405020304"/>
              </a:rPr>
              <a:t>80</a:t>
            </a:r>
            <a:r>
              <a:rPr sz="1400" spc="-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00" spc="-5" dirty="0">
                <a:latin typeface="Times New Roman" panose="02020603050405020304"/>
                <a:cs typeface="Times New Roman" panose="02020603050405020304"/>
              </a:rPr>
              <a:t>kDa  </a:t>
            </a:r>
            <a:r>
              <a:rPr sz="1400" spc="-15" dirty="0">
                <a:latin typeface="Times New Roman" panose="02020603050405020304"/>
                <a:cs typeface="Times New Roman" panose="02020603050405020304"/>
              </a:rPr>
              <a:t>Hsp70</a:t>
            </a:r>
            <a:r>
              <a:rPr sz="2100" spc="-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400" spc="-15" dirty="0">
                <a:latin typeface="Times New Roman" panose="02020603050405020304"/>
                <a:cs typeface="Times New Roman" panose="02020603050405020304"/>
              </a:rPr>
              <a:t>79 </a:t>
            </a:r>
            <a:r>
              <a:rPr sz="1400" spc="-5" dirty="0">
                <a:latin typeface="Times New Roman" panose="02020603050405020304"/>
                <a:cs typeface="Times New Roman" panose="02020603050405020304"/>
              </a:rPr>
              <a:t>kDa  CD9</a:t>
            </a:r>
            <a:r>
              <a:rPr sz="2100" spc="-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 </a:t>
            </a:r>
            <a:r>
              <a:rPr sz="1400" dirty="0">
                <a:latin typeface="Times New Roman" panose="02020603050405020304"/>
                <a:cs typeface="Times New Roman" panose="02020603050405020304"/>
              </a:rPr>
              <a:t>25</a:t>
            </a:r>
            <a:r>
              <a:rPr sz="1400"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00" spc="-5" dirty="0">
                <a:latin typeface="Times New Roman" panose="02020603050405020304"/>
                <a:cs typeface="Times New Roman" panose="02020603050405020304"/>
              </a:rPr>
              <a:t>kDa</a:t>
            </a: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spc="-5" dirty="0">
                <a:latin typeface="Times New Roman" panose="02020603050405020304"/>
                <a:cs typeface="Times New Roman" panose="02020603050405020304"/>
              </a:rPr>
              <a:t>CD63</a:t>
            </a:r>
            <a:r>
              <a:rPr sz="2100" spc="-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 </a:t>
            </a:r>
            <a:r>
              <a:rPr sz="1400" spc="-5" dirty="0">
                <a:latin typeface="Times New Roman" panose="02020603050405020304"/>
                <a:cs typeface="Times New Roman" panose="02020603050405020304"/>
              </a:rPr>
              <a:t>30-65</a:t>
            </a:r>
            <a:r>
              <a:rPr sz="1400"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00" spc="-5" dirty="0">
                <a:latin typeface="Times New Roman" panose="02020603050405020304"/>
                <a:cs typeface="Times New Roman" panose="02020603050405020304"/>
              </a:rPr>
              <a:t>kDa</a:t>
            </a: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spc="-5" dirty="0">
                <a:latin typeface="Times New Roman" panose="02020603050405020304"/>
                <a:cs typeface="Times New Roman" panose="02020603050405020304"/>
              </a:rPr>
              <a:t>CD81</a:t>
            </a:r>
            <a:r>
              <a:rPr sz="2100" spc="-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： </a:t>
            </a:r>
            <a:r>
              <a:rPr sz="1400" dirty="0">
                <a:latin typeface="Times New Roman" panose="02020603050405020304"/>
                <a:cs typeface="Times New Roman" panose="02020603050405020304"/>
              </a:rPr>
              <a:t>26</a:t>
            </a:r>
            <a:r>
              <a:rPr sz="14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400" spc="-5" dirty="0">
                <a:latin typeface="Times New Roman" panose="02020603050405020304"/>
                <a:cs typeface="Times New Roman" panose="02020603050405020304"/>
              </a:rPr>
              <a:t>kDa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97878" y="1584375"/>
            <a:ext cx="3560232" cy="11589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35781" y="1483448"/>
            <a:ext cx="5315585" cy="4919980"/>
          </a:xfrm>
          <a:custGeom>
            <a:avLst/>
            <a:gdLst/>
            <a:ahLst/>
            <a:cxnLst/>
            <a:rect l="l" t="t" r="r" b="b"/>
            <a:pathLst>
              <a:path w="5315585" h="4919980">
                <a:moveTo>
                  <a:pt x="59266" y="0"/>
                </a:moveTo>
                <a:lnTo>
                  <a:pt x="8466" y="0"/>
                </a:lnTo>
                <a:lnTo>
                  <a:pt x="8466" y="16934"/>
                </a:lnTo>
                <a:lnTo>
                  <a:pt x="59266" y="16934"/>
                </a:lnTo>
                <a:lnTo>
                  <a:pt x="59266" y="0"/>
                </a:lnTo>
                <a:close/>
              </a:path>
              <a:path w="5315585" h="4919980">
                <a:moveTo>
                  <a:pt x="143933" y="0"/>
                </a:moveTo>
                <a:lnTo>
                  <a:pt x="93133" y="0"/>
                </a:lnTo>
                <a:lnTo>
                  <a:pt x="93133" y="16934"/>
                </a:lnTo>
                <a:lnTo>
                  <a:pt x="143933" y="16934"/>
                </a:lnTo>
                <a:lnTo>
                  <a:pt x="143933" y="0"/>
                </a:lnTo>
                <a:close/>
              </a:path>
              <a:path w="5315585" h="4919980">
                <a:moveTo>
                  <a:pt x="228600" y="0"/>
                </a:moveTo>
                <a:lnTo>
                  <a:pt x="177800" y="0"/>
                </a:lnTo>
                <a:lnTo>
                  <a:pt x="177800" y="16934"/>
                </a:lnTo>
                <a:lnTo>
                  <a:pt x="228600" y="16934"/>
                </a:lnTo>
                <a:lnTo>
                  <a:pt x="228600" y="0"/>
                </a:lnTo>
                <a:close/>
              </a:path>
              <a:path w="5315585" h="4919980">
                <a:moveTo>
                  <a:pt x="313266" y="0"/>
                </a:moveTo>
                <a:lnTo>
                  <a:pt x="262466" y="0"/>
                </a:lnTo>
                <a:lnTo>
                  <a:pt x="262466" y="16934"/>
                </a:lnTo>
                <a:lnTo>
                  <a:pt x="313266" y="16934"/>
                </a:lnTo>
                <a:lnTo>
                  <a:pt x="313266" y="0"/>
                </a:lnTo>
                <a:close/>
              </a:path>
              <a:path w="5315585" h="4919980">
                <a:moveTo>
                  <a:pt x="397933" y="0"/>
                </a:moveTo>
                <a:lnTo>
                  <a:pt x="347133" y="0"/>
                </a:lnTo>
                <a:lnTo>
                  <a:pt x="347133" y="16934"/>
                </a:lnTo>
                <a:lnTo>
                  <a:pt x="397933" y="16934"/>
                </a:lnTo>
                <a:lnTo>
                  <a:pt x="397933" y="0"/>
                </a:lnTo>
                <a:close/>
              </a:path>
              <a:path w="5315585" h="4919980">
                <a:moveTo>
                  <a:pt x="482600" y="0"/>
                </a:moveTo>
                <a:lnTo>
                  <a:pt x="431800" y="0"/>
                </a:lnTo>
                <a:lnTo>
                  <a:pt x="431800" y="16934"/>
                </a:lnTo>
                <a:lnTo>
                  <a:pt x="482600" y="16934"/>
                </a:lnTo>
                <a:lnTo>
                  <a:pt x="482600" y="0"/>
                </a:lnTo>
                <a:close/>
              </a:path>
              <a:path w="5315585" h="4919980">
                <a:moveTo>
                  <a:pt x="567266" y="0"/>
                </a:moveTo>
                <a:lnTo>
                  <a:pt x="516466" y="0"/>
                </a:lnTo>
                <a:lnTo>
                  <a:pt x="516466" y="16934"/>
                </a:lnTo>
                <a:lnTo>
                  <a:pt x="567266" y="16934"/>
                </a:lnTo>
                <a:lnTo>
                  <a:pt x="567266" y="0"/>
                </a:lnTo>
                <a:close/>
              </a:path>
              <a:path w="5315585" h="4919980">
                <a:moveTo>
                  <a:pt x="651933" y="0"/>
                </a:moveTo>
                <a:lnTo>
                  <a:pt x="601133" y="0"/>
                </a:lnTo>
                <a:lnTo>
                  <a:pt x="601133" y="16934"/>
                </a:lnTo>
                <a:lnTo>
                  <a:pt x="651933" y="16934"/>
                </a:lnTo>
                <a:lnTo>
                  <a:pt x="651933" y="0"/>
                </a:lnTo>
                <a:close/>
              </a:path>
              <a:path w="5315585" h="4919980">
                <a:moveTo>
                  <a:pt x="736599" y="0"/>
                </a:moveTo>
                <a:lnTo>
                  <a:pt x="685800" y="0"/>
                </a:lnTo>
                <a:lnTo>
                  <a:pt x="685800" y="16934"/>
                </a:lnTo>
                <a:lnTo>
                  <a:pt x="736599" y="16934"/>
                </a:lnTo>
                <a:lnTo>
                  <a:pt x="736599" y="0"/>
                </a:lnTo>
                <a:close/>
              </a:path>
              <a:path w="5315585" h="4919980">
                <a:moveTo>
                  <a:pt x="821266" y="0"/>
                </a:moveTo>
                <a:lnTo>
                  <a:pt x="770466" y="0"/>
                </a:lnTo>
                <a:lnTo>
                  <a:pt x="770466" y="16934"/>
                </a:lnTo>
                <a:lnTo>
                  <a:pt x="821266" y="16934"/>
                </a:lnTo>
                <a:lnTo>
                  <a:pt x="821266" y="0"/>
                </a:lnTo>
                <a:close/>
              </a:path>
              <a:path w="5315585" h="4919980">
                <a:moveTo>
                  <a:pt x="905932" y="0"/>
                </a:moveTo>
                <a:lnTo>
                  <a:pt x="855132" y="0"/>
                </a:lnTo>
                <a:lnTo>
                  <a:pt x="855132" y="16934"/>
                </a:lnTo>
                <a:lnTo>
                  <a:pt x="905932" y="16934"/>
                </a:lnTo>
                <a:lnTo>
                  <a:pt x="905932" y="0"/>
                </a:lnTo>
                <a:close/>
              </a:path>
              <a:path w="5315585" h="4919980">
                <a:moveTo>
                  <a:pt x="990599" y="0"/>
                </a:moveTo>
                <a:lnTo>
                  <a:pt x="939799" y="0"/>
                </a:lnTo>
                <a:lnTo>
                  <a:pt x="939799" y="16934"/>
                </a:lnTo>
                <a:lnTo>
                  <a:pt x="990599" y="16934"/>
                </a:lnTo>
                <a:lnTo>
                  <a:pt x="990599" y="0"/>
                </a:lnTo>
                <a:close/>
              </a:path>
              <a:path w="5315585" h="4919980">
                <a:moveTo>
                  <a:pt x="1075266" y="0"/>
                </a:moveTo>
                <a:lnTo>
                  <a:pt x="1024466" y="0"/>
                </a:lnTo>
                <a:lnTo>
                  <a:pt x="1024466" y="16934"/>
                </a:lnTo>
                <a:lnTo>
                  <a:pt x="1075266" y="16934"/>
                </a:lnTo>
                <a:lnTo>
                  <a:pt x="1075266" y="0"/>
                </a:lnTo>
                <a:close/>
              </a:path>
              <a:path w="5315585" h="4919980">
                <a:moveTo>
                  <a:pt x="1159932" y="0"/>
                </a:moveTo>
                <a:lnTo>
                  <a:pt x="1109132" y="0"/>
                </a:lnTo>
                <a:lnTo>
                  <a:pt x="1109132" y="16934"/>
                </a:lnTo>
                <a:lnTo>
                  <a:pt x="1159932" y="16934"/>
                </a:lnTo>
                <a:lnTo>
                  <a:pt x="1159932" y="0"/>
                </a:lnTo>
                <a:close/>
              </a:path>
              <a:path w="5315585" h="4919980">
                <a:moveTo>
                  <a:pt x="1244599" y="0"/>
                </a:moveTo>
                <a:lnTo>
                  <a:pt x="1193799" y="0"/>
                </a:lnTo>
                <a:lnTo>
                  <a:pt x="1193799" y="16934"/>
                </a:lnTo>
                <a:lnTo>
                  <a:pt x="1244599" y="16934"/>
                </a:lnTo>
                <a:lnTo>
                  <a:pt x="1244599" y="0"/>
                </a:lnTo>
                <a:close/>
              </a:path>
              <a:path w="5315585" h="4919980">
                <a:moveTo>
                  <a:pt x="1329266" y="0"/>
                </a:moveTo>
                <a:lnTo>
                  <a:pt x="1278466" y="0"/>
                </a:lnTo>
                <a:lnTo>
                  <a:pt x="1278466" y="16934"/>
                </a:lnTo>
                <a:lnTo>
                  <a:pt x="1329266" y="16934"/>
                </a:lnTo>
                <a:lnTo>
                  <a:pt x="1329266" y="0"/>
                </a:lnTo>
                <a:close/>
              </a:path>
              <a:path w="5315585" h="4919980">
                <a:moveTo>
                  <a:pt x="1413932" y="0"/>
                </a:moveTo>
                <a:lnTo>
                  <a:pt x="1363132" y="0"/>
                </a:lnTo>
                <a:lnTo>
                  <a:pt x="1363132" y="16934"/>
                </a:lnTo>
                <a:lnTo>
                  <a:pt x="1413932" y="16934"/>
                </a:lnTo>
                <a:lnTo>
                  <a:pt x="1413932" y="0"/>
                </a:lnTo>
                <a:close/>
              </a:path>
              <a:path w="5315585" h="4919980">
                <a:moveTo>
                  <a:pt x="1498599" y="0"/>
                </a:moveTo>
                <a:lnTo>
                  <a:pt x="1447799" y="0"/>
                </a:lnTo>
                <a:lnTo>
                  <a:pt x="1447799" y="16934"/>
                </a:lnTo>
                <a:lnTo>
                  <a:pt x="1498599" y="16934"/>
                </a:lnTo>
                <a:lnTo>
                  <a:pt x="1498599" y="0"/>
                </a:lnTo>
                <a:close/>
              </a:path>
              <a:path w="5315585" h="4919980">
                <a:moveTo>
                  <a:pt x="1583266" y="0"/>
                </a:moveTo>
                <a:lnTo>
                  <a:pt x="1532466" y="0"/>
                </a:lnTo>
                <a:lnTo>
                  <a:pt x="1532466" y="16934"/>
                </a:lnTo>
                <a:lnTo>
                  <a:pt x="1583266" y="16934"/>
                </a:lnTo>
                <a:lnTo>
                  <a:pt x="1583266" y="0"/>
                </a:lnTo>
                <a:close/>
              </a:path>
              <a:path w="5315585" h="4919980">
                <a:moveTo>
                  <a:pt x="1667932" y="0"/>
                </a:moveTo>
                <a:lnTo>
                  <a:pt x="1617132" y="0"/>
                </a:lnTo>
                <a:lnTo>
                  <a:pt x="1617132" y="16934"/>
                </a:lnTo>
                <a:lnTo>
                  <a:pt x="1667932" y="16934"/>
                </a:lnTo>
                <a:lnTo>
                  <a:pt x="1667932" y="0"/>
                </a:lnTo>
                <a:close/>
              </a:path>
              <a:path w="5315585" h="4919980">
                <a:moveTo>
                  <a:pt x="1752599" y="0"/>
                </a:moveTo>
                <a:lnTo>
                  <a:pt x="1701799" y="0"/>
                </a:lnTo>
                <a:lnTo>
                  <a:pt x="1701799" y="16934"/>
                </a:lnTo>
                <a:lnTo>
                  <a:pt x="1752599" y="16934"/>
                </a:lnTo>
                <a:lnTo>
                  <a:pt x="1752599" y="0"/>
                </a:lnTo>
                <a:close/>
              </a:path>
              <a:path w="5315585" h="4919980">
                <a:moveTo>
                  <a:pt x="1837266" y="0"/>
                </a:moveTo>
                <a:lnTo>
                  <a:pt x="1786466" y="0"/>
                </a:lnTo>
                <a:lnTo>
                  <a:pt x="1786466" y="16934"/>
                </a:lnTo>
                <a:lnTo>
                  <a:pt x="1837266" y="16934"/>
                </a:lnTo>
                <a:lnTo>
                  <a:pt x="1837266" y="0"/>
                </a:lnTo>
                <a:close/>
              </a:path>
              <a:path w="5315585" h="4919980">
                <a:moveTo>
                  <a:pt x="1921932" y="0"/>
                </a:moveTo>
                <a:lnTo>
                  <a:pt x="1871132" y="0"/>
                </a:lnTo>
                <a:lnTo>
                  <a:pt x="1871132" y="16934"/>
                </a:lnTo>
                <a:lnTo>
                  <a:pt x="1921932" y="16934"/>
                </a:lnTo>
                <a:lnTo>
                  <a:pt x="1921932" y="0"/>
                </a:lnTo>
                <a:close/>
              </a:path>
              <a:path w="5315585" h="4919980">
                <a:moveTo>
                  <a:pt x="2006599" y="0"/>
                </a:moveTo>
                <a:lnTo>
                  <a:pt x="1955799" y="0"/>
                </a:lnTo>
                <a:lnTo>
                  <a:pt x="1955799" y="16934"/>
                </a:lnTo>
                <a:lnTo>
                  <a:pt x="2006599" y="16934"/>
                </a:lnTo>
                <a:lnTo>
                  <a:pt x="2006599" y="0"/>
                </a:lnTo>
                <a:close/>
              </a:path>
              <a:path w="5315585" h="4919980">
                <a:moveTo>
                  <a:pt x="2091266" y="0"/>
                </a:moveTo>
                <a:lnTo>
                  <a:pt x="2040466" y="0"/>
                </a:lnTo>
                <a:lnTo>
                  <a:pt x="2040466" y="16934"/>
                </a:lnTo>
                <a:lnTo>
                  <a:pt x="2091266" y="16934"/>
                </a:lnTo>
                <a:lnTo>
                  <a:pt x="2091266" y="0"/>
                </a:lnTo>
                <a:close/>
              </a:path>
              <a:path w="5315585" h="4919980">
                <a:moveTo>
                  <a:pt x="2175932" y="0"/>
                </a:moveTo>
                <a:lnTo>
                  <a:pt x="2125132" y="0"/>
                </a:lnTo>
                <a:lnTo>
                  <a:pt x="2125132" y="16934"/>
                </a:lnTo>
                <a:lnTo>
                  <a:pt x="2175932" y="16934"/>
                </a:lnTo>
                <a:lnTo>
                  <a:pt x="2175932" y="0"/>
                </a:lnTo>
                <a:close/>
              </a:path>
              <a:path w="5315585" h="4919980">
                <a:moveTo>
                  <a:pt x="2260599" y="0"/>
                </a:moveTo>
                <a:lnTo>
                  <a:pt x="2209799" y="0"/>
                </a:lnTo>
                <a:lnTo>
                  <a:pt x="2209799" y="16934"/>
                </a:lnTo>
                <a:lnTo>
                  <a:pt x="2260599" y="16934"/>
                </a:lnTo>
                <a:lnTo>
                  <a:pt x="2260599" y="0"/>
                </a:lnTo>
                <a:close/>
              </a:path>
              <a:path w="5315585" h="4919980">
                <a:moveTo>
                  <a:pt x="2345266" y="0"/>
                </a:moveTo>
                <a:lnTo>
                  <a:pt x="2294466" y="0"/>
                </a:lnTo>
                <a:lnTo>
                  <a:pt x="2294466" y="16934"/>
                </a:lnTo>
                <a:lnTo>
                  <a:pt x="2345266" y="16934"/>
                </a:lnTo>
                <a:lnTo>
                  <a:pt x="2345266" y="0"/>
                </a:lnTo>
                <a:close/>
              </a:path>
              <a:path w="5315585" h="4919980">
                <a:moveTo>
                  <a:pt x="2429932" y="0"/>
                </a:moveTo>
                <a:lnTo>
                  <a:pt x="2379132" y="0"/>
                </a:lnTo>
                <a:lnTo>
                  <a:pt x="2379132" y="16934"/>
                </a:lnTo>
                <a:lnTo>
                  <a:pt x="2429932" y="16934"/>
                </a:lnTo>
                <a:lnTo>
                  <a:pt x="2429932" y="0"/>
                </a:lnTo>
                <a:close/>
              </a:path>
              <a:path w="5315585" h="4919980">
                <a:moveTo>
                  <a:pt x="2514599" y="0"/>
                </a:moveTo>
                <a:lnTo>
                  <a:pt x="2463799" y="0"/>
                </a:lnTo>
                <a:lnTo>
                  <a:pt x="2463799" y="16934"/>
                </a:lnTo>
                <a:lnTo>
                  <a:pt x="2514599" y="16934"/>
                </a:lnTo>
                <a:lnTo>
                  <a:pt x="2514599" y="0"/>
                </a:lnTo>
                <a:close/>
              </a:path>
              <a:path w="5315585" h="4919980">
                <a:moveTo>
                  <a:pt x="2599266" y="0"/>
                </a:moveTo>
                <a:lnTo>
                  <a:pt x="2548466" y="0"/>
                </a:lnTo>
                <a:lnTo>
                  <a:pt x="2548466" y="16934"/>
                </a:lnTo>
                <a:lnTo>
                  <a:pt x="2599266" y="16934"/>
                </a:lnTo>
                <a:lnTo>
                  <a:pt x="2599266" y="0"/>
                </a:lnTo>
                <a:close/>
              </a:path>
              <a:path w="5315585" h="4919980">
                <a:moveTo>
                  <a:pt x="2683932" y="0"/>
                </a:moveTo>
                <a:lnTo>
                  <a:pt x="2633132" y="0"/>
                </a:lnTo>
                <a:lnTo>
                  <a:pt x="2633132" y="16934"/>
                </a:lnTo>
                <a:lnTo>
                  <a:pt x="2683932" y="16934"/>
                </a:lnTo>
                <a:lnTo>
                  <a:pt x="2683932" y="0"/>
                </a:lnTo>
                <a:close/>
              </a:path>
              <a:path w="5315585" h="4919980">
                <a:moveTo>
                  <a:pt x="2768599" y="0"/>
                </a:moveTo>
                <a:lnTo>
                  <a:pt x="2717799" y="0"/>
                </a:lnTo>
                <a:lnTo>
                  <a:pt x="2717799" y="16934"/>
                </a:lnTo>
                <a:lnTo>
                  <a:pt x="2768599" y="16934"/>
                </a:lnTo>
                <a:lnTo>
                  <a:pt x="2768599" y="0"/>
                </a:lnTo>
                <a:close/>
              </a:path>
              <a:path w="5315585" h="4919980">
                <a:moveTo>
                  <a:pt x="2853266" y="0"/>
                </a:moveTo>
                <a:lnTo>
                  <a:pt x="2802466" y="0"/>
                </a:lnTo>
                <a:lnTo>
                  <a:pt x="2802466" y="16934"/>
                </a:lnTo>
                <a:lnTo>
                  <a:pt x="2853266" y="16934"/>
                </a:lnTo>
                <a:lnTo>
                  <a:pt x="2853266" y="0"/>
                </a:lnTo>
                <a:close/>
              </a:path>
              <a:path w="5315585" h="4919980">
                <a:moveTo>
                  <a:pt x="2937932" y="0"/>
                </a:moveTo>
                <a:lnTo>
                  <a:pt x="2887132" y="0"/>
                </a:lnTo>
                <a:lnTo>
                  <a:pt x="2887132" y="16934"/>
                </a:lnTo>
                <a:lnTo>
                  <a:pt x="2937932" y="16934"/>
                </a:lnTo>
                <a:lnTo>
                  <a:pt x="2937932" y="0"/>
                </a:lnTo>
                <a:close/>
              </a:path>
              <a:path w="5315585" h="4919980">
                <a:moveTo>
                  <a:pt x="3022599" y="0"/>
                </a:moveTo>
                <a:lnTo>
                  <a:pt x="2971799" y="0"/>
                </a:lnTo>
                <a:lnTo>
                  <a:pt x="2971799" y="16934"/>
                </a:lnTo>
                <a:lnTo>
                  <a:pt x="3022599" y="16934"/>
                </a:lnTo>
                <a:lnTo>
                  <a:pt x="3022599" y="0"/>
                </a:lnTo>
                <a:close/>
              </a:path>
              <a:path w="5315585" h="4919980">
                <a:moveTo>
                  <a:pt x="3107266" y="0"/>
                </a:moveTo>
                <a:lnTo>
                  <a:pt x="3056466" y="0"/>
                </a:lnTo>
                <a:lnTo>
                  <a:pt x="3056466" y="16934"/>
                </a:lnTo>
                <a:lnTo>
                  <a:pt x="3107266" y="16934"/>
                </a:lnTo>
                <a:lnTo>
                  <a:pt x="3107266" y="0"/>
                </a:lnTo>
                <a:close/>
              </a:path>
              <a:path w="5315585" h="4919980">
                <a:moveTo>
                  <a:pt x="3191932" y="0"/>
                </a:moveTo>
                <a:lnTo>
                  <a:pt x="3141132" y="0"/>
                </a:lnTo>
                <a:lnTo>
                  <a:pt x="3141132" y="16934"/>
                </a:lnTo>
                <a:lnTo>
                  <a:pt x="3191932" y="16934"/>
                </a:lnTo>
                <a:lnTo>
                  <a:pt x="3191932" y="0"/>
                </a:lnTo>
                <a:close/>
              </a:path>
              <a:path w="5315585" h="4919980">
                <a:moveTo>
                  <a:pt x="3276599" y="0"/>
                </a:moveTo>
                <a:lnTo>
                  <a:pt x="3225799" y="0"/>
                </a:lnTo>
                <a:lnTo>
                  <a:pt x="3225799" y="16934"/>
                </a:lnTo>
                <a:lnTo>
                  <a:pt x="3276599" y="16934"/>
                </a:lnTo>
                <a:lnTo>
                  <a:pt x="3276599" y="0"/>
                </a:lnTo>
                <a:close/>
              </a:path>
              <a:path w="5315585" h="4919980">
                <a:moveTo>
                  <a:pt x="3361266" y="0"/>
                </a:moveTo>
                <a:lnTo>
                  <a:pt x="3310466" y="0"/>
                </a:lnTo>
                <a:lnTo>
                  <a:pt x="3310466" y="16934"/>
                </a:lnTo>
                <a:lnTo>
                  <a:pt x="3361266" y="16934"/>
                </a:lnTo>
                <a:lnTo>
                  <a:pt x="3361266" y="0"/>
                </a:lnTo>
                <a:close/>
              </a:path>
              <a:path w="5315585" h="4919980">
                <a:moveTo>
                  <a:pt x="3445932" y="0"/>
                </a:moveTo>
                <a:lnTo>
                  <a:pt x="3395132" y="0"/>
                </a:lnTo>
                <a:lnTo>
                  <a:pt x="3395132" y="16934"/>
                </a:lnTo>
                <a:lnTo>
                  <a:pt x="3445932" y="16934"/>
                </a:lnTo>
                <a:lnTo>
                  <a:pt x="3445932" y="0"/>
                </a:lnTo>
                <a:close/>
              </a:path>
              <a:path w="5315585" h="4919980">
                <a:moveTo>
                  <a:pt x="3530599" y="0"/>
                </a:moveTo>
                <a:lnTo>
                  <a:pt x="3479799" y="0"/>
                </a:lnTo>
                <a:lnTo>
                  <a:pt x="3479799" y="16934"/>
                </a:lnTo>
                <a:lnTo>
                  <a:pt x="3530599" y="16934"/>
                </a:lnTo>
                <a:lnTo>
                  <a:pt x="3530599" y="0"/>
                </a:lnTo>
                <a:close/>
              </a:path>
              <a:path w="5315585" h="4919980">
                <a:moveTo>
                  <a:pt x="3615266" y="0"/>
                </a:moveTo>
                <a:lnTo>
                  <a:pt x="3564466" y="0"/>
                </a:lnTo>
                <a:lnTo>
                  <a:pt x="3564466" y="16934"/>
                </a:lnTo>
                <a:lnTo>
                  <a:pt x="3615266" y="16934"/>
                </a:lnTo>
                <a:lnTo>
                  <a:pt x="3615266" y="0"/>
                </a:lnTo>
                <a:close/>
              </a:path>
              <a:path w="5315585" h="4919980">
                <a:moveTo>
                  <a:pt x="3699932" y="0"/>
                </a:moveTo>
                <a:lnTo>
                  <a:pt x="3649132" y="0"/>
                </a:lnTo>
                <a:lnTo>
                  <a:pt x="3649132" y="16934"/>
                </a:lnTo>
                <a:lnTo>
                  <a:pt x="3699932" y="16934"/>
                </a:lnTo>
                <a:lnTo>
                  <a:pt x="3699932" y="0"/>
                </a:lnTo>
                <a:close/>
              </a:path>
              <a:path w="5315585" h="4919980">
                <a:moveTo>
                  <a:pt x="3784599" y="0"/>
                </a:moveTo>
                <a:lnTo>
                  <a:pt x="3733799" y="0"/>
                </a:lnTo>
                <a:lnTo>
                  <a:pt x="3733799" y="16934"/>
                </a:lnTo>
                <a:lnTo>
                  <a:pt x="3784599" y="16934"/>
                </a:lnTo>
                <a:lnTo>
                  <a:pt x="3784599" y="0"/>
                </a:lnTo>
                <a:close/>
              </a:path>
              <a:path w="5315585" h="4919980">
                <a:moveTo>
                  <a:pt x="3869266" y="0"/>
                </a:moveTo>
                <a:lnTo>
                  <a:pt x="3818466" y="0"/>
                </a:lnTo>
                <a:lnTo>
                  <a:pt x="3818466" y="16934"/>
                </a:lnTo>
                <a:lnTo>
                  <a:pt x="3869266" y="16934"/>
                </a:lnTo>
                <a:lnTo>
                  <a:pt x="3869266" y="0"/>
                </a:lnTo>
                <a:close/>
              </a:path>
              <a:path w="5315585" h="4919980">
                <a:moveTo>
                  <a:pt x="3953932" y="0"/>
                </a:moveTo>
                <a:lnTo>
                  <a:pt x="3903132" y="0"/>
                </a:lnTo>
                <a:lnTo>
                  <a:pt x="3903132" y="16934"/>
                </a:lnTo>
                <a:lnTo>
                  <a:pt x="3953932" y="16934"/>
                </a:lnTo>
                <a:lnTo>
                  <a:pt x="3953932" y="0"/>
                </a:lnTo>
                <a:close/>
              </a:path>
              <a:path w="5315585" h="4919980">
                <a:moveTo>
                  <a:pt x="4038599" y="0"/>
                </a:moveTo>
                <a:lnTo>
                  <a:pt x="3987799" y="0"/>
                </a:lnTo>
                <a:lnTo>
                  <a:pt x="3987799" y="16934"/>
                </a:lnTo>
                <a:lnTo>
                  <a:pt x="4038599" y="16934"/>
                </a:lnTo>
                <a:lnTo>
                  <a:pt x="4038599" y="0"/>
                </a:lnTo>
                <a:close/>
              </a:path>
              <a:path w="5315585" h="4919980">
                <a:moveTo>
                  <a:pt x="4123266" y="0"/>
                </a:moveTo>
                <a:lnTo>
                  <a:pt x="4072466" y="0"/>
                </a:lnTo>
                <a:lnTo>
                  <a:pt x="4072466" y="16934"/>
                </a:lnTo>
                <a:lnTo>
                  <a:pt x="4123266" y="16934"/>
                </a:lnTo>
                <a:lnTo>
                  <a:pt x="4123266" y="0"/>
                </a:lnTo>
                <a:close/>
              </a:path>
              <a:path w="5315585" h="4919980">
                <a:moveTo>
                  <a:pt x="4207932" y="0"/>
                </a:moveTo>
                <a:lnTo>
                  <a:pt x="4157132" y="0"/>
                </a:lnTo>
                <a:lnTo>
                  <a:pt x="4157132" y="16934"/>
                </a:lnTo>
                <a:lnTo>
                  <a:pt x="4207932" y="16934"/>
                </a:lnTo>
                <a:lnTo>
                  <a:pt x="4207932" y="0"/>
                </a:lnTo>
                <a:close/>
              </a:path>
              <a:path w="5315585" h="4919980">
                <a:moveTo>
                  <a:pt x="4292599" y="0"/>
                </a:moveTo>
                <a:lnTo>
                  <a:pt x="4241799" y="0"/>
                </a:lnTo>
                <a:lnTo>
                  <a:pt x="4241799" y="16934"/>
                </a:lnTo>
                <a:lnTo>
                  <a:pt x="4292599" y="16934"/>
                </a:lnTo>
                <a:lnTo>
                  <a:pt x="4292599" y="0"/>
                </a:lnTo>
                <a:close/>
              </a:path>
              <a:path w="5315585" h="4919980">
                <a:moveTo>
                  <a:pt x="4377266" y="0"/>
                </a:moveTo>
                <a:lnTo>
                  <a:pt x="4326466" y="0"/>
                </a:lnTo>
                <a:lnTo>
                  <a:pt x="4326466" y="16934"/>
                </a:lnTo>
                <a:lnTo>
                  <a:pt x="4377266" y="16934"/>
                </a:lnTo>
                <a:lnTo>
                  <a:pt x="4377266" y="0"/>
                </a:lnTo>
                <a:close/>
              </a:path>
              <a:path w="5315585" h="4919980">
                <a:moveTo>
                  <a:pt x="4461932" y="0"/>
                </a:moveTo>
                <a:lnTo>
                  <a:pt x="4411132" y="0"/>
                </a:lnTo>
                <a:lnTo>
                  <a:pt x="4411132" y="16934"/>
                </a:lnTo>
                <a:lnTo>
                  <a:pt x="4461932" y="16934"/>
                </a:lnTo>
                <a:lnTo>
                  <a:pt x="4461932" y="0"/>
                </a:lnTo>
                <a:close/>
              </a:path>
              <a:path w="5315585" h="4919980">
                <a:moveTo>
                  <a:pt x="4546599" y="0"/>
                </a:moveTo>
                <a:lnTo>
                  <a:pt x="4495799" y="0"/>
                </a:lnTo>
                <a:lnTo>
                  <a:pt x="4495799" y="16934"/>
                </a:lnTo>
                <a:lnTo>
                  <a:pt x="4546599" y="16934"/>
                </a:lnTo>
                <a:lnTo>
                  <a:pt x="4546599" y="0"/>
                </a:lnTo>
                <a:close/>
              </a:path>
              <a:path w="5315585" h="4919980">
                <a:moveTo>
                  <a:pt x="4631266" y="0"/>
                </a:moveTo>
                <a:lnTo>
                  <a:pt x="4580466" y="0"/>
                </a:lnTo>
                <a:lnTo>
                  <a:pt x="4580466" y="16934"/>
                </a:lnTo>
                <a:lnTo>
                  <a:pt x="4631266" y="16934"/>
                </a:lnTo>
                <a:lnTo>
                  <a:pt x="4631266" y="0"/>
                </a:lnTo>
                <a:close/>
              </a:path>
              <a:path w="5315585" h="4919980">
                <a:moveTo>
                  <a:pt x="4715932" y="0"/>
                </a:moveTo>
                <a:lnTo>
                  <a:pt x="4665132" y="0"/>
                </a:lnTo>
                <a:lnTo>
                  <a:pt x="4665132" y="16934"/>
                </a:lnTo>
                <a:lnTo>
                  <a:pt x="4715932" y="16934"/>
                </a:lnTo>
                <a:lnTo>
                  <a:pt x="4715932" y="0"/>
                </a:lnTo>
                <a:close/>
              </a:path>
              <a:path w="5315585" h="4919980">
                <a:moveTo>
                  <a:pt x="4800599" y="0"/>
                </a:moveTo>
                <a:lnTo>
                  <a:pt x="4749799" y="0"/>
                </a:lnTo>
                <a:lnTo>
                  <a:pt x="4749799" y="16934"/>
                </a:lnTo>
                <a:lnTo>
                  <a:pt x="4800599" y="16934"/>
                </a:lnTo>
                <a:lnTo>
                  <a:pt x="4800599" y="0"/>
                </a:lnTo>
                <a:close/>
              </a:path>
              <a:path w="5315585" h="4919980">
                <a:moveTo>
                  <a:pt x="4885266" y="0"/>
                </a:moveTo>
                <a:lnTo>
                  <a:pt x="4834466" y="0"/>
                </a:lnTo>
                <a:lnTo>
                  <a:pt x="4834466" y="16934"/>
                </a:lnTo>
                <a:lnTo>
                  <a:pt x="4885266" y="16934"/>
                </a:lnTo>
                <a:lnTo>
                  <a:pt x="4885266" y="0"/>
                </a:lnTo>
                <a:close/>
              </a:path>
              <a:path w="5315585" h="4919980">
                <a:moveTo>
                  <a:pt x="4969932" y="0"/>
                </a:moveTo>
                <a:lnTo>
                  <a:pt x="4919132" y="0"/>
                </a:lnTo>
                <a:lnTo>
                  <a:pt x="4919132" y="16934"/>
                </a:lnTo>
                <a:lnTo>
                  <a:pt x="4969932" y="16934"/>
                </a:lnTo>
                <a:lnTo>
                  <a:pt x="4969932" y="0"/>
                </a:lnTo>
                <a:close/>
              </a:path>
              <a:path w="5315585" h="4919980">
                <a:moveTo>
                  <a:pt x="5054599" y="0"/>
                </a:moveTo>
                <a:lnTo>
                  <a:pt x="5003799" y="0"/>
                </a:lnTo>
                <a:lnTo>
                  <a:pt x="5003799" y="16934"/>
                </a:lnTo>
                <a:lnTo>
                  <a:pt x="5054599" y="16934"/>
                </a:lnTo>
                <a:lnTo>
                  <a:pt x="5054599" y="0"/>
                </a:lnTo>
                <a:close/>
              </a:path>
              <a:path w="5315585" h="4919980">
                <a:moveTo>
                  <a:pt x="5139266" y="0"/>
                </a:moveTo>
                <a:lnTo>
                  <a:pt x="5088466" y="0"/>
                </a:lnTo>
                <a:lnTo>
                  <a:pt x="5088466" y="16934"/>
                </a:lnTo>
                <a:lnTo>
                  <a:pt x="5139266" y="16934"/>
                </a:lnTo>
                <a:lnTo>
                  <a:pt x="5139266" y="0"/>
                </a:lnTo>
                <a:close/>
              </a:path>
              <a:path w="5315585" h="4919980">
                <a:moveTo>
                  <a:pt x="5223932" y="0"/>
                </a:moveTo>
                <a:lnTo>
                  <a:pt x="5173132" y="0"/>
                </a:lnTo>
                <a:lnTo>
                  <a:pt x="5173132" y="16934"/>
                </a:lnTo>
                <a:lnTo>
                  <a:pt x="5223932" y="16934"/>
                </a:lnTo>
                <a:lnTo>
                  <a:pt x="5223932" y="0"/>
                </a:lnTo>
                <a:close/>
              </a:path>
              <a:path w="5315585" h="4919980">
                <a:moveTo>
                  <a:pt x="5311318" y="0"/>
                </a:moveTo>
                <a:lnTo>
                  <a:pt x="5257799" y="0"/>
                </a:lnTo>
                <a:lnTo>
                  <a:pt x="5257799" y="16934"/>
                </a:lnTo>
                <a:lnTo>
                  <a:pt x="5301966" y="16934"/>
                </a:lnTo>
                <a:lnTo>
                  <a:pt x="5298175" y="13143"/>
                </a:lnTo>
                <a:lnTo>
                  <a:pt x="5298175" y="8467"/>
                </a:lnTo>
                <a:lnTo>
                  <a:pt x="5315109" y="8467"/>
                </a:lnTo>
                <a:lnTo>
                  <a:pt x="5315109" y="3790"/>
                </a:lnTo>
                <a:lnTo>
                  <a:pt x="5311318" y="0"/>
                </a:lnTo>
                <a:close/>
              </a:path>
              <a:path w="5315585" h="4919980">
                <a:moveTo>
                  <a:pt x="5306642" y="8467"/>
                </a:moveTo>
                <a:lnTo>
                  <a:pt x="5298175" y="8467"/>
                </a:lnTo>
                <a:lnTo>
                  <a:pt x="5298175" y="13143"/>
                </a:lnTo>
                <a:lnTo>
                  <a:pt x="5301966" y="16934"/>
                </a:lnTo>
                <a:lnTo>
                  <a:pt x="5306642" y="16934"/>
                </a:lnTo>
                <a:lnTo>
                  <a:pt x="5306642" y="8467"/>
                </a:lnTo>
                <a:close/>
              </a:path>
              <a:path w="5315585" h="4919980">
                <a:moveTo>
                  <a:pt x="5315109" y="8467"/>
                </a:moveTo>
                <a:lnTo>
                  <a:pt x="5306642" y="8467"/>
                </a:lnTo>
                <a:lnTo>
                  <a:pt x="5306642" y="16934"/>
                </a:lnTo>
                <a:lnTo>
                  <a:pt x="5311318" y="16934"/>
                </a:lnTo>
                <a:lnTo>
                  <a:pt x="5315109" y="13143"/>
                </a:lnTo>
                <a:lnTo>
                  <a:pt x="5315109" y="8467"/>
                </a:lnTo>
                <a:close/>
              </a:path>
              <a:path w="5315585" h="4919980">
                <a:moveTo>
                  <a:pt x="5315109" y="44291"/>
                </a:moveTo>
                <a:lnTo>
                  <a:pt x="5298175" y="44291"/>
                </a:lnTo>
                <a:lnTo>
                  <a:pt x="5298175" y="95091"/>
                </a:lnTo>
                <a:lnTo>
                  <a:pt x="5315109" y="95091"/>
                </a:lnTo>
                <a:lnTo>
                  <a:pt x="5315109" y="44291"/>
                </a:lnTo>
                <a:close/>
              </a:path>
              <a:path w="5315585" h="4919980">
                <a:moveTo>
                  <a:pt x="5315109" y="128958"/>
                </a:moveTo>
                <a:lnTo>
                  <a:pt x="5298175" y="128958"/>
                </a:lnTo>
                <a:lnTo>
                  <a:pt x="5298175" y="179758"/>
                </a:lnTo>
                <a:lnTo>
                  <a:pt x="5315109" y="179758"/>
                </a:lnTo>
                <a:lnTo>
                  <a:pt x="5315109" y="128958"/>
                </a:lnTo>
                <a:close/>
              </a:path>
              <a:path w="5315585" h="4919980">
                <a:moveTo>
                  <a:pt x="5315109" y="213624"/>
                </a:moveTo>
                <a:lnTo>
                  <a:pt x="5298175" y="213624"/>
                </a:lnTo>
                <a:lnTo>
                  <a:pt x="5298175" y="264424"/>
                </a:lnTo>
                <a:lnTo>
                  <a:pt x="5315109" y="264424"/>
                </a:lnTo>
                <a:lnTo>
                  <a:pt x="5315109" y="213624"/>
                </a:lnTo>
                <a:close/>
              </a:path>
              <a:path w="5315585" h="4919980">
                <a:moveTo>
                  <a:pt x="5315109" y="298291"/>
                </a:moveTo>
                <a:lnTo>
                  <a:pt x="5298175" y="298291"/>
                </a:lnTo>
                <a:lnTo>
                  <a:pt x="5298175" y="349091"/>
                </a:lnTo>
                <a:lnTo>
                  <a:pt x="5315109" y="349091"/>
                </a:lnTo>
                <a:lnTo>
                  <a:pt x="5315109" y="298291"/>
                </a:lnTo>
                <a:close/>
              </a:path>
              <a:path w="5315585" h="4919980">
                <a:moveTo>
                  <a:pt x="5315109" y="382958"/>
                </a:moveTo>
                <a:lnTo>
                  <a:pt x="5298175" y="382958"/>
                </a:lnTo>
                <a:lnTo>
                  <a:pt x="5298175" y="433758"/>
                </a:lnTo>
                <a:lnTo>
                  <a:pt x="5315109" y="433758"/>
                </a:lnTo>
                <a:lnTo>
                  <a:pt x="5315109" y="382958"/>
                </a:lnTo>
                <a:close/>
              </a:path>
              <a:path w="5315585" h="4919980">
                <a:moveTo>
                  <a:pt x="5315109" y="467624"/>
                </a:moveTo>
                <a:lnTo>
                  <a:pt x="5298175" y="467624"/>
                </a:lnTo>
                <a:lnTo>
                  <a:pt x="5298175" y="518424"/>
                </a:lnTo>
                <a:lnTo>
                  <a:pt x="5315109" y="518424"/>
                </a:lnTo>
                <a:lnTo>
                  <a:pt x="5315109" y="467624"/>
                </a:lnTo>
                <a:close/>
              </a:path>
              <a:path w="5315585" h="4919980">
                <a:moveTo>
                  <a:pt x="5315109" y="552291"/>
                </a:moveTo>
                <a:lnTo>
                  <a:pt x="5298175" y="552291"/>
                </a:lnTo>
                <a:lnTo>
                  <a:pt x="5298175" y="603091"/>
                </a:lnTo>
                <a:lnTo>
                  <a:pt x="5315109" y="603091"/>
                </a:lnTo>
                <a:lnTo>
                  <a:pt x="5315109" y="552291"/>
                </a:lnTo>
                <a:close/>
              </a:path>
              <a:path w="5315585" h="4919980">
                <a:moveTo>
                  <a:pt x="5315109" y="636958"/>
                </a:moveTo>
                <a:lnTo>
                  <a:pt x="5298175" y="636958"/>
                </a:lnTo>
                <a:lnTo>
                  <a:pt x="5298175" y="687758"/>
                </a:lnTo>
                <a:lnTo>
                  <a:pt x="5315109" y="687758"/>
                </a:lnTo>
                <a:lnTo>
                  <a:pt x="5315109" y="636958"/>
                </a:lnTo>
                <a:close/>
              </a:path>
              <a:path w="5315585" h="4919980">
                <a:moveTo>
                  <a:pt x="5315109" y="721624"/>
                </a:moveTo>
                <a:lnTo>
                  <a:pt x="5298175" y="721624"/>
                </a:lnTo>
                <a:lnTo>
                  <a:pt x="5298175" y="772424"/>
                </a:lnTo>
                <a:lnTo>
                  <a:pt x="5315109" y="772424"/>
                </a:lnTo>
                <a:lnTo>
                  <a:pt x="5315109" y="721624"/>
                </a:lnTo>
                <a:close/>
              </a:path>
              <a:path w="5315585" h="4919980">
                <a:moveTo>
                  <a:pt x="5315109" y="806291"/>
                </a:moveTo>
                <a:lnTo>
                  <a:pt x="5298175" y="806291"/>
                </a:lnTo>
                <a:lnTo>
                  <a:pt x="5298175" y="857091"/>
                </a:lnTo>
                <a:lnTo>
                  <a:pt x="5315109" y="857091"/>
                </a:lnTo>
                <a:lnTo>
                  <a:pt x="5315109" y="806291"/>
                </a:lnTo>
                <a:close/>
              </a:path>
              <a:path w="5315585" h="4919980">
                <a:moveTo>
                  <a:pt x="5315109" y="890958"/>
                </a:moveTo>
                <a:lnTo>
                  <a:pt x="5298175" y="890958"/>
                </a:lnTo>
                <a:lnTo>
                  <a:pt x="5298175" y="941758"/>
                </a:lnTo>
                <a:lnTo>
                  <a:pt x="5315109" y="941758"/>
                </a:lnTo>
                <a:lnTo>
                  <a:pt x="5315109" y="890958"/>
                </a:lnTo>
                <a:close/>
              </a:path>
              <a:path w="5315585" h="4919980">
                <a:moveTo>
                  <a:pt x="5315109" y="975624"/>
                </a:moveTo>
                <a:lnTo>
                  <a:pt x="5298175" y="975624"/>
                </a:lnTo>
                <a:lnTo>
                  <a:pt x="5298175" y="1026424"/>
                </a:lnTo>
                <a:lnTo>
                  <a:pt x="5315109" y="1026424"/>
                </a:lnTo>
                <a:lnTo>
                  <a:pt x="5315109" y="975624"/>
                </a:lnTo>
                <a:close/>
              </a:path>
              <a:path w="5315585" h="4919980">
                <a:moveTo>
                  <a:pt x="5315109" y="1060291"/>
                </a:moveTo>
                <a:lnTo>
                  <a:pt x="5298175" y="1060291"/>
                </a:lnTo>
                <a:lnTo>
                  <a:pt x="5298175" y="1111091"/>
                </a:lnTo>
                <a:lnTo>
                  <a:pt x="5315109" y="1111091"/>
                </a:lnTo>
                <a:lnTo>
                  <a:pt x="5315109" y="1060291"/>
                </a:lnTo>
                <a:close/>
              </a:path>
              <a:path w="5315585" h="4919980">
                <a:moveTo>
                  <a:pt x="5315109" y="1144958"/>
                </a:moveTo>
                <a:lnTo>
                  <a:pt x="5298175" y="1144958"/>
                </a:lnTo>
                <a:lnTo>
                  <a:pt x="5298175" y="1195758"/>
                </a:lnTo>
                <a:lnTo>
                  <a:pt x="5315109" y="1195758"/>
                </a:lnTo>
                <a:lnTo>
                  <a:pt x="5315109" y="1144958"/>
                </a:lnTo>
                <a:close/>
              </a:path>
              <a:path w="5315585" h="4919980">
                <a:moveTo>
                  <a:pt x="5315109" y="1229624"/>
                </a:moveTo>
                <a:lnTo>
                  <a:pt x="5298175" y="1229624"/>
                </a:lnTo>
                <a:lnTo>
                  <a:pt x="5298175" y="1280424"/>
                </a:lnTo>
                <a:lnTo>
                  <a:pt x="5315109" y="1280424"/>
                </a:lnTo>
                <a:lnTo>
                  <a:pt x="5315109" y="1229624"/>
                </a:lnTo>
                <a:close/>
              </a:path>
              <a:path w="5315585" h="4919980">
                <a:moveTo>
                  <a:pt x="5315109" y="1314291"/>
                </a:moveTo>
                <a:lnTo>
                  <a:pt x="5298175" y="1314291"/>
                </a:lnTo>
                <a:lnTo>
                  <a:pt x="5298175" y="1365091"/>
                </a:lnTo>
                <a:lnTo>
                  <a:pt x="5315109" y="1365091"/>
                </a:lnTo>
                <a:lnTo>
                  <a:pt x="5315109" y="1314291"/>
                </a:lnTo>
                <a:close/>
              </a:path>
              <a:path w="5315585" h="4919980">
                <a:moveTo>
                  <a:pt x="5315109" y="1398958"/>
                </a:moveTo>
                <a:lnTo>
                  <a:pt x="5298175" y="1398958"/>
                </a:lnTo>
                <a:lnTo>
                  <a:pt x="5298175" y="1449758"/>
                </a:lnTo>
                <a:lnTo>
                  <a:pt x="5315109" y="1449758"/>
                </a:lnTo>
                <a:lnTo>
                  <a:pt x="5315109" y="1398958"/>
                </a:lnTo>
                <a:close/>
              </a:path>
              <a:path w="5315585" h="4919980">
                <a:moveTo>
                  <a:pt x="5315109" y="1483624"/>
                </a:moveTo>
                <a:lnTo>
                  <a:pt x="5298175" y="1483624"/>
                </a:lnTo>
                <a:lnTo>
                  <a:pt x="5298175" y="1534424"/>
                </a:lnTo>
                <a:lnTo>
                  <a:pt x="5315109" y="1534424"/>
                </a:lnTo>
                <a:lnTo>
                  <a:pt x="5315109" y="1483624"/>
                </a:lnTo>
                <a:close/>
              </a:path>
              <a:path w="5315585" h="4919980">
                <a:moveTo>
                  <a:pt x="5315109" y="1568291"/>
                </a:moveTo>
                <a:lnTo>
                  <a:pt x="5298175" y="1568291"/>
                </a:lnTo>
                <a:lnTo>
                  <a:pt x="5298175" y="1619091"/>
                </a:lnTo>
                <a:lnTo>
                  <a:pt x="5315109" y="1619091"/>
                </a:lnTo>
                <a:lnTo>
                  <a:pt x="5315109" y="1568291"/>
                </a:lnTo>
                <a:close/>
              </a:path>
              <a:path w="5315585" h="4919980">
                <a:moveTo>
                  <a:pt x="5315109" y="1652958"/>
                </a:moveTo>
                <a:lnTo>
                  <a:pt x="5298175" y="1652958"/>
                </a:lnTo>
                <a:lnTo>
                  <a:pt x="5298175" y="1703758"/>
                </a:lnTo>
                <a:lnTo>
                  <a:pt x="5315109" y="1703758"/>
                </a:lnTo>
                <a:lnTo>
                  <a:pt x="5315109" y="1652958"/>
                </a:lnTo>
                <a:close/>
              </a:path>
              <a:path w="5315585" h="4919980">
                <a:moveTo>
                  <a:pt x="5315109" y="1737624"/>
                </a:moveTo>
                <a:lnTo>
                  <a:pt x="5298175" y="1737624"/>
                </a:lnTo>
                <a:lnTo>
                  <a:pt x="5298175" y="1788424"/>
                </a:lnTo>
                <a:lnTo>
                  <a:pt x="5315109" y="1788424"/>
                </a:lnTo>
                <a:lnTo>
                  <a:pt x="5315109" y="1737624"/>
                </a:lnTo>
                <a:close/>
              </a:path>
              <a:path w="5315585" h="4919980">
                <a:moveTo>
                  <a:pt x="5315109" y="1822291"/>
                </a:moveTo>
                <a:lnTo>
                  <a:pt x="5298175" y="1822291"/>
                </a:lnTo>
                <a:lnTo>
                  <a:pt x="5298175" y="1873091"/>
                </a:lnTo>
                <a:lnTo>
                  <a:pt x="5315109" y="1873091"/>
                </a:lnTo>
                <a:lnTo>
                  <a:pt x="5315109" y="1822291"/>
                </a:lnTo>
                <a:close/>
              </a:path>
              <a:path w="5315585" h="4919980">
                <a:moveTo>
                  <a:pt x="5315109" y="1906958"/>
                </a:moveTo>
                <a:lnTo>
                  <a:pt x="5298175" y="1906958"/>
                </a:lnTo>
                <a:lnTo>
                  <a:pt x="5298175" y="1957758"/>
                </a:lnTo>
                <a:lnTo>
                  <a:pt x="5315109" y="1957758"/>
                </a:lnTo>
                <a:lnTo>
                  <a:pt x="5315109" y="1906958"/>
                </a:lnTo>
                <a:close/>
              </a:path>
              <a:path w="5315585" h="4919980">
                <a:moveTo>
                  <a:pt x="5315109" y="1991624"/>
                </a:moveTo>
                <a:lnTo>
                  <a:pt x="5298175" y="1991624"/>
                </a:lnTo>
                <a:lnTo>
                  <a:pt x="5298175" y="2042424"/>
                </a:lnTo>
                <a:lnTo>
                  <a:pt x="5315109" y="2042424"/>
                </a:lnTo>
                <a:lnTo>
                  <a:pt x="5315109" y="1991624"/>
                </a:lnTo>
                <a:close/>
              </a:path>
              <a:path w="5315585" h="4919980">
                <a:moveTo>
                  <a:pt x="5315109" y="2076291"/>
                </a:moveTo>
                <a:lnTo>
                  <a:pt x="5298175" y="2076291"/>
                </a:lnTo>
                <a:lnTo>
                  <a:pt x="5298175" y="2127091"/>
                </a:lnTo>
                <a:lnTo>
                  <a:pt x="5315109" y="2127091"/>
                </a:lnTo>
                <a:lnTo>
                  <a:pt x="5315109" y="2076291"/>
                </a:lnTo>
                <a:close/>
              </a:path>
              <a:path w="5315585" h="4919980">
                <a:moveTo>
                  <a:pt x="5315109" y="2160958"/>
                </a:moveTo>
                <a:lnTo>
                  <a:pt x="5298175" y="2160958"/>
                </a:lnTo>
                <a:lnTo>
                  <a:pt x="5298175" y="2211758"/>
                </a:lnTo>
                <a:lnTo>
                  <a:pt x="5315109" y="2211758"/>
                </a:lnTo>
                <a:lnTo>
                  <a:pt x="5315109" y="2160958"/>
                </a:lnTo>
                <a:close/>
              </a:path>
              <a:path w="5315585" h="4919980">
                <a:moveTo>
                  <a:pt x="5315109" y="2245624"/>
                </a:moveTo>
                <a:lnTo>
                  <a:pt x="5298175" y="2245624"/>
                </a:lnTo>
                <a:lnTo>
                  <a:pt x="5298175" y="2296424"/>
                </a:lnTo>
                <a:lnTo>
                  <a:pt x="5315109" y="2296424"/>
                </a:lnTo>
                <a:lnTo>
                  <a:pt x="5315109" y="2245624"/>
                </a:lnTo>
                <a:close/>
              </a:path>
              <a:path w="5315585" h="4919980">
                <a:moveTo>
                  <a:pt x="5315109" y="2330291"/>
                </a:moveTo>
                <a:lnTo>
                  <a:pt x="5298175" y="2330291"/>
                </a:lnTo>
                <a:lnTo>
                  <a:pt x="5298175" y="2381091"/>
                </a:lnTo>
                <a:lnTo>
                  <a:pt x="5315109" y="2381091"/>
                </a:lnTo>
                <a:lnTo>
                  <a:pt x="5315109" y="2330291"/>
                </a:lnTo>
                <a:close/>
              </a:path>
              <a:path w="5315585" h="4919980">
                <a:moveTo>
                  <a:pt x="5315109" y="2414958"/>
                </a:moveTo>
                <a:lnTo>
                  <a:pt x="5298175" y="2414958"/>
                </a:lnTo>
                <a:lnTo>
                  <a:pt x="5298175" y="2465758"/>
                </a:lnTo>
                <a:lnTo>
                  <a:pt x="5315109" y="2465758"/>
                </a:lnTo>
                <a:lnTo>
                  <a:pt x="5315109" y="2414958"/>
                </a:lnTo>
                <a:close/>
              </a:path>
              <a:path w="5315585" h="4919980">
                <a:moveTo>
                  <a:pt x="5315109" y="2499624"/>
                </a:moveTo>
                <a:lnTo>
                  <a:pt x="5298175" y="2499624"/>
                </a:lnTo>
                <a:lnTo>
                  <a:pt x="5298175" y="2550424"/>
                </a:lnTo>
                <a:lnTo>
                  <a:pt x="5315109" y="2550424"/>
                </a:lnTo>
                <a:lnTo>
                  <a:pt x="5315109" y="2499624"/>
                </a:lnTo>
                <a:close/>
              </a:path>
              <a:path w="5315585" h="4919980">
                <a:moveTo>
                  <a:pt x="5315109" y="2584291"/>
                </a:moveTo>
                <a:lnTo>
                  <a:pt x="5298175" y="2584291"/>
                </a:lnTo>
                <a:lnTo>
                  <a:pt x="5298175" y="2635091"/>
                </a:lnTo>
                <a:lnTo>
                  <a:pt x="5315109" y="2635091"/>
                </a:lnTo>
                <a:lnTo>
                  <a:pt x="5315109" y="2584291"/>
                </a:lnTo>
                <a:close/>
              </a:path>
              <a:path w="5315585" h="4919980">
                <a:moveTo>
                  <a:pt x="5315109" y="2668958"/>
                </a:moveTo>
                <a:lnTo>
                  <a:pt x="5298175" y="2668958"/>
                </a:lnTo>
                <a:lnTo>
                  <a:pt x="5298175" y="2719758"/>
                </a:lnTo>
                <a:lnTo>
                  <a:pt x="5315109" y="2719758"/>
                </a:lnTo>
                <a:lnTo>
                  <a:pt x="5315109" y="2668958"/>
                </a:lnTo>
                <a:close/>
              </a:path>
              <a:path w="5315585" h="4919980">
                <a:moveTo>
                  <a:pt x="5315109" y="2753624"/>
                </a:moveTo>
                <a:lnTo>
                  <a:pt x="5298175" y="2753624"/>
                </a:lnTo>
                <a:lnTo>
                  <a:pt x="5298175" y="2804424"/>
                </a:lnTo>
                <a:lnTo>
                  <a:pt x="5315109" y="2804424"/>
                </a:lnTo>
                <a:lnTo>
                  <a:pt x="5315109" y="2753624"/>
                </a:lnTo>
                <a:close/>
              </a:path>
              <a:path w="5315585" h="4919980">
                <a:moveTo>
                  <a:pt x="5315109" y="2838291"/>
                </a:moveTo>
                <a:lnTo>
                  <a:pt x="5298175" y="2838291"/>
                </a:lnTo>
                <a:lnTo>
                  <a:pt x="5298175" y="2889091"/>
                </a:lnTo>
                <a:lnTo>
                  <a:pt x="5315109" y="2889091"/>
                </a:lnTo>
                <a:lnTo>
                  <a:pt x="5315109" y="2838291"/>
                </a:lnTo>
                <a:close/>
              </a:path>
              <a:path w="5315585" h="4919980">
                <a:moveTo>
                  <a:pt x="5315109" y="2922958"/>
                </a:moveTo>
                <a:lnTo>
                  <a:pt x="5298175" y="2922958"/>
                </a:lnTo>
                <a:lnTo>
                  <a:pt x="5298175" y="2973758"/>
                </a:lnTo>
                <a:lnTo>
                  <a:pt x="5315109" y="2973758"/>
                </a:lnTo>
                <a:lnTo>
                  <a:pt x="5315109" y="2922958"/>
                </a:lnTo>
                <a:close/>
              </a:path>
              <a:path w="5315585" h="4919980">
                <a:moveTo>
                  <a:pt x="5315109" y="3007624"/>
                </a:moveTo>
                <a:lnTo>
                  <a:pt x="5298175" y="3007624"/>
                </a:lnTo>
                <a:lnTo>
                  <a:pt x="5298175" y="3058424"/>
                </a:lnTo>
                <a:lnTo>
                  <a:pt x="5315109" y="3058424"/>
                </a:lnTo>
                <a:lnTo>
                  <a:pt x="5315109" y="3007624"/>
                </a:lnTo>
                <a:close/>
              </a:path>
              <a:path w="5315585" h="4919980">
                <a:moveTo>
                  <a:pt x="5315109" y="3092291"/>
                </a:moveTo>
                <a:lnTo>
                  <a:pt x="5298175" y="3092291"/>
                </a:lnTo>
                <a:lnTo>
                  <a:pt x="5298175" y="3143091"/>
                </a:lnTo>
                <a:lnTo>
                  <a:pt x="5315109" y="3143091"/>
                </a:lnTo>
                <a:lnTo>
                  <a:pt x="5315109" y="3092291"/>
                </a:lnTo>
                <a:close/>
              </a:path>
              <a:path w="5315585" h="4919980">
                <a:moveTo>
                  <a:pt x="5315109" y="3176958"/>
                </a:moveTo>
                <a:lnTo>
                  <a:pt x="5298175" y="3176958"/>
                </a:lnTo>
                <a:lnTo>
                  <a:pt x="5298175" y="3227758"/>
                </a:lnTo>
                <a:lnTo>
                  <a:pt x="5315109" y="3227758"/>
                </a:lnTo>
                <a:lnTo>
                  <a:pt x="5315109" y="3176958"/>
                </a:lnTo>
                <a:close/>
              </a:path>
              <a:path w="5315585" h="4919980">
                <a:moveTo>
                  <a:pt x="5315109" y="3261624"/>
                </a:moveTo>
                <a:lnTo>
                  <a:pt x="5298175" y="3261624"/>
                </a:lnTo>
                <a:lnTo>
                  <a:pt x="5298175" y="3312424"/>
                </a:lnTo>
                <a:lnTo>
                  <a:pt x="5315109" y="3312424"/>
                </a:lnTo>
                <a:lnTo>
                  <a:pt x="5315109" y="3261624"/>
                </a:lnTo>
                <a:close/>
              </a:path>
              <a:path w="5315585" h="4919980">
                <a:moveTo>
                  <a:pt x="5315109" y="3346291"/>
                </a:moveTo>
                <a:lnTo>
                  <a:pt x="5298175" y="3346291"/>
                </a:lnTo>
                <a:lnTo>
                  <a:pt x="5298175" y="3397091"/>
                </a:lnTo>
                <a:lnTo>
                  <a:pt x="5315109" y="3397091"/>
                </a:lnTo>
                <a:lnTo>
                  <a:pt x="5315109" y="3346291"/>
                </a:lnTo>
                <a:close/>
              </a:path>
              <a:path w="5315585" h="4919980">
                <a:moveTo>
                  <a:pt x="5315109" y="3430958"/>
                </a:moveTo>
                <a:lnTo>
                  <a:pt x="5298175" y="3430958"/>
                </a:lnTo>
                <a:lnTo>
                  <a:pt x="5298175" y="3481758"/>
                </a:lnTo>
                <a:lnTo>
                  <a:pt x="5315109" y="3481758"/>
                </a:lnTo>
                <a:lnTo>
                  <a:pt x="5315109" y="3430958"/>
                </a:lnTo>
                <a:close/>
              </a:path>
              <a:path w="5315585" h="4919980">
                <a:moveTo>
                  <a:pt x="5315109" y="3515624"/>
                </a:moveTo>
                <a:lnTo>
                  <a:pt x="5298175" y="3515624"/>
                </a:lnTo>
                <a:lnTo>
                  <a:pt x="5298175" y="3566424"/>
                </a:lnTo>
                <a:lnTo>
                  <a:pt x="5315109" y="3566424"/>
                </a:lnTo>
                <a:lnTo>
                  <a:pt x="5315109" y="3515624"/>
                </a:lnTo>
                <a:close/>
              </a:path>
              <a:path w="5315585" h="4919980">
                <a:moveTo>
                  <a:pt x="5315109" y="3600291"/>
                </a:moveTo>
                <a:lnTo>
                  <a:pt x="5298175" y="3600291"/>
                </a:lnTo>
                <a:lnTo>
                  <a:pt x="5298175" y="3651091"/>
                </a:lnTo>
                <a:lnTo>
                  <a:pt x="5315109" y="3651091"/>
                </a:lnTo>
                <a:lnTo>
                  <a:pt x="5315109" y="3600291"/>
                </a:lnTo>
                <a:close/>
              </a:path>
              <a:path w="5315585" h="4919980">
                <a:moveTo>
                  <a:pt x="5315109" y="3684958"/>
                </a:moveTo>
                <a:lnTo>
                  <a:pt x="5298175" y="3684958"/>
                </a:lnTo>
                <a:lnTo>
                  <a:pt x="5298175" y="3735758"/>
                </a:lnTo>
                <a:lnTo>
                  <a:pt x="5315109" y="3735758"/>
                </a:lnTo>
                <a:lnTo>
                  <a:pt x="5315109" y="3684958"/>
                </a:lnTo>
                <a:close/>
              </a:path>
              <a:path w="5315585" h="4919980">
                <a:moveTo>
                  <a:pt x="5315109" y="3769624"/>
                </a:moveTo>
                <a:lnTo>
                  <a:pt x="5298175" y="3769624"/>
                </a:lnTo>
                <a:lnTo>
                  <a:pt x="5298175" y="3820424"/>
                </a:lnTo>
                <a:lnTo>
                  <a:pt x="5315109" y="3820424"/>
                </a:lnTo>
                <a:lnTo>
                  <a:pt x="5315109" y="3769624"/>
                </a:lnTo>
                <a:close/>
              </a:path>
              <a:path w="5315585" h="4919980">
                <a:moveTo>
                  <a:pt x="5315109" y="3854291"/>
                </a:moveTo>
                <a:lnTo>
                  <a:pt x="5298175" y="3854291"/>
                </a:lnTo>
                <a:lnTo>
                  <a:pt x="5298175" y="3905091"/>
                </a:lnTo>
                <a:lnTo>
                  <a:pt x="5315109" y="3905091"/>
                </a:lnTo>
                <a:lnTo>
                  <a:pt x="5315109" y="3854291"/>
                </a:lnTo>
                <a:close/>
              </a:path>
              <a:path w="5315585" h="4919980">
                <a:moveTo>
                  <a:pt x="5315109" y="3938958"/>
                </a:moveTo>
                <a:lnTo>
                  <a:pt x="5298175" y="3938958"/>
                </a:lnTo>
                <a:lnTo>
                  <a:pt x="5298175" y="3989758"/>
                </a:lnTo>
                <a:lnTo>
                  <a:pt x="5315109" y="3989758"/>
                </a:lnTo>
                <a:lnTo>
                  <a:pt x="5315109" y="3938958"/>
                </a:lnTo>
                <a:close/>
              </a:path>
              <a:path w="5315585" h="4919980">
                <a:moveTo>
                  <a:pt x="5315109" y="4023624"/>
                </a:moveTo>
                <a:lnTo>
                  <a:pt x="5298175" y="4023624"/>
                </a:lnTo>
                <a:lnTo>
                  <a:pt x="5298175" y="4074424"/>
                </a:lnTo>
                <a:lnTo>
                  <a:pt x="5315109" y="4074424"/>
                </a:lnTo>
                <a:lnTo>
                  <a:pt x="5315109" y="4023624"/>
                </a:lnTo>
                <a:close/>
              </a:path>
              <a:path w="5315585" h="4919980">
                <a:moveTo>
                  <a:pt x="5315109" y="4108291"/>
                </a:moveTo>
                <a:lnTo>
                  <a:pt x="5298175" y="4108291"/>
                </a:lnTo>
                <a:lnTo>
                  <a:pt x="5298175" y="4159091"/>
                </a:lnTo>
                <a:lnTo>
                  <a:pt x="5315109" y="4159091"/>
                </a:lnTo>
                <a:lnTo>
                  <a:pt x="5315109" y="4108291"/>
                </a:lnTo>
                <a:close/>
              </a:path>
              <a:path w="5315585" h="4919980">
                <a:moveTo>
                  <a:pt x="5315109" y="4192957"/>
                </a:moveTo>
                <a:lnTo>
                  <a:pt x="5298175" y="4192957"/>
                </a:lnTo>
                <a:lnTo>
                  <a:pt x="5298175" y="4243757"/>
                </a:lnTo>
                <a:lnTo>
                  <a:pt x="5315109" y="4243757"/>
                </a:lnTo>
                <a:lnTo>
                  <a:pt x="5315109" y="4192957"/>
                </a:lnTo>
                <a:close/>
              </a:path>
              <a:path w="5315585" h="4919980">
                <a:moveTo>
                  <a:pt x="5315109" y="4277624"/>
                </a:moveTo>
                <a:lnTo>
                  <a:pt x="5298175" y="4277624"/>
                </a:lnTo>
                <a:lnTo>
                  <a:pt x="5298175" y="4328424"/>
                </a:lnTo>
                <a:lnTo>
                  <a:pt x="5315109" y="4328424"/>
                </a:lnTo>
                <a:lnTo>
                  <a:pt x="5315109" y="4277624"/>
                </a:lnTo>
                <a:close/>
              </a:path>
              <a:path w="5315585" h="4919980">
                <a:moveTo>
                  <a:pt x="5315109" y="4362291"/>
                </a:moveTo>
                <a:lnTo>
                  <a:pt x="5298175" y="4362291"/>
                </a:lnTo>
                <a:lnTo>
                  <a:pt x="5298175" y="4413091"/>
                </a:lnTo>
                <a:lnTo>
                  <a:pt x="5315109" y="4413091"/>
                </a:lnTo>
                <a:lnTo>
                  <a:pt x="5315109" y="4362291"/>
                </a:lnTo>
                <a:close/>
              </a:path>
              <a:path w="5315585" h="4919980">
                <a:moveTo>
                  <a:pt x="5315109" y="4446957"/>
                </a:moveTo>
                <a:lnTo>
                  <a:pt x="5298175" y="4446957"/>
                </a:lnTo>
                <a:lnTo>
                  <a:pt x="5298175" y="4497757"/>
                </a:lnTo>
                <a:lnTo>
                  <a:pt x="5315109" y="4497757"/>
                </a:lnTo>
                <a:lnTo>
                  <a:pt x="5315109" y="4446957"/>
                </a:lnTo>
                <a:close/>
              </a:path>
              <a:path w="5315585" h="4919980">
                <a:moveTo>
                  <a:pt x="5315109" y="4531624"/>
                </a:moveTo>
                <a:lnTo>
                  <a:pt x="5298175" y="4531624"/>
                </a:lnTo>
                <a:lnTo>
                  <a:pt x="5298175" y="4582424"/>
                </a:lnTo>
                <a:lnTo>
                  <a:pt x="5315109" y="4582424"/>
                </a:lnTo>
                <a:lnTo>
                  <a:pt x="5315109" y="4531624"/>
                </a:lnTo>
                <a:close/>
              </a:path>
              <a:path w="5315585" h="4919980">
                <a:moveTo>
                  <a:pt x="5315109" y="4616291"/>
                </a:moveTo>
                <a:lnTo>
                  <a:pt x="5298175" y="4616291"/>
                </a:lnTo>
                <a:lnTo>
                  <a:pt x="5298175" y="4667091"/>
                </a:lnTo>
                <a:lnTo>
                  <a:pt x="5315109" y="4667091"/>
                </a:lnTo>
                <a:lnTo>
                  <a:pt x="5315109" y="4616291"/>
                </a:lnTo>
                <a:close/>
              </a:path>
              <a:path w="5315585" h="4919980">
                <a:moveTo>
                  <a:pt x="5315109" y="4700957"/>
                </a:moveTo>
                <a:lnTo>
                  <a:pt x="5298175" y="4700957"/>
                </a:lnTo>
                <a:lnTo>
                  <a:pt x="5298175" y="4751757"/>
                </a:lnTo>
                <a:lnTo>
                  <a:pt x="5315109" y="4751757"/>
                </a:lnTo>
                <a:lnTo>
                  <a:pt x="5315109" y="4700957"/>
                </a:lnTo>
                <a:close/>
              </a:path>
              <a:path w="5315585" h="4919980">
                <a:moveTo>
                  <a:pt x="5315109" y="4785624"/>
                </a:moveTo>
                <a:lnTo>
                  <a:pt x="5298175" y="4785624"/>
                </a:lnTo>
                <a:lnTo>
                  <a:pt x="5298175" y="4836424"/>
                </a:lnTo>
                <a:lnTo>
                  <a:pt x="5315109" y="4836424"/>
                </a:lnTo>
                <a:lnTo>
                  <a:pt x="5315109" y="4785624"/>
                </a:lnTo>
                <a:close/>
              </a:path>
              <a:path w="5315585" h="4919980">
                <a:moveTo>
                  <a:pt x="5298175" y="4903005"/>
                </a:moveTo>
                <a:lnTo>
                  <a:pt x="5297023" y="4903005"/>
                </a:lnTo>
                <a:lnTo>
                  <a:pt x="5297023" y="4919939"/>
                </a:lnTo>
                <a:lnTo>
                  <a:pt x="5311318" y="4919939"/>
                </a:lnTo>
                <a:lnTo>
                  <a:pt x="5315109" y="4916148"/>
                </a:lnTo>
                <a:lnTo>
                  <a:pt x="5315109" y="4911472"/>
                </a:lnTo>
                <a:lnTo>
                  <a:pt x="5298175" y="4911472"/>
                </a:lnTo>
                <a:lnTo>
                  <a:pt x="5298175" y="4903005"/>
                </a:lnTo>
                <a:close/>
              </a:path>
              <a:path w="5315585" h="4919980">
                <a:moveTo>
                  <a:pt x="5315109" y="4870291"/>
                </a:moveTo>
                <a:lnTo>
                  <a:pt x="5298175" y="4870291"/>
                </a:lnTo>
                <a:lnTo>
                  <a:pt x="5298175" y="4911472"/>
                </a:lnTo>
                <a:lnTo>
                  <a:pt x="5306642" y="4911472"/>
                </a:lnTo>
                <a:lnTo>
                  <a:pt x="5306642" y="4903005"/>
                </a:lnTo>
                <a:lnTo>
                  <a:pt x="5315109" y="4903005"/>
                </a:lnTo>
                <a:lnTo>
                  <a:pt x="5315109" y="4870291"/>
                </a:lnTo>
                <a:close/>
              </a:path>
              <a:path w="5315585" h="4919980">
                <a:moveTo>
                  <a:pt x="5315109" y="4903005"/>
                </a:moveTo>
                <a:lnTo>
                  <a:pt x="5306642" y="4903005"/>
                </a:lnTo>
                <a:lnTo>
                  <a:pt x="5306642" y="4911472"/>
                </a:lnTo>
                <a:lnTo>
                  <a:pt x="5315109" y="4911472"/>
                </a:lnTo>
                <a:lnTo>
                  <a:pt x="5315109" y="4903005"/>
                </a:lnTo>
                <a:close/>
              </a:path>
              <a:path w="5315585" h="4919980">
                <a:moveTo>
                  <a:pt x="5263156" y="4903005"/>
                </a:moveTo>
                <a:lnTo>
                  <a:pt x="5212356" y="4903005"/>
                </a:lnTo>
                <a:lnTo>
                  <a:pt x="5212356" y="4919939"/>
                </a:lnTo>
                <a:lnTo>
                  <a:pt x="5263156" y="4919939"/>
                </a:lnTo>
                <a:lnTo>
                  <a:pt x="5263156" y="4903005"/>
                </a:lnTo>
                <a:close/>
              </a:path>
              <a:path w="5315585" h="4919980">
                <a:moveTo>
                  <a:pt x="5178490" y="4903005"/>
                </a:moveTo>
                <a:lnTo>
                  <a:pt x="5127690" y="4903005"/>
                </a:lnTo>
                <a:lnTo>
                  <a:pt x="5127690" y="4919939"/>
                </a:lnTo>
                <a:lnTo>
                  <a:pt x="5178490" y="4919939"/>
                </a:lnTo>
                <a:lnTo>
                  <a:pt x="5178490" y="4903005"/>
                </a:lnTo>
                <a:close/>
              </a:path>
              <a:path w="5315585" h="4919980">
                <a:moveTo>
                  <a:pt x="5093823" y="4903005"/>
                </a:moveTo>
                <a:lnTo>
                  <a:pt x="5043023" y="4903005"/>
                </a:lnTo>
                <a:lnTo>
                  <a:pt x="5043023" y="4919939"/>
                </a:lnTo>
                <a:lnTo>
                  <a:pt x="5093823" y="4919939"/>
                </a:lnTo>
                <a:lnTo>
                  <a:pt x="5093823" y="4903005"/>
                </a:lnTo>
                <a:close/>
              </a:path>
              <a:path w="5315585" h="4919980">
                <a:moveTo>
                  <a:pt x="5009156" y="4903005"/>
                </a:moveTo>
                <a:lnTo>
                  <a:pt x="4958356" y="4903005"/>
                </a:lnTo>
                <a:lnTo>
                  <a:pt x="4958356" y="4919939"/>
                </a:lnTo>
                <a:lnTo>
                  <a:pt x="5009156" y="4919939"/>
                </a:lnTo>
                <a:lnTo>
                  <a:pt x="5009156" y="4903005"/>
                </a:lnTo>
                <a:close/>
              </a:path>
              <a:path w="5315585" h="4919980">
                <a:moveTo>
                  <a:pt x="4924490" y="4903005"/>
                </a:moveTo>
                <a:lnTo>
                  <a:pt x="4873690" y="4903005"/>
                </a:lnTo>
                <a:lnTo>
                  <a:pt x="4873690" y="4919939"/>
                </a:lnTo>
                <a:lnTo>
                  <a:pt x="4924490" y="4919939"/>
                </a:lnTo>
                <a:lnTo>
                  <a:pt x="4924490" y="4903005"/>
                </a:lnTo>
                <a:close/>
              </a:path>
              <a:path w="5315585" h="4919980">
                <a:moveTo>
                  <a:pt x="4839823" y="4903005"/>
                </a:moveTo>
                <a:lnTo>
                  <a:pt x="4789023" y="4903005"/>
                </a:lnTo>
                <a:lnTo>
                  <a:pt x="4789023" y="4919939"/>
                </a:lnTo>
                <a:lnTo>
                  <a:pt x="4839823" y="4919939"/>
                </a:lnTo>
                <a:lnTo>
                  <a:pt x="4839823" y="4903005"/>
                </a:lnTo>
                <a:close/>
              </a:path>
              <a:path w="5315585" h="4919980">
                <a:moveTo>
                  <a:pt x="4755156" y="4903005"/>
                </a:moveTo>
                <a:lnTo>
                  <a:pt x="4704356" y="4903005"/>
                </a:lnTo>
                <a:lnTo>
                  <a:pt x="4704356" y="4919939"/>
                </a:lnTo>
                <a:lnTo>
                  <a:pt x="4755156" y="4919939"/>
                </a:lnTo>
                <a:lnTo>
                  <a:pt x="4755156" y="4903005"/>
                </a:lnTo>
                <a:close/>
              </a:path>
              <a:path w="5315585" h="4919980">
                <a:moveTo>
                  <a:pt x="4670490" y="4903005"/>
                </a:moveTo>
                <a:lnTo>
                  <a:pt x="4619690" y="4903005"/>
                </a:lnTo>
                <a:lnTo>
                  <a:pt x="4619690" y="4919939"/>
                </a:lnTo>
                <a:lnTo>
                  <a:pt x="4670490" y="4919939"/>
                </a:lnTo>
                <a:lnTo>
                  <a:pt x="4670490" y="4903005"/>
                </a:lnTo>
                <a:close/>
              </a:path>
              <a:path w="5315585" h="4919980">
                <a:moveTo>
                  <a:pt x="4585823" y="4903005"/>
                </a:moveTo>
                <a:lnTo>
                  <a:pt x="4535023" y="4903005"/>
                </a:lnTo>
                <a:lnTo>
                  <a:pt x="4535023" y="4919939"/>
                </a:lnTo>
                <a:lnTo>
                  <a:pt x="4585823" y="4919939"/>
                </a:lnTo>
                <a:lnTo>
                  <a:pt x="4585823" y="4903005"/>
                </a:lnTo>
                <a:close/>
              </a:path>
              <a:path w="5315585" h="4919980">
                <a:moveTo>
                  <a:pt x="4501156" y="4903005"/>
                </a:moveTo>
                <a:lnTo>
                  <a:pt x="4450356" y="4903005"/>
                </a:lnTo>
                <a:lnTo>
                  <a:pt x="4450356" y="4919939"/>
                </a:lnTo>
                <a:lnTo>
                  <a:pt x="4501156" y="4919939"/>
                </a:lnTo>
                <a:lnTo>
                  <a:pt x="4501156" y="4903005"/>
                </a:lnTo>
                <a:close/>
              </a:path>
              <a:path w="5315585" h="4919980">
                <a:moveTo>
                  <a:pt x="4416490" y="4903005"/>
                </a:moveTo>
                <a:lnTo>
                  <a:pt x="4365690" y="4903005"/>
                </a:lnTo>
                <a:lnTo>
                  <a:pt x="4365690" y="4919939"/>
                </a:lnTo>
                <a:lnTo>
                  <a:pt x="4416490" y="4919939"/>
                </a:lnTo>
                <a:lnTo>
                  <a:pt x="4416490" y="4903005"/>
                </a:lnTo>
                <a:close/>
              </a:path>
              <a:path w="5315585" h="4919980">
                <a:moveTo>
                  <a:pt x="4331823" y="4903005"/>
                </a:moveTo>
                <a:lnTo>
                  <a:pt x="4281023" y="4903005"/>
                </a:lnTo>
                <a:lnTo>
                  <a:pt x="4281023" y="4919939"/>
                </a:lnTo>
                <a:lnTo>
                  <a:pt x="4331823" y="4919939"/>
                </a:lnTo>
                <a:lnTo>
                  <a:pt x="4331823" y="4903005"/>
                </a:lnTo>
                <a:close/>
              </a:path>
              <a:path w="5315585" h="4919980">
                <a:moveTo>
                  <a:pt x="4247156" y="4903005"/>
                </a:moveTo>
                <a:lnTo>
                  <a:pt x="4196356" y="4903005"/>
                </a:lnTo>
                <a:lnTo>
                  <a:pt x="4196356" y="4919939"/>
                </a:lnTo>
                <a:lnTo>
                  <a:pt x="4247156" y="4919939"/>
                </a:lnTo>
                <a:lnTo>
                  <a:pt x="4247156" y="4903005"/>
                </a:lnTo>
                <a:close/>
              </a:path>
              <a:path w="5315585" h="4919980">
                <a:moveTo>
                  <a:pt x="4162490" y="4903005"/>
                </a:moveTo>
                <a:lnTo>
                  <a:pt x="4111690" y="4903005"/>
                </a:lnTo>
                <a:lnTo>
                  <a:pt x="4111690" y="4919939"/>
                </a:lnTo>
                <a:lnTo>
                  <a:pt x="4162490" y="4919939"/>
                </a:lnTo>
                <a:lnTo>
                  <a:pt x="4162490" y="4903005"/>
                </a:lnTo>
                <a:close/>
              </a:path>
              <a:path w="5315585" h="4919980">
                <a:moveTo>
                  <a:pt x="4077823" y="4903005"/>
                </a:moveTo>
                <a:lnTo>
                  <a:pt x="4027023" y="4903005"/>
                </a:lnTo>
                <a:lnTo>
                  <a:pt x="4027023" y="4919939"/>
                </a:lnTo>
                <a:lnTo>
                  <a:pt x="4077823" y="4919939"/>
                </a:lnTo>
                <a:lnTo>
                  <a:pt x="4077823" y="4903005"/>
                </a:lnTo>
                <a:close/>
              </a:path>
              <a:path w="5315585" h="4919980">
                <a:moveTo>
                  <a:pt x="3993156" y="4903005"/>
                </a:moveTo>
                <a:lnTo>
                  <a:pt x="3942356" y="4903005"/>
                </a:lnTo>
                <a:lnTo>
                  <a:pt x="3942356" y="4919939"/>
                </a:lnTo>
                <a:lnTo>
                  <a:pt x="3993156" y="4919939"/>
                </a:lnTo>
                <a:lnTo>
                  <a:pt x="3993156" y="4903005"/>
                </a:lnTo>
                <a:close/>
              </a:path>
              <a:path w="5315585" h="4919980">
                <a:moveTo>
                  <a:pt x="3908490" y="4903005"/>
                </a:moveTo>
                <a:lnTo>
                  <a:pt x="3857690" y="4903005"/>
                </a:lnTo>
                <a:lnTo>
                  <a:pt x="3857690" y="4919939"/>
                </a:lnTo>
                <a:lnTo>
                  <a:pt x="3908490" y="4919939"/>
                </a:lnTo>
                <a:lnTo>
                  <a:pt x="3908490" y="4903005"/>
                </a:lnTo>
                <a:close/>
              </a:path>
              <a:path w="5315585" h="4919980">
                <a:moveTo>
                  <a:pt x="3823823" y="4903005"/>
                </a:moveTo>
                <a:lnTo>
                  <a:pt x="3773023" y="4903005"/>
                </a:lnTo>
                <a:lnTo>
                  <a:pt x="3773023" y="4919939"/>
                </a:lnTo>
                <a:lnTo>
                  <a:pt x="3823823" y="4919939"/>
                </a:lnTo>
                <a:lnTo>
                  <a:pt x="3823823" y="4903005"/>
                </a:lnTo>
                <a:close/>
              </a:path>
              <a:path w="5315585" h="4919980">
                <a:moveTo>
                  <a:pt x="3739156" y="4903005"/>
                </a:moveTo>
                <a:lnTo>
                  <a:pt x="3688356" y="4903005"/>
                </a:lnTo>
                <a:lnTo>
                  <a:pt x="3688356" y="4919939"/>
                </a:lnTo>
                <a:lnTo>
                  <a:pt x="3739156" y="4919939"/>
                </a:lnTo>
                <a:lnTo>
                  <a:pt x="3739156" y="4903005"/>
                </a:lnTo>
                <a:close/>
              </a:path>
              <a:path w="5315585" h="4919980">
                <a:moveTo>
                  <a:pt x="3654490" y="4903005"/>
                </a:moveTo>
                <a:lnTo>
                  <a:pt x="3603690" y="4903005"/>
                </a:lnTo>
                <a:lnTo>
                  <a:pt x="3603690" y="4919939"/>
                </a:lnTo>
                <a:lnTo>
                  <a:pt x="3654490" y="4919939"/>
                </a:lnTo>
                <a:lnTo>
                  <a:pt x="3654490" y="4903005"/>
                </a:lnTo>
                <a:close/>
              </a:path>
              <a:path w="5315585" h="4919980">
                <a:moveTo>
                  <a:pt x="3569823" y="4903005"/>
                </a:moveTo>
                <a:lnTo>
                  <a:pt x="3519023" y="4903005"/>
                </a:lnTo>
                <a:lnTo>
                  <a:pt x="3519023" y="4919939"/>
                </a:lnTo>
                <a:lnTo>
                  <a:pt x="3569823" y="4919939"/>
                </a:lnTo>
                <a:lnTo>
                  <a:pt x="3569823" y="4903005"/>
                </a:lnTo>
                <a:close/>
              </a:path>
              <a:path w="5315585" h="4919980">
                <a:moveTo>
                  <a:pt x="3485156" y="4903005"/>
                </a:moveTo>
                <a:lnTo>
                  <a:pt x="3434356" y="4903005"/>
                </a:lnTo>
                <a:lnTo>
                  <a:pt x="3434356" y="4919939"/>
                </a:lnTo>
                <a:lnTo>
                  <a:pt x="3485156" y="4919939"/>
                </a:lnTo>
                <a:lnTo>
                  <a:pt x="3485156" y="4903005"/>
                </a:lnTo>
                <a:close/>
              </a:path>
              <a:path w="5315585" h="4919980">
                <a:moveTo>
                  <a:pt x="3400490" y="4903005"/>
                </a:moveTo>
                <a:lnTo>
                  <a:pt x="3349690" y="4903005"/>
                </a:lnTo>
                <a:lnTo>
                  <a:pt x="3349690" y="4919939"/>
                </a:lnTo>
                <a:lnTo>
                  <a:pt x="3400490" y="4919939"/>
                </a:lnTo>
                <a:lnTo>
                  <a:pt x="3400490" y="4903005"/>
                </a:lnTo>
                <a:close/>
              </a:path>
              <a:path w="5315585" h="4919980">
                <a:moveTo>
                  <a:pt x="3315823" y="4903005"/>
                </a:moveTo>
                <a:lnTo>
                  <a:pt x="3265023" y="4903005"/>
                </a:lnTo>
                <a:lnTo>
                  <a:pt x="3265023" y="4919939"/>
                </a:lnTo>
                <a:lnTo>
                  <a:pt x="3315823" y="4919939"/>
                </a:lnTo>
                <a:lnTo>
                  <a:pt x="3315823" y="4903005"/>
                </a:lnTo>
                <a:close/>
              </a:path>
              <a:path w="5315585" h="4919980">
                <a:moveTo>
                  <a:pt x="3231156" y="4903005"/>
                </a:moveTo>
                <a:lnTo>
                  <a:pt x="3180356" y="4903005"/>
                </a:lnTo>
                <a:lnTo>
                  <a:pt x="3180356" y="4919939"/>
                </a:lnTo>
                <a:lnTo>
                  <a:pt x="3231156" y="4919939"/>
                </a:lnTo>
                <a:lnTo>
                  <a:pt x="3231156" y="4903005"/>
                </a:lnTo>
                <a:close/>
              </a:path>
              <a:path w="5315585" h="4919980">
                <a:moveTo>
                  <a:pt x="3146490" y="4903005"/>
                </a:moveTo>
                <a:lnTo>
                  <a:pt x="3095690" y="4903005"/>
                </a:lnTo>
                <a:lnTo>
                  <a:pt x="3095690" y="4919939"/>
                </a:lnTo>
                <a:lnTo>
                  <a:pt x="3146490" y="4919939"/>
                </a:lnTo>
                <a:lnTo>
                  <a:pt x="3146490" y="4903005"/>
                </a:lnTo>
                <a:close/>
              </a:path>
              <a:path w="5315585" h="4919980">
                <a:moveTo>
                  <a:pt x="3061823" y="4903005"/>
                </a:moveTo>
                <a:lnTo>
                  <a:pt x="3011023" y="4903005"/>
                </a:lnTo>
                <a:lnTo>
                  <a:pt x="3011023" y="4919939"/>
                </a:lnTo>
                <a:lnTo>
                  <a:pt x="3061823" y="4919939"/>
                </a:lnTo>
                <a:lnTo>
                  <a:pt x="3061823" y="4903005"/>
                </a:lnTo>
                <a:close/>
              </a:path>
              <a:path w="5315585" h="4919980">
                <a:moveTo>
                  <a:pt x="2977156" y="4903005"/>
                </a:moveTo>
                <a:lnTo>
                  <a:pt x="2926356" y="4903005"/>
                </a:lnTo>
                <a:lnTo>
                  <a:pt x="2926356" y="4919939"/>
                </a:lnTo>
                <a:lnTo>
                  <a:pt x="2977156" y="4919939"/>
                </a:lnTo>
                <a:lnTo>
                  <a:pt x="2977156" y="4903005"/>
                </a:lnTo>
                <a:close/>
              </a:path>
              <a:path w="5315585" h="4919980">
                <a:moveTo>
                  <a:pt x="2892490" y="4903005"/>
                </a:moveTo>
                <a:lnTo>
                  <a:pt x="2841690" y="4903005"/>
                </a:lnTo>
                <a:lnTo>
                  <a:pt x="2841690" y="4919939"/>
                </a:lnTo>
                <a:lnTo>
                  <a:pt x="2892490" y="4919939"/>
                </a:lnTo>
                <a:lnTo>
                  <a:pt x="2892490" y="4903005"/>
                </a:lnTo>
                <a:close/>
              </a:path>
              <a:path w="5315585" h="4919980">
                <a:moveTo>
                  <a:pt x="2807823" y="4903005"/>
                </a:moveTo>
                <a:lnTo>
                  <a:pt x="2757023" y="4903005"/>
                </a:lnTo>
                <a:lnTo>
                  <a:pt x="2757023" y="4919939"/>
                </a:lnTo>
                <a:lnTo>
                  <a:pt x="2807823" y="4919939"/>
                </a:lnTo>
                <a:lnTo>
                  <a:pt x="2807823" y="4903005"/>
                </a:lnTo>
                <a:close/>
              </a:path>
              <a:path w="5315585" h="4919980">
                <a:moveTo>
                  <a:pt x="2723156" y="4903005"/>
                </a:moveTo>
                <a:lnTo>
                  <a:pt x="2672356" y="4903005"/>
                </a:lnTo>
                <a:lnTo>
                  <a:pt x="2672356" y="4919939"/>
                </a:lnTo>
                <a:lnTo>
                  <a:pt x="2723156" y="4919939"/>
                </a:lnTo>
                <a:lnTo>
                  <a:pt x="2723156" y="4903005"/>
                </a:lnTo>
                <a:close/>
              </a:path>
              <a:path w="5315585" h="4919980">
                <a:moveTo>
                  <a:pt x="2638490" y="4903005"/>
                </a:moveTo>
                <a:lnTo>
                  <a:pt x="2587690" y="4903005"/>
                </a:lnTo>
                <a:lnTo>
                  <a:pt x="2587690" y="4919939"/>
                </a:lnTo>
                <a:lnTo>
                  <a:pt x="2638490" y="4919939"/>
                </a:lnTo>
                <a:lnTo>
                  <a:pt x="2638490" y="4903005"/>
                </a:lnTo>
                <a:close/>
              </a:path>
              <a:path w="5315585" h="4919980">
                <a:moveTo>
                  <a:pt x="2553823" y="4903005"/>
                </a:moveTo>
                <a:lnTo>
                  <a:pt x="2503023" y="4903005"/>
                </a:lnTo>
                <a:lnTo>
                  <a:pt x="2503023" y="4919939"/>
                </a:lnTo>
                <a:lnTo>
                  <a:pt x="2553823" y="4919939"/>
                </a:lnTo>
                <a:lnTo>
                  <a:pt x="2553823" y="4903005"/>
                </a:lnTo>
                <a:close/>
              </a:path>
              <a:path w="5315585" h="4919980">
                <a:moveTo>
                  <a:pt x="2469156" y="4903005"/>
                </a:moveTo>
                <a:lnTo>
                  <a:pt x="2418356" y="4903005"/>
                </a:lnTo>
                <a:lnTo>
                  <a:pt x="2418356" y="4919939"/>
                </a:lnTo>
                <a:lnTo>
                  <a:pt x="2469156" y="4919939"/>
                </a:lnTo>
                <a:lnTo>
                  <a:pt x="2469156" y="4903005"/>
                </a:lnTo>
                <a:close/>
              </a:path>
              <a:path w="5315585" h="4919980">
                <a:moveTo>
                  <a:pt x="2384490" y="4903005"/>
                </a:moveTo>
                <a:lnTo>
                  <a:pt x="2333690" y="4903005"/>
                </a:lnTo>
                <a:lnTo>
                  <a:pt x="2333690" y="4919939"/>
                </a:lnTo>
                <a:lnTo>
                  <a:pt x="2384490" y="4919939"/>
                </a:lnTo>
                <a:lnTo>
                  <a:pt x="2384490" y="4903005"/>
                </a:lnTo>
                <a:close/>
              </a:path>
              <a:path w="5315585" h="4919980">
                <a:moveTo>
                  <a:pt x="2299823" y="4903005"/>
                </a:moveTo>
                <a:lnTo>
                  <a:pt x="2249023" y="4903005"/>
                </a:lnTo>
                <a:lnTo>
                  <a:pt x="2249023" y="4919939"/>
                </a:lnTo>
                <a:lnTo>
                  <a:pt x="2299823" y="4919939"/>
                </a:lnTo>
                <a:lnTo>
                  <a:pt x="2299823" y="4903005"/>
                </a:lnTo>
                <a:close/>
              </a:path>
              <a:path w="5315585" h="4919980">
                <a:moveTo>
                  <a:pt x="2215156" y="4903005"/>
                </a:moveTo>
                <a:lnTo>
                  <a:pt x="2164356" y="4903005"/>
                </a:lnTo>
                <a:lnTo>
                  <a:pt x="2164356" y="4919939"/>
                </a:lnTo>
                <a:lnTo>
                  <a:pt x="2215156" y="4919939"/>
                </a:lnTo>
                <a:lnTo>
                  <a:pt x="2215156" y="4903005"/>
                </a:lnTo>
                <a:close/>
              </a:path>
              <a:path w="5315585" h="4919980">
                <a:moveTo>
                  <a:pt x="2130490" y="4903005"/>
                </a:moveTo>
                <a:lnTo>
                  <a:pt x="2079690" y="4903005"/>
                </a:lnTo>
                <a:lnTo>
                  <a:pt x="2079690" y="4919939"/>
                </a:lnTo>
                <a:lnTo>
                  <a:pt x="2130490" y="4919939"/>
                </a:lnTo>
                <a:lnTo>
                  <a:pt x="2130490" y="4903005"/>
                </a:lnTo>
                <a:close/>
              </a:path>
              <a:path w="5315585" h="4919980">
                <a:moveTo>
                  <a:pt x="2045823" y="4903005"/>
                </a:moveTo>
                <a:lnTo>
                  <a:pt x="1995023" y="4903005"/>
                </a:lnTo>
                <a:lnTo>
                  <a:pt x="1995023" y="4919939"/>
                </a:lnTo>
                <a:lnTo>
                  <a:pt x="2045823" y="4919939"/>
                </a:lnTo>
                <a:lnTo>
                  <a:pt x="2045823" y="4903005"/>
                </a:lnTo>
                <a:close/>
              </a:path>
              <a:path w="5315585" h="4919980">
                <a:moveTo>
                  <a:pt x="1961156" y="4903005"/>
                </a:moveTo>
                <a:lnTo>
                  <a:pt x="1910356" y="4903005"/>
                </a:lnTo>
                <a:lnTo>
                  <a:pt x="1910356" y="4919939"/>
                </a:lnTo>
                <a:lnTo>
                  <a:pt x="1961156" y="4919939"/>
                </a:lnTo>
                <a:lnTo>
                  <a:pt x="1961156" y="4903005"/>
                </a:lnTo>
                <a:close/>
              </a:path>
              <a:path w="5315585" h="4919980">
                <a:moveTo>
                  <a:pt x="1876490" y="4903005"/>
                </a:moveTo>
                <a:lnTo>
                  <a:pt x="1825690" y="4903005"/>
                </a:lnTo>
                <a:lnTo>
                  <a:pt x="1825690" y="4919939"/>
                </a:lnTo>
                <a:lnTo>
                  <a:pt x="1876490" y="4919939"/>
                </a:lnTo>
                <a:lnTo>
                  <a:pt x="1876490" y="4903005"/>
                </a:lnTo>
                <a:close/>
              </a:path>
              <a:path w="5315585" h="4919980">
                <a:moveTo>
                  <a:pt x="1791823" y="4903005"/>
                </a:moveTo>
                <a:lnTo>
                  <a:pt x="1741023" y="4903005"/>
                </a:lnTo>
                <a:lnTo>
                  <a:pt x="1741023" y="4919939"/>
                </a:lnTo>
                <a:lnTo>
                  <a:pt x="1791823" y="4919939"/>
                </a:lnTo>
                <a:lnTo>
                  <a:pt x="1791823" y="4903005"/>
                </a:lnTo>
                <a:close/>
              </a:path>
              <a:path w="5315585" h="4919980">
                <a:moveTo>
                  <a:pt x="1707156" y="4903005"/>
                </a:moveTo>
                <a:lnTo>
                  <a:pt x="1656356" y="4903005"/>
                </a:lnTo>
                <a:lnTo>
                  <a:pt x="1656356" y="4919939"/>
                </a:lnTo>
                <a:lnTo>
                  <a:pt x="1707156" y="4919939"/>
                </a:lnTo>
                <a:lnTo>
                  <a:pt x="1707156" y="4903005"/>
                </a:lnTo>
                <a:close/>
              </a:path>
              <a:path w="5315585" h="4919980">
                <a:moveTo>
                  <a:pt x="1622490" y="4903005"/>
                </a:moveTo>
                <a:lnTo>
                  <a:pt x="1571690" y="4903005"/>
                </a:lnTo>
                <a:lnTo>
                  <a:pt x="1571690" y="4919939"/>
                </a:lnTo>
                <a:lnTo>
                  <a:pt x="1622490" y="4919939"/>
                </a:lnTo>
                <a:lnTo>
                  <a:pt x="1622490" y="4903005"/>
                </a:lnTo>
                <a:close/>
              </a:path>
              <a:path w="5315585" h="4919980">
                <a:moveTo>
                  <a:pt x="1537823" y="4903005"/>
                </a:moveTo>
                <a:lnTo>
                  <a:pt x="1487023" y="4903005"/>
                </a:lnTo>
                <a:lnTo>
                  <a:pt x="1487023" y="4919939"/>
                </a:lnTo>
                <a:lnTo>
                  <a:pt x="1537823" y="4919939"/>
                </a:lnTo>
                <a:lnTo>
                  <a:pt x="1537823" y="4903005"/>
                </a:lnTo>
                <a:close/>
              </a:path>
              <a:path w="5315585" h="4919980">
                <a:moveTo>
                  <a:pt x="1453156" y="4903005"/>
                </a:moveTo>
                <a:lnTo>
                  <a:pt x="1402356" y="4903005"/>
                </a:lnTo>
                <a:lnTo>
                  <a:pt x="1402356" y="4919939"/>
                </a:lnTo>
                <a:lnTo>
                  <a:pt x="1453156" y="4919939"/>
                </a:lnTo>
                <a:lnTo>
                  <a:pt x="1453156" y="4903005"/>
                </a:lnTo>
                <a:close/>
              </a:path>
              <a:path w="5315585" h="4919980">
                <a:moveTo>
                  <a:pt x="1368490" y="4903005"/>
                </a:moveTo>
                <a:lnTo>
                  <a:pt x="1317690" y="4903005"/>
                </a:lnTo>
                <a:lnTo>
                  <a:pt x="1317690" y="4919939"/>
                </a:lnTo>
                <a:lnTo>
                  <a:pt x="1368490" y="4919939"/>
                </a:lnTo>
                <a:lnTo>
                  <a:pt x="1368490" y="4903005"/>
                </a:lnTo>
                <a:close/>
              </a:path>
              <a:path w="5315585" h="4919980">
                <a:moveTo>
                  <a:pt x="1283823" y="4903005"/>
                </a:moveTo>
                <a:lnTo>
                  <a:pt x="1233023" y="4903005"/>
                </a:lnTo>
                <a:lnTo>
                  <a:pt x="1233023" y="4919939"/>
                </a:lnTo>
                <a:lnTo>
                  <a:pt x="1283823" y="4919939"/>
                </a:lnTo>
                <a:lnTo>
                  <a:pt x="1283823" y="4903005"/>
                </a:lnTo>
                <a:close/>
              </a:path>
              <a:path w="5315585" h="4919980">
                <a:moveTo>
                  <a:pt x="1199156" y="4903005"/>
                </a:moveTo>
                <a:lnTo>
                  <a:pt x="1148356" y="4903005"/>
                </a:lnTo>
                <a:lnTo>
                  <a:pt x="1148356" y="4919939"/>
                </a:lnTo>
                <a:lnTo>
                  <a:pt x="1199156" y="4919939"/>
                </a:lnTo>
                <a:lnTo>
                  <a:pt x="1199156" y="4903005"/>
                </a:lnTo>
                <a:close/>
              </a:path>
              <a:path w="5315585" h="4919980">
                <a:moveTo>
                  <a:pt x="1114490" y="4903005"/>
                </a:moveTo>
                <a:lnTo>
                  <a:pt x="1063690" y="4903005"/>
                </a:lnTo>
                <a:lnTo>
                  <a:pt x="1063690" y="4919939"/>
                </a:lnTo>
                <a:lnTo>
                  <a:pt x="1114490" y="4919939"/>
                </a:lnTo>
                <a:lnTo>
                  <a:pt x="1114490" y="4903005"/>
                </a:lnTo>
                <a:close/>
              </a:path>
              <a:path w="5315585" h="4919980">
                <a:moveTo>
                  <a:pt x="1029823" y="4903005"/>
                </a:moveTo>
                <a:lnTo>
                  <a:pt x="979023" y="4903005"/>
                </a:lnTo>
                <a:lnTo>
                  <a:pt x="979023" y="4919939"/>
                </a:lnTo>
                <a:lnTo>
                  <a:pt x="1029823" y="4919939"/>
                </a:lnTo>
                <a:lnTo>
                  <a:pt x="1029823" y="4903005"/>
                </a:lnTo>
                <a:close/>
              </a:path>
              <a:path w="5315585" h="4919980">
                <a:moveTo>
                  <a:pt x="945156" y="4903005"/>
                </a:moveTo>
                <a:lnTo>
                  <a:pt x="894356" y="4903005"/>
                </a:lnTo>
                <a:lnTo>
                  <a:pt x="894356" y="4919939"/>
                </a:lnTo>
                <a:lnTo>
                  <a:pt x="945156" y="4919939"/>
                </a:lnTo>
                <a:lnTo>
                  <a:pt x="945156" y="4903005"/>
                </a:lnTo>
                <a:close/>
              </a:path>
              <a:path w="5315585" h="4919980">
                <a:moveTo>
                  <a:pt x="860490" y="4903005"/>
                </a:moveTo>
                <a:lnTo>
                  <a:pt x="809690" y="4903005"/>
                </a:lnTo>
                <a:lnTo>
                  <a:pt x="809690" y="4919939"/>
                </a:lnTo>
                <a:lnTo>
                  <a:pt x="860490" y="4919939"/>
                </a:lnTo>
                <a:lnTo>
                  <a:pt x="860490" y="4903005"/>
                </a:lnTo>
                <a:close/>
              </a:path>
              <a:path w="5315585" h="4919980">
                <a:moveTo>
                  <a:pt x="775823" y="4903005"/>
                </a:moveTo>
                <a:lnTo>
                  <a:pt x="725023" y="4903005"/>
                </a:lnTo>
                <a:lnTo>
                  <a:pt x="725023" y="4919939"/>
                </a:lnTo>
                <a:lnTo>
                  <a:pt x="775823" y="4919939"/>
                </a:lnTo>
                <a:lnTo>
                  <a:pt x="775823" y="4903005"/>
                </a:lnTo>
                <a:close/>
              </a:path>
              <a:path w="5315585" h="4919980">
                <a:moveTo>
                  <a:pt x="691157" y="4903005"/>
                </a:moveTo>
                <a:lnTo>
                  <a:pt x="640357" y="4903005"/>
                </a:lnTo>
                <a:lnTo>
                  <a:pt x="640357" y="4919939"/>
                </a:lnTo>
                <a:lnTo>
                  <a:pt x="691157" y="4919939"/>
                </a:lnTo>
                <a:lnTo>
                  <a:pt x="691157" y="4903005"/>
                </a:lnTo>
                <a:close/>
              </a:path>
              <a:path w="5315585" h="4919980">
                <a:moveTo>
                  <a:pt x="606490" y="4903005"/>
                </a:moveTo>
                <a:lnTo>
                  <a:pt x="555690" y="4903005"/>
                </a:lnTo>
                <a:lnTo>
                  <a:pt x="555690" y="4919939"/>
                </a:lnTo>
                <a:lnTo>
                  <a:pt x="606490" y="4919939"/>
                </a:lnTo>
                <a:lnTo>
                  <a:pt x="606490" y="4903005"/>
                </a:lnTo>
                <a:close/>
              </a:path>
              <a:path w="5315585" h="4919980">
                <a:moveTo>
                  <a:pt x="521823" y="4903005"/>
                </a:moveTo>
                <a:lnTo>
                  <a:pt x="471023" y="4903005"/>
                </a:lnTo>
                <a:lnTo>
                  <a:pt x="471023" y="4919939"/>
                </a:lnTo>
                <a:lnTo>
                  <a:pt x="521823" y="4919939"/>
                </a:lnTo>
                <a:lnTo>
                  <a:pt x="521823" y="4903005"/>
                </a:lnTo>
                <a:close/>
              </a:path>
              <a:path w="5315585" h="4919980">
                <a:moveTo>
                  <a:pt x="437157" y="4903005"/>
                </a:moveTo>
                <a:lnTo>
                  <a:pt x="386357" y="4903005"/>
                </a:lnTo>
                <a:lnTo>
                  <a:pt x="386357" y="4919939"/>
                </a:lnTo>
                <a:lnTo>
                  <a:pt x="437157" y="4919939"/>
                </a:lnTo>
                <a:lnTo>
                  <a:pt x="437157" y="4903005"/>
                </a:lnTo>
                <a:close/>
              </a:path>
              <a:path w="5315585" h="4919980">
                <a:moveTo>
                  <a:pt x="352490" y="4903005"/>
                </a:moveTo>
                <a:lnTo>
                  <a:pt x="301690" y="4903005"/>
                </a:lnTo>
                <a:lnTo>
                  <a:pt x="301690" y="4919939"/>
                </a:lnTo>
                <a:lnTo>
                  <a:pt x="352490" y="4919939"/>
                </a:lnTo>
                <a:lnTo>
                  <a:pt x="352490" y="4903005"/>
                </a:lnTo>
                <a:close/>
              </a:path>
              <a:path w="5315585" h="4919980">
                <a:moveTo>
                  <a:pt x="267823" y="4903005"/>
                </a:moveTo>
                <a:lnTo>
                  <a:pt x="217023" y="4903005"/>
                </a:lnTo>
                <a:lnTo>
                  <a:pt x="217023" y="4919939"/>
                </a:lnTo>
                <a:lnTo>
                  <a:pt x="267823" y="4919939"/>
                </a:lnTo>
                <a:lnTo>
                  <a:pt x="267823" y="4903005"/>
                </a:lnTo>
                <a:close/>
              </a:path>
              <a:path w="5315585" h="4919980">
                <a:moveTo>
                  <a:pt x="183157" y="4903005"/>
                </a:moveTo>
                <a:lnTo>
                  <a:pt x="132357" y="4903005"/>
                </a:lnTo>
                <a:lnTo>
                  <a:pt x="132357" y="4919939"/>
                </a:lnTo>
                <a:lnTo>
                  <a:pt x="183157" y="4919939"/>
                </a:lnTo>
                <a:lnTo>
                  <a:pt x="183157" y="4903005"/>
                </a:lnTo>
                <a:close/>
              </a:path>
              <a:path w="5315585" h="4919980">
                <a:moveTo>
                  <a:pt x="98490" y="4903005"/>
                </a:moveTo>
                <a:lnTo>
                  <a:pt x="47690" y="4903005"/>
                </a:lnTo>
                <a:lnTo>
                  <a:pt x="47690" y="4919939"/>
                </a:lnTo>
                <a:lnTo>
                  <a:pt x="98490" y="4919939"/>
                </a:lnTo>
                <a:lnTo>
                  <a:pt x="98490" y="4903005"/>
                </a:lnTo>
                <a:close/>
              </a:path>
              <a:path w="5315585" h="4919980">
                <a:moveTo>
                  <a:pt x="16933" y="4866029"/>
                </a:moveTo>
                <a:lnTo>
                  <a:pt x="0" y="4866029"/>
                </a:lnTo>
                <a:lnTo>
                  <a:pt x="0" y="4916148"/>
                </a:lnTo>
                <a:lnTo>
                  <a:pt x="3790" y="4919939"/>
                </a:lnTo>
                <a:lnTo>
                  <a:pt x="13823" y="4919939"/>
                </a:lnTo>
                <a:lnTo>
                  <a:pt x="13823" y="4911472"/>
                </a:lnTo>
                <a:lnTo>
                  <a:pt x="8466" y="4911472"/>
                </a:lnTo>
                <a:lnTo>
                  <a:pt x="8466" y="4903005"/>
                </a:lnTo>
                <a:lnTo>
                  <a:pt x="16933" y="4903005"/>
                </a:lnTo>
                <a:lnTo>
                  <a:pt x="16933" y="4866029"/>
                </a:lnTo>
                <a:close/>
              </a:path>
              <a:path w="5315585" h="4919980">
                <a:moveTo>
                  <a:pt x="13823" y="4903005"/>
                </a:moveTo>
                <a:lnTo>
                  <a:pt x="8466" y="4903005"/>
                </a:lnTo>
                <a:lnTo>
                  <a:pt x="8466" y="4911472"/>
                </a:lnTo>
                <a:lnTo>
                  <a:pt x="13823" y="4911472"/>
                </a:lnTo>
                <a:lnTo>
                  <a:pt x="13823" y="4903005"/>
                </a:lnTo>
                <a:close/>
              </a:path>
              <a:path w="5315585" h="4919980">
                <a:moveTo>
                  <a:pt x="16933" y="4903005"/>
                </a:moveTo>
                <a:lnTo>
                  <a:pt x="13823" y="4903005"/>
                </a:lnTo>
                <a:lnTo>
                  <a:pt x="13823" y="4911472"/>
                </a:lnTo>
                <a:lnTo>
                  <a:pt x="16933" y="4911472"/>
                </a:lnTo>
                <a:lnTo>
                  <a:pt x="16933" y="4903005"/>
                </a:lnTo>
                <a:close/>
              </a:path>
              <a:path w="5315585" h="4919980">
                <a:moveTo>
                  <a:pt x="16933" y="4781363"/>
                </a:moveTo>
                <a:lnTo>
                  <a:pt x="0" y="4781363"/>
                </a:lnTo>
                <a:lnTo>
                  <a:pt x="0" y="4832163"/>
                </a:lnTo>
                <a:lnTo>
                  <a:pt x="16933" y="4832163"/>
                </a:lnTo>
                <a:lnTo>
                  <a:pt x="16933" y="4781363"/>
                </a:lnTo>
                <a:close/>
              </a:path>
              <a:path w="5315585" h="4919980">
                <a:moveTo>
                  <a:pt x="16933" y="4696696"/>
                </a:moveTo>
                <a:lnTo>
                  <a:pt x="0" y="4696696"/>
                </a:lnTo>
                <a:lnTo>
                  <a:pt x="0" y="4747496"/>
                </a:lnTo>
                <a:lnTo>
                  <a:pt x="16933" y="4747496"/>
                </a:lnTo>
                <a:lnTo>
                  <a:pt x="16933" y="4696696"/>
                </a:lnTo>
                <a:close/>
              </a:path>
              <a:path w="5315585" h="4919980">
                <a:moveTo>
                  <a:pt x="16933" y="4612029"/>
                </a:moveTo>
                <a:lnTo>
                  <a:pt x="0" y="4612029"/>
                </a:lnTo>
                <a:lnTo>
                  <a:pt x="0" y="4662829"/>
                </a:lnTo>
                <a:lnTo>
                  <a:pt x="16933" y="4662829"/>
                </a:lnTo>
                <a:lnTo>
                  <a:pt x="16933" y="4612029"/>
                </a:lnTo>
                <a:close/>
              </a:path>
              <a:path w="5315585" h="4919980">
                <a:moveTo>
                  <a:pt x="16933" y="4527363"/>
                </a:moveTo>
                <a:lnTo>
                  <a:pt x="0" y="4527363"/>
                </a:lnTo>
                <a:lnTo>
                  <a:pt x="0" y="4578163"/>
                </a:lnTo>
                <a:lnTo>
                  <a:pt x="16933" y="4578163"/>
                </a:lnTo>
                <a:lnTo>
                  <a:pt x="16933" y="4527363"/>
                </a:lnTo>
                <a:close/>
              </a:path>
              <a:path w="5315585" h="4919980">
                <a:moveTo>
                  <a:pt x="16933" y="4442696"/>
                </a:moveTo>
                <a:lnTo>
                  <a:pt x="0" y="4442696"/>
                </a:lnTo>
                <a:lnTo>
                  <a:pt x="0" y="4493496"/>
                </a:lnTo>
                <a:lnTo>
                  <a:pt x="16933" y="4493496"/>
                </a:lnTo>
                <a:lnTo>
                  <a:pt x="16933" y="4442696"/>
                </a:lnTo>
                <a:close/>
              </a:path>
              <a:path w="5315585" h="4919980">
                <a:moveTo>
                  <a:pt x="16933" y="4358029"/>
                </a:moveTo>
                <a:lnTo>
                  <a:pt x="0" y="4358029"/>
                </a:lnTo>
                <a:lnTo>
                  <a:pt x="0" y="4408829"/>
                </a:lnTo>
                <a:lnTo>
                  <a:pt x="16933" y="4408829"/>
                </a:lnTo>
                <a:lnTo>
                  <a:pt x="16933" y="4358029"/>
                </a:lnTo>
                <a:close/>
              </a:path>
              <a:path w="5315585" h="4919980">
                <a:moveTo>
                  <a:pt x="16933" y="4273363"/>
                </a:moveTo>
                <a:lnTo>
                  <a:pt x="0" y="4273363"/>
                </a:lnTo>
                <a:lnTo>
                  <a:pt x="0" y="4324163"/>
                </a:lnTo>
                <a:lnTo>
                  <a:pt x="16933" y="4324163"/>
                </a:lnTo>
                <a:lnTo>
                  <a:pt x="16933" y="4273363"/>
                </a:lnTo>
                <a:close/>
              </a:path>
              <a:path w="5315585" h="4919980">
                <a:moveTo>
                  <a:pt x="16933" y="4188696"/>
                </a:moveTo>
                <a:lnTo>
                  <a:pt x="0" y="4188696"/>
                </a:lnTo>
                <a:lnTo>
                  <a:pt x="0" y="4239496"/>
                </a:lnTo>
                <a:lnTo>
                  <a:pt x="16933" y="4239496"/>
                </a:lnTo>
                <a:lnTo>
                  <a:pt x="16933" y="4188696"/>
                </a:lnTo>
                <a:close/>
              </a:path>
              <a:path w="5315585" h="4919980">
                <a:moveTo>
                  <a:pt x="16933" y="4104030"/>
                </a:moveTo>
                <a:lnTo>
                  <a:pt x="0" y="4104030"/>
                </a:lnTo>
                <a:lnTo>
                  <a:pt x="0" y="4154829"/>
                </a:lnTo>
                <a:lnTo>
                  <a:pt x="16933" y="4154829"/>
                </a:lnTo>
                <a:lnTo>
                  <a:pt x="16933" y="4104030"/>
                </a:lnTo>
                <a:close/>
              </a:path>
              <a:path w="5315585" h="4919980">
                <a:moveTo>
                  <a:pt x="16933" y="4019363"/>
                </a:moveTo>
                <a:lnTo>
                  <a:pt x="0" y="4019363"/>
                </a:lnTo>
                <a:lnTo>
                  <a:pt x="0" y="4070163"/>
                </a:lnTo>
                <a:lnTo>
                  <a:pt x="16933" y="4070163"/>
                </a:lnTo>
                <a:lnTo>
                  <a:pt x="16933" y="4019363"/>
                </a:lnTo>
                <a:close/>
              </a:path>
              <a:path w="5315585" h="4919980">
                <a:moveTo>
                  <a:pt x="16933" y="3934696"/>
                </a:moveTo>
                <a:lnTo>
                  <a:pt x="0" y="3934696"/>
                </a:lnTo>
                <a:lnTo>
                  <a:pt x="0" y="3985496"/>
                </a:lnTo>
                <a:lnTo>
                  <a:pt x="16933" y="3985496"/>
                </a:lnTo>
                <a:lnTo>
                  <a:pt x="16933" y="3934696"/>
                </a:lnTo>
                <a:close/>
              </a:path>
              <a:path w="5315585" h="4919980">
                <a:moveTo>
                  <a:pt x="16933" y="3850030"/>
                </a:moveTo>
                <a:lnTo>
                  <a:pt x="0" y="3850030"/>
                </a:lnTo>
                <a:lnTo>
                  <a:pt x="0" y="3900830"/>
                </a:lnTo>
                <a:lnTo>
                  <a:pt x="16933" y="3900830"/>
                </a:lnTo>
                <a:lnTo>
                  <a:pt x="16933" y="3850030"/>
                </a:lnTo>
                <a:close/>
              </a:path>
              <a:path w="5315585" h="4919980">
                <a:moveTo>
                  <a:pt x="16933" y="3765363"/>
                </a:moveTo>
                <a:lnTo>
                  <a:pt x="0" y="3765363"/>
                </a:lnTo>
                <a:lnTo>
                  <a:pt x="0" y="3816163"/>
                </a:lnTo>
                <a:lnTo>
                  <a:pt x="16933" y="3816163"/>
                </a:lnTo>
                <a:lnTo>
                  <a:pt x="16933" y="3765363"/>
                </a:lnTo>
                <a:close/>
              </a:path>
              <a:path w="5315585" h="4919980">
                <a:moveTo>
                  <a:pt x="16933" y="3680696"/>
                </a:moveTo>
                <a:lnTo>
                  <a:pt x="0" y="3680696"/>
                </a:lnTo>
                <a:lnTo>
                  <a:pt x="0" y="3731496"/>
                </a:lnTo>
                <a:lnTo>
                  <a:pt x="16933" y="3731496"/>
                </a:lnTo>
                <a:lnTo>
                  <a:pt x="16933" y="3680696"/>
                </a:lnTo>
                <a:close/>
              </a:path>
              <a:path w="5315585" h="4919980">
                <a:moveTo>
                  <a:pt x="16933" y="3596030"/>
                </a:moveTo>
                <a:lnTo>
                  <a:pt x="0" y="3596030"/>
                </a:lnTo>
                <a:lnTo>
                  <a:pt x="0" y="3646830"/>
                </a:lnTo>
                <a:lnTo>
                  <a:pt x="16933" y="3646830"/>
                </a:lnTo>
                <a:lnTo>
                  <a:pt x="16933" y="3596030"/>
                </a:lnTo>
                <a:close/>
              </a:path>
              <a:path w="5315585" h="4919980">
                <a:moveTo>
                  <a:pt x="16933" y="3511363"/>
                </a:moveTo>
                <a:lnTo>
                  <a:pt x="0" y="3511363"/>
                </a:lnTo>
                <a:lnTo>
                  <a:pt x="0" y="3562163"/>
                </a:lnTo>
                <a:lnTo>
                  <a:pt x="16933" y="3562163"/>
                </a:lnTo>
                <a:lnTo>
                  <a:pt x="16933" y="3511363"/>
                </a:lnTo>
                <a:close/>
              </a:path>
              <a:path w="5315585" h="4919980">
                <a:moveTo>
                  <a:pt x="16933" y="3426696"/>
                </a:moveTo>
                <a:lnTo>
                  <a:pt x="0" y="3426696"/>
                </a:lnTo>
                <a:lnTo>
                  <a:pt x="0" y="3477496"/>
                </a:lnTo>
                <a:lnTo>
                  <a:pt x="16933" y="3477496"/>
                </a:lnTo>
                <a:lnTo>
                  <a:pt x="16933" y="3426696"/>
                </a:lnTo>
                <a:close/>
              </a:path>
              <a:path w="5315585" h="4919980">
                <a:moveTo>
                  <a:pt x="16933" y="3342030"/>
                </a:moveTo>
                <a:lnTo>
                  <a:pt x="0" y="3342030"/>
                </a:lnTo>
                <a:lnTo>
                  <a:pt x="0" y="3392830"/>
                </a:lnTo>
                <a:lnTo>
                  <a:pt x="16933" y="3392830"/>
                </a:lnTo>
                <a:lnTo>
                  <a:pt x="16933" y="3342030"/>
                </a:lnTo>
                <a:close/>
              </a:path>
              <a:path w="5315585" h="4919980">
                <a:moveTo>
                  <a:pt x="16933" y="3257363"/>
                </a:moveTo>
                <a:lnTo>
                  <a:pt x="0" y="3257363"/>
                </a:lnTo>
                <a:lnTo>
                  <a:pt x="0" y="3308163"/>
                </a:lnTo>
                <a:lnTo>
                  <a:pt x="16933" y="3308163"/>
                </a:lnTo>
                <a:lnTo>
                  <a:pt x="16933" y="3257363"/>
                </a:lnTo>
                <a:close/>
              </a:path>
              <a:path w="5315585" h="4919980">
                <a:moveTo>
                  <a:pt x="16933" y="3172696"/>
                </a:moveTo>
                <a:lnTo>
                  <a:pt x="0" y="3172696"/>
                </a:lnTo>
                <a:lnTo>
                  <a:pt x="0" y="3223496"/>
                </a:lnTo>
                <a:lnTo>
                  <a:pt x="16933" y="3223496"/>
                </a:lnTo>
                <a:lnTo>
                  <a:pt x="16933" y="3172696"/>
                </a:lnTo>
                <a:close/>
              </a:path>
              <a:path w="5315585" h="4919980">
                <a:moveTo>
                  <a:pt x="16933" y="3088030"/>
                </a:moveTo>
                <a:lnTo>
                  <a:pt x="0" y="3088030"/>
                </a:lnTo>
                <a:lnTo>
                  <a:pt x="0" y="3138830"/>
                </a:lnTo>
                <a:lnTo>
                  <a:pt x="16933" y="3138830"/>
                </a:lnTo>
                <a:lnTo>
                  <a:pt x="16933" y="3088030"/>
                </a:lnTo>
                <a:close/>
              </a:path>
              <a:path w="5315585" h="4919980">
                <a:moveTo>
                  <a:pt x="16933" y="3003363"/>
                </a:moveTo>
                <a:lnTo>
                  <a:pt x="0" y="3003363"/>
                </a:lnTo>
                <a:lnTo>
                  <a:pt x="0" y="3054163"/>
                </a:lnTo>
                <a:lnTo>
                  <a:pt x="16933" y="3054163"/>
                </a:lnTo>
                <a:lnTo>
                  <a:pt x="16933" y="3003363"/>
                </a:lnTo>
                <a:close/>
              </a:path>
              <a:path w="5315585" h="4919980">
                <a:moveTo>
                  <a:pt x="16933" y="2918696"/>
                </a:moveTo>
                <a:lnTo>
                  <a:pt x="0" y="2918696"/>
                </a:lnTo>
                <a:lnTo>
                  <a:pt x="0" y="2969496"/>
                </a:lnTo>
                <a:lnTo>
                  <a:pt x="16933" y="2969496"/>
                </a:lnTo>
                <a:lnTo>
                  <a:pt x="16933" y="2918696"/>
                </a:lnTo>
                <a:close/>
              </a:path>
              <a:path w="5315585" h="4919980">
                <a:moveTo>
                  <a:pt x="16933" y="2834030"/>
                </a:moveTo>
                <a:lnTo>
                  <a:pt x="0" y="2834030"/>
                </a:lnTo>
                <a:lnTo>
                  <a:pt x="0" y="2884830"/>
                </a:lnTo>
                <a:lnTo>
                  <a:pt x="16933" y="2884830"/>
                </a:lnTo>
                <a:lnTo>
                  <a:pt x="16933" y="2834030"/>
                </a:lnTo>
                <a:close/>
              </a:path>
              <a:path w="5315585" h="4919980">
                <a:moveTo>
                  <a:pt x="16933" y="2749363"/>
                </a:moveTo>
                <a:lnTo>
                  <a:pt x="0" y="2749363"/>
                </a:lnTo>
                <a:lnTo>
                  <a:pt x="0" y="2800163"/>
                </a:lnTo>
                <a:lnTo>
                  <a:pt x="16933" y="2800163"/>
                </a:lnTo>
                <a:lnTo>
                  <a:pt x="16933" y="2749363"/>
                </a:lnTo>
                <a:close/>
              </a:path>
              <a:path w="5315585" h="4919980">
                <a:moveTo>
                  <a:pt x="16933" y="2664696"/>
                </a:moveTo>
                <a:lnTo>
                  <a:pt x="0" y="2664696"/>
                </a:lnTo>
                <a:lnTo>
                  <a:pt x="0" y="2715496"/>
                </a:lnTo>
                <a:lnTo>
                  <a:pt x="16933" y="2715496"/>
                </a:lnTo>
                <a:lnTo>
                  <a:pt x="16933" y="2664696"/>
                </a:lnTo>
                <a:close/>
              </a:path>
              <a:path w="5315585" h="4919980">
                <a:moveTo>
                  <a:pt x="16933" y="2580030"/>
                </a:moveTo>
                <a:lnTo>
                  <a:pt x="0" y="2580030"/>
                </a:lnTo>
                <a:lnTo>
                  <a:pt x="0" y="2630830"/>
                </a:lnTo>
                <a:lnTo>
                  <a:pt x="16933" y="2630830"/>
                </a:lnTo>
                <a:lnTo>
                  <a:pt x="16933" y="2580030"/>
                </a:lnTo>
                <a:close/>
              </a:path>
              <a:path w="5315585" h="4919980">
                <a:moveTo>
                  <a:pt x="16933" y="2495363"/>
                </a:moveTo>
                <a:lnTo>
                  <a:pt x="0" y="2495363"/>
                </a:lnTo>
                <a:lnTo>
                  <a:pt x="0" y="2546163"/>
                </a:lnTo>
                <a:lnTo>
                  <a:pt x="16933" y="2546163"/>
                </a:lnTo>
                <a:lnTo>
                  <a:pt x="16933" y="2495363"/>
                </a:lnTo>
                <a:close/>
              </a:path>
              <a:path w="5315585" h="4919980">
                <a:moveTo>
                  <a:pt x="16933" y="2410696"/>
                </a:moveTo>
                <a:lnTo>
                  <a:pt x="0" y="2410696"/>
                </a:lnTo>
                <a:lnTo>
                  <a:pt x="0" y="2461496"/>
                </a:lnTo>
                <a:lnTo>
                  <a:pt x="16933" y="2461496"/>
                </a:lnTo>
                <a:lnTo>
                  <a:pt x="16933" y="2410696"/>
                </a:lnTo>
                <a:close/>
              </a:path>
              <a:path w="5315585" h="4919980">
                <a:moveTo>
                  <a:pt x="16933" y="2326030"/>
                </a:moveTo>
                <a:lnTo>
                  <a:pt x="0" y="2326030"/>
                </a:lnTo>
                <a:lnTo>
                  <a:pt x="0" y="2376830"/>
                </a:lnTo>
                <a:lnTo>
                  <a:pt x="16933" y="2376830"/>
                </a:lnTo>
                <a:lnTo>
                  <a:pt x="16933" y="2326030"/>
                </a:lnTo>
                <a:close/>
              </a:path>
              <a:path w="5315585" h="4919980">
                <a:moveTo>
                  <a:pt x="16933" y="2241363"/>
                </a:moveTo>
                <a:lnTo>
                  <a:pt x="0" y="2241363"/>
                </a:lnTo>
                <a:lnTo>
                  <a:pt x="0" y="2292163"/>
                </a:lnTo>
                <a:lnTo>
                  <a:pt x="16933" y="2292163"/>
                </a:lnTo>
                <a:lnTo>
                  <a:pt x="16933" y="2241363"/>
                </a:lnTo>
                <a:close/>
              </a:path>
              <a:path w="5315585" h="4919980">
                <a:moveTo>
                  <a:pt x="16933" y="2156696"/>
                </a:moveTo>
                <a:lnTo>
                  <a:pt x="0" y="2156696"/>
                </a:lnTo>
                <a:lnTo>
                  <a:pt x="0" y="2207496"/>
                </a:lnTo>
                <a:lnTo>
                  <a:pt x="16933" y="2207496"/>
                </a:lnTo>
                <a:lnTo>
                  <a:pt x="16933" y="2156696"/>
                </a:lnTo>
                <a:close/>
              </a:path>
              <a:path w="5315585" h="4919980">
                <a:moveTo>
                  <a:pt x="16933" y="2072030"/>
                </a:moveTo>
                <a:lnTo>
                  <a:pt x="0" y="2072030"/>
                </a:lnTo>
                <a:lnTo>
                  <a:pt x="0" y="2122830"/>
                </a:lnTo>
                <a:lnTo>
                  <a:pt x="16933" y="2122830"/>
                </a:lnTo>
                <a:lnTo>
                  <a:pt x="16933" y="2072030"/>
                </a:lnTo>
                <a:close/>
              </a:path>
              <a:path w="5315585" h="4919980">
                <a:moveTo>
                  <a:pt x="16933" y="1987363"/>
                </a:moveTo>
                <a:lnTo>
                  <a:pt x="0" y="1987363"/>
                </a:lnTo>
                <a:lnTo>
                  <a:pt x="0" y="2038163"/>
                </a:lnTo>
                <a:lnTo>
                  <a:pt x="16933" y="2038163"/>
                </a:lnTo>
                <a:lnTo>
                  <a:pt x="16933" y="1987363"/>
                </a:lnTo>
                <a:close/>
              </a:path>
              <a:path w="5315585" h="4919980">
                <a:moveTo>
                  <a:pt x="16933" y="1902696"/>
                </a:moveTo>
                <a:lnTo>
                  <a:pt x="0" y="1902696"/>
                </a:lnTo>
                <a:lnTo>
                  <a:pt x="0" y="1953496"/>
                </a:lnTo>
                <a:lnTo>
                  <a:pt x="16933" y="1953496"/>
                </a:lnTo>
                <a:lnTo>
                  <a:pt x="16933" y="1902696"/>
                </a:lnTo>
                <a:close/>
              </a:path>
              <a:path w="5315585" h="4919980">
                <a:moveTo>
                  <a:pt x="16933" y="1818030"/>
                </a:moveTo>
                <a:lnTo>
                  <a:pt x="0" y="1818030"/>
                </a:lnTo>
                <a:lnTo>
                  <a:pt x="0" y="1868830"/>
                </a:lnTo>
                <a:lnTo>
                  <a:pt x="16933" y="1868830"/>
                </a:lnTo>
                <a:lnTo>
                  <a:pt x="16933" y="1818030"/>
                </a:lnTo>
                <a:close/>
              </a:path>
              <a:path w="5315585" h="4919980">
                <a:moveTo>
                  <a:pt x="16933" y="1733363"/>
                </a:moveTo>
                <a:lnTo>
                  <a:pt x="0" y="1733363"/>
                </a:lnTo>
                <a:lnTo>
                  <a:pt x="0" y="1784163"/>
                </a:lnTo>
                <a:lnTo>
                  <a:pt x="16933" y="1784163"/>
                </a:lnTo>
                <a:lnTo>
                  <a:pt x="16933" y="1733363"/>
                </a:lnTo>
                <a:close/>
              </a:path>
              <a:path w="5315585" h="4919980">
                <a:moveTo>
                  <a:pt x="16933" y="1648696"/>
                </a:moveTo>
                <a:lnTo>
                  <a:pt x="0" y="1648696"/>
                </a:lnTo>
                <a:lnTo>
                  <a:pt x="0" y="1699496"/>
                </a:lnTo>
                <a:lnTo>
                  <a:pt x="16933" y="1699496"/>
                </a:lnTo>
                <a:lnTo>
                  <a:pt x="16933" y="1648696"/>
                </a:lnTo>
                <a:close/>
              </a:path>
              <a:path w="5315585" h="4919980">
                <a:moveTo>
                  <a:pt x="16933" y="1564030"/>
                </a:moveTo>
                <a:lnTo>
                  <a:pt x="0" y="1564030"/>
                </a:lnTo>
                <a:lnTo>
                  <a:pt x="0" y="1614830"/>
                </a:lnTo>
                <a:lnTo>
                  <a:pt x="16933" y="1614830"/>
                </a:lnTo>
                <a:lnTo>
                  <a:pt x="16933" y="1564030"/>
                </a:lnTo>
                <a:close/>
              </a:path>
              <a:path w="5315585" h="4919980">
                <a:moveTo>
                  <a:pt x="16933" y="1479363"/>
                </a:moveTo>
                <a:lnTo>
                  <a:pt x="0" y="1479363"/>
                </a:lnTo>
                <a:lnTo>
                  <a:pt x="0" y="1530163"/>
                </a:lnTo>
                <a:lnTo>
                  <a:pt x="16933" y="1530163"/>
                </a:lnTo>
                <a:lnTo>
                  <a:pt x="16933" y="1479363"/>
                </a:lnTo>
                <a:close/>
              </a:path>
              <a:path w="5315585" h="4919980">
                <a:moveTo>
                  <a:pt x="16933" y="1394696"/>
                </a:moveTo>
                <a:lnTo>
                  <a:pt x="0" y="1394696"/>
                </a:lnTo>
                <a:lnTo>
                  <a:pt x="0" y="1445496"/>
                </a:lnTo>
                <a:lnTo>
                  <a:pt x="16933" y="1445496"/>
                </a:lnTo>
                <a:lnTo>
                  <a:pt x="16933" y="1394696"/>
                </a:lnTo>
                <a:close/>
              </a:path>
              <a:path w="5315585" h="4919980">
                <a:moveTo>
                  <a:pt x="16933" y="1310030"/>
                </a:moveTo>
                <a:lnTo>
                  <a:pt x="0" y="1310030"/>
                </a:lnTo>
                <a:lnTo>
                  <a:pt x="0" y="1360830"/>
                </a:lnTo>
                <a:lnTo>
                  <a:pt x="16933" y="1360830"/>
                </a:lnTo>
                <a:lnTo>
                  <a:pt x="16933" y="1310030"/>
                </a:lnTo>
                <a:close/>
              </a:path>
              <a:path w="5315585" h="4919980">
                <a:moveTo>
                  <a:pt x="16933" y="1225363"/>
                </a:moveTo>
                <a:lnTo>
                  <a:pt x="0" y="1225363"/>
                </a:lnTo>
                <a:lnTo>
                  <a:pt x="0" y="1276163"/>
                </a:lnTo>
                <a:lnTo>
                  <a:pt x="16933" y="1276163"/>
                </a:lnTo>
                <a:lnTo>
                  <a:pt x="16933" y="1225363"/>
                </a:lnTo>
                <a:close/>
              </a:path>
              <a:path w="5315585" h="4919980">
                <a:moveTo>
                  <a:pt x="16933" y="1140696"/>
                </a:moveTo>
                <a:lnTo>
                  <a:pt x="0" y="1140696"/>
                </a:lnTo>
                <a:lnTo>
                  <a:pt x="0" y="1191496"/>
                </a:lnTo>
                <a:lnTo>
                  <a:pt x="16933" y="1191496"/>
                </a:lnTo>
                <a:lnTo>
                  <a:pt x="16933" y="1140696"/>
                </a:lnTo>
                <a:close/>
              </a:path>
              <a:path w="5315585" h="4919980">
                <a:moveTo>
                  <a:pt x="16933" y="1056030"/>
                </a:moveTo>
                <a:lnTo>
                  <a:pt x="0" y="1056030"/>
                </a:lnTo>
                <a:lnTo>
                  <a:pt x="0" y="1106830"/>
                </a:lnTo>
                <a:lnTo>
                  <a:pt x="16933" y="1106830"/>
                </a:lnTo>
                <a:lnTo>
                  <a:pt x="16933" y="1056030"/>
                </a:lnTo>
                <a:close/>
              </a:path>
              <a:path w="5315585" h="4919980">
                <a:moveTo>
                  <a:pt x="16933" y="971363"/>
                </a:moveTo>
                <a:lnTo>
                  <a:pt x="0" y="971363"/>
                </a:lnTo>
                <a:lnTo>
                  <a:pt x="0" y="1022163"/>
                </a:lnTo>
                <a:lnTo>
                  <a:pt x="16933" y="1022163"/>
                </a:lnTo>
                <a:lnTo>
                  <a:pt x="16933" y="971363"/>
                </a:lnTo>
                <a:close/>
              </a:path>
              <a:path w="5315585" h="4919980">
                <a:moveTo>
                  <a:pt x="16933" y="886696"/>
                </a:moveTo>
                <a:lnTo>
                  <a:pt x="0" y="886696"/>
                </a:lnTo>
                <a:lnTo>
                  <a:pt x="0" y="937496"/>
                </a:lnTo>
                <a:lnTo>
                  <a:pt x="16933" y="937496"/>
                </a:lnTo>
                <a:lnTo>
                  <a:pt x="16933" y="886696"/>
                </a:lnTo>
                <a:close/>
              </a:path>
              <a:path w="5315585" h="4919980">
                <a:moveTo>
                  <a:pt x="16933" y="802030"/>
                </a:moveTo>
                <a:lnTo>
                  <a:pt x="0" y="802030"/>
                </a:lnTo>
                <a:lnTo>
                  <a:pt x="0" y="852830"/>
                </a:lnTo>
                <a:lnTo>
                  <a:pt x="16933" y="852830"/>
                </a:lnTo>
                <a:lnTo>
                  <a:pt x="16933" y="802030"/>
                </a:lnTo>
                <a:close/>
              </a:path>
              <a:path w="5315585" h="4919980">
                <a:moveTo>
                  <a:pt x="16933" y="717363"/>
                </a:moveTo>
                <a:lnTo>
                  <a:pt x="0" y="717363"/>
                </a:lnTo>
                <a:lnTo>
                  <a:pt x="0" y="768163"/>
                </a:lnTo>
                <a:lnTo>
                  <a:pt x="16933" y="768163"/>
                </a:lnTo>
                <a:lnTo>
                  <a:pt x="16933" y="717363"/>
                </a:lnTo>
                <a:close/>
              </a:path>
              <a:path w="5315585" h="4919980">
                <a:moveTo>
                  <a:pt x="16933" y="632696"/>
                </a:moveTo>
                <a:lnTo>
                  <a:pt x="0" y="632696"/>
                </a:lnTo>
                <a:lnTo>
                  <a:pt x="0" y="683496"/>
                </a:lnTo>
                <a:lnTo>
                  <a:pt x="16933" y="683496"/>
                </a:lnTo>
                <a:lnTo>
                  <a:pt x="16933" y="632696"/>
                </a:lnTo>
                <a:close/>
              </a:path>
              <a:path w="5315585" h="4919980">
                <a:moveTo>
                  <a:pt x="16933" y="548030"/>
                </a:moveTo>
                <a:lnTo>
                  <a:pt x="0" y="548030"/>
                </a:lnTo>
                <a:lnTo>
                  <a:pt x="0" y="598830"/>
                </a:lnTo>
                <a:lnTo>
                  <a:pt x="16933" y="598830"/>
                </a:lnTo>
                <a:lnTo>
                  <a:pt x="16933" y="548030"/>
                </a:lnTo>
                <a:close/>
              </a:path>
              <a:path w="5315585" h="4919980">
                <a:moveTo>
                  <a:pt x="16933" y="463363"/>
                </a:moveTo>
                <a:lnTo>
                  <a:pt x="0" y="463363"/>
                </a:lnTo>
                <a:lnTo>
                  <a:pt x="0" y="514163"/>
                </a:lnTo>
                <a:lnTo>
                  <a:pt x="16933" y="514163"/>
                </a:lnTo>
                <a:lnTo>
                  <a:pt x="16933" y="463363"/>
                </a:lnTo>
                <a:close/>
              </a:path>
              <a:path w="5315585" h="4919980">
                <a:moveTo>
                  <a:pt x="16933" y="378696"/>
                </a:moveTo>
                <a:lnTo>
                  <a:pt x="0" y="378696"/>
                </a:lnTo>
                <a:lnTo>
                  <a:pt x="0" y="429496"/>
                </a:lnTo>
                <a:lnTo>
                  <a:pt x="16933" y="429496"/>
                </a:lnTo>
                <a:lnTo>
                  <a:pt x="16933" y="378696"/>
                </a:lnTo>
                <a:close/>
              </a:path>
              <a:path w="5315585" h="4919980">
                <a:moveTo>
                  <a:pt x="16933" y="294030"/>
                </a:moveTo>
                <a:lnTo>
                  <a:pt x="0" y="294030"/>
                </a:lnTo>
                <a:lnTo>
                  <a:pt x="0" y="344830"/>
                </a:lnTo>
                <a:lnTo>
                  <a:pt x="16933" y="344830"/>
                </a:lnTo>
                <a:lnTo>
                  <a:pt x="16933" y="294030"/>
                </a:lnTo>
                <a:close/>
              </a:path>
              <a:path w="5315585" h="4919980">
                <a:moveTo>
                  <a:pt x="16933" y="209363"/>
                </a:moveTo>
                <a:lnTo>
                  <a:pt x="0" y="209363"/>
                </a:lnTo>
                <a:lnTo>
                  <a:pt x="0" y="260163"/>
                </a:lnTo>
                <a:lnTo>
                  <a:pt x="16933" y="260163"/>
                </a:lnTo>
                <a:lnTo>
                  <a:pt x="16933" y="209363"/>
                </a:lnTo>
                <a:close/>
              </a:path>
              <a:path w="5315585" h="4919980">
                <a:moveTo>
                  <a:pt x="16933" y="124696"/>
                </a:moveTo>
                <a:lnTo>
                  <a:pt x="0" y="124696"/>
                </a:lnTo>
                <a:lnTo>
                  <a:pt x="0" y="175496"/>
                </a:lnTo>
                <a:lnTo>
                  <a:pt x="16933" y="175496"/>
                </a:lnTo>
                <a:lnTo>
                  <a:pt x="16933" y="124696"/>
                </a:lnTo>
                <a:close/>
              </a:path>
              <a:path w="5315585" h="4919980">
                <a:moveTo>
                  <a:pt x="16933" y="40030"/>
                </a:moveTo>
                <a:lnTo>
                  <a:pt x="0" y="40030"/>
                </a:lnTo>
                <a:lnTo>
                  <a:pt x="0" y="90830"/>
                </a:lnTo>
                <a:lnTo>
                  <a:pt x="16933" y="90830"/>
                </a:lnTo>
                <a:lnTo>
                  <a:pt x="16933" y="4003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73500" y="3247954"/>
            <a:ext cx="5063822" cy="26881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0969" y="272695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40201" y="742086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9301" y="488410"/>
            <a:ext cx="555688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75" spc="22" baseline="1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重点项⽬开展</a:t>
            </a:r>
            <a:r>
              <a:rPr sz="265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3975" spc="22" baseline="1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浙江清华⻓三⻆研究院</a:t>
            </a:r>
            <a:endParaRPr sz="3975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81631" y="507224"/>
            <a:ext cx="1925320" cy="4724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71438" y="2658009"/>
            <a:ext cx="7585730" cy="1530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18844" y="2397620"/>
            <a:ext cx="0" cy="3815079"/>
          </a:xfrm>
          <a:custGeom>
            <a:avLst/>
            <a:gdLst/>
            <a:ahLst/>
            <a:cxnLst/>
            <a:rect l="l" t="t" r="r" b="b"/>
            <a:pathLst>
              <a:path h="3815079">
                <a:moveTo>
                  <a:pt x="0" y="0"/>
                </a:moveTo>
                <a:lnTo>
                  <a:pt x="0" y="3814909"/>
                </a:lnTo>
              </a:path>
            </a:pathLst>
          </a:custGeom>
          <a:ln w="169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33183" y="2397620"/>
            <a:ext cx="0" cy="3815079"/>
          </a:xfrm>
          <a:custGeom>
            <a:avLst/>
            <a:gdLst/>
            <a:ahLst/>
            <a:cxnLst/>
            <a:rect l="l" t="t" r="r" b="b"/>
            <a:pathLst>
              <a:path h="3815079">
                <a:moveTo>
                  <a:pt x="0" y="0"/>
                </a:moveTo>
                <a:lnTo>
                  <a:pt x="0" y="3814909"/>
                </a:lnTo>
              </a:path>
            </a:pathLst>
          </a:custGeom>
          <a:ln w="169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15413" y="2691602"/>
            <a:ext cx="450850" cy="1463040"/>
          </a:xfrm>
          <a:prstGeom prst="rect">
            <a:avLst/>
          </a:prstGeom>
          <a:solidFill>
            <a:srgbClr val="00A99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Times New Roman" panose="02020603050405020304"/>
              <a:cs typeface="Times New Roman" panose="02020603050405020304"/>
            </a:endParaRPr>
          </a:p>
          <a:p>
            <a:pPr marL="14795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7d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1201" y="4445019"/>
            <a:ext cx="450850" cy="1463040"/>
          </a:xfrm>
          <a:prstGeom prst="rect">
            <a:avLst/>
          </a:prstGeom>
          <a:solidFill>
            <a:srgbClr val="00A99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11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71164" y="4411425"/>
            <a:ext cx="7585730" cy="1560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404029" y="2065186"/>
            <a:ext cx="361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imes New Roman" panose="02020603050405020304"/>
                <a:cs typeface="Times New Roman" panose="02020603050405020304"/>
              </a:rPr>
              <a:t>CT</a:t>
            </a:r>
            <a:r>
              <a:rPr sz="1400" dirty="0">
                <a:latin typeface="Times New Roman" panose="02020603050405020304"/>
                <a:cs typeface="Times New Roman" panose="02020603050405020304"/>
              </a:rPr>
              <a:t>L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33987" y="2050859"/>
            <a:ext cx="4826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100</a:t>
            </a:r>
            <a:r>
              <a:rPr sz="1400" spc="-10" dirty="0">
                <a:latin typeface="Times New Roman" panose="02020603050405020304"/>
                <a:cs typeface="Times New Roman" panose="02020603050405020304"/>
              </a:rPr>
              <a:t>µ</a:t>
            </a:r>
            <a:r>
              <a:rPr sz="1400" dirty="0">
                <a:latin typeface="Times New Roman" panose="02020603050405020304"/>
                <a:cs typeface="Times New Roman" panose="02020603050405020304"/>
              </a:rPr>
              <a:t>g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9327" y="2065186"/>
            <a:ext cx="4826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150</a:t>
            </a:r>
            <a:r>
              <a:rPr sz="1400" spc="-10" dirty="0">
                <a:latin typeface="Times New Roman" panose="02020603050405020304"/>
                <a:cs typeface="Times New Roman" panose="02020603050405020304"/>
              </a:rPr>
              <a:t>µ</a:t>
            </a:r>
            <a:r>
              <a:rPr sz="1400" dirty="0">
                <a:latin typeface="Times New Roman" panose="02020603050405020304"/>
                <a:cs typeface="Times New Roman" panose="02020603050405020304"/>
              </a:rPr>
              <a:t>g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00530" y="2350325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1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02043" y="2350325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2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55629" y="2346021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1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57142" y="2346021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2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0727" y="2346467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1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12241" y="2346467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 panose="02020603050405020304"/>
                <a:cs typeface="Times New Roman" panose="02020603050405020304"/>
              </a:rPr>
              <a:t>2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8508" y="1091553"/>
            <a:ext cx="3139440" cy="7651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外泌体治疗烫伤实验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342265">
              <a:lnSpc>
                <a:spcPct val="100000"/>
              </a:lnSpc>
              <a:spcBef>
                <a:spcPts val="1840"/>
              </a:spcBef>
            </a:pP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建⽴⼩⿏烫伤模型</a:t>
            </a:r>
            <a:r>
              <a:rPr sz="1450" spc="-6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并完成鉴定。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50706" y="1255898"/>
            <a:ext cx="2208817" cy="1093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9544353" y="2343171"/>
          <a:ext cx="2221865" cy="40881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2180"/>
              </a:tblGrid>
              <a:tr h="15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00A990"/>
                      </a:solidFill>
                      <a:prstDash val="solid"/>
                    </a:lnL>
                    <a:lnR w="19050">
                      <a:solidFill>
                        <a:srgbClr val="00A990"/>
                      </a:solidFill>
                      <a:prstDash val="solid"/>
                    </a:lnR>
                    <a:lnT w="19050">
                      <a:solidFill>
                        <a:srgbClr val="00A990"/>
                      </a:solidFill>
                      <a:prstDash val="solid"/>
                    </a:lnT>
                  </a:tcPr>
                </a:tc>
              </a:tr>
              <a:tr h="315806">
                <a:tc>
                  <a:txBody>
                    <a:bodyPr/>
                    <a:lstStyle/>
                    <a:p>
                      <a:pPr marL="727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实验结果</a:t>
                      </a:r>
                      <a:endParaRPr sz="145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27305" marB="0">
                    <a:solidFill>
                      <a:srgbClr val="00A990"/>
                    </a:solidFill>
                  </a:tcPr>
                </a:tc>
              </a:tr>
              <a:tr h="3602680">
                <a:tc>
                  <a:txBody>
                    <a:bodyPr/>
                    <a:lstStyle/>
                    <a:p>
                      <a:pPr marL="597535" marR="241935" indent="-381000">
                        <a:lnSpc>
                          <a:spcPct val="154000"/>
                        </a:lnSpc>
                        <a:spcBef>
                          <a:spcPts val="1175"/>
                        </a:spcBef>
                        <a:buFont typeface="Times New Roman" panose="02020603050405020304"/>
                        <a:buChar char="•"/>
                        <a:tabLst>
                          <a:tab pos="597535" algn="l"/>
                          <a:tab pos="598170" algn="l"/>
                        </a:tabLst>
                      </a:pPr>
                      <a:r>
                        <a:rPr sz="130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外泌体促进⽪肤烫 </a:t>
                      </a:r>
                      <a:r>
                        <a:rPr sz="1300" spc="3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伤处创⼝结痂；</a:t>
                      </a:r>
                      <a:endParaRPr sz="13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  <a:p>
                      <a:pPr marL="597535" marR="241935" indent="-381000">
                        <a:lnSpc>
                          <a:spcPct val="154000"/>
                        </a:lnSpc>
                        <a:spcBef>
                          <a:spcPts val="800"/>
                        </a:spcBef>
                        <a:buFont typeface="Times New Roman" panose="02020603050405020304"/>
                        <a:buChar char="•"/>
                        <a:tabLst>
                          <a:tab pos="597535" algn="l"/>
                          <a:tab pos="598170" algn="l"/>
                        </a:tabLst>
                      </a:pPr>
                      <a:r>
                        <a:rPr sz="130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外泌体促进烫伤部 位组织增⽣填充，</a:t>
                      </a:r>
                      <a:endParaRPr sz="13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  <a:p>
                      <a:pPr marL="59753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300" spc="3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⽆明显凹陷；</a:t>
                      </a:r>
                      <a:endParaRPr sz="13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  <a:p>
                      <a:pPr marL="597535" marR="241935" indent="-381000" algn="just">
                        <a:lnSpc>
                          <a:spcPct val="154000"/>
                        </a:lnSpc>
                        <a:spcBef>
                          <a:spcPts val="805"/>
                        </a:spcBef>
                        <a:buFont typeface="Times New Roman" panose="02020603050405020304"/>
                        <a:buChar char="•"/>
                        <a:tabLst>
                          <a:tab pos="598170" algn="l"/>
                        </a:tabLst>
                      </a:pPr>
                      <a:r>
                        <a:rPr sz="130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外泌体促进烫伤部 位痂⽪脱落</a:t>
                      </a:r>
                      <a:r>
                        <a:rPr sz="1300" spc="-75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，</a:t>
                      </a:r>
                      <a:r>
                        <a:rPr sz="130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加快 </a:t>
                      </a:r>
                      <a:r>
                        <a:rPr sz="1300" spc="30" dirty="0">
                          <a:latin typeface="Microsoft JhengHei UI" panose="020B0604030504040204" charset="-120"/>
                          <a:cs typeface="Microsoft JhengHei UI" panose="020B0604030504040204" charset="-120"/>
                        </a:rPr>
                        <a:t>创⼝愈合。</a:t>
                      </a:r>
                      <a:endParaRPr sz="1300">
                        <a:latin typeface="Microsoft JhengHei UI" panose="020B0604030504040204" charset="-120"/>
                        <a:cs typeface="Microsoft JhengHei UI" panose="020B0604030504040204" charset="-120"/>
                      </a:endParaRPr>
                    </a:p>
                  </a:txBody>
                  <a:tcPr marL="0" marR="0" marT="149225" marB="0">
                    <a:lnL w="19050">
                      <a:solidFill>
                        <a:srgbClr val="00A990"/>
                      </a:solidFill>
                      <a:prstDash val="solid"/>
                    </a:lnL>
                    <a:lnR w="19050">
                      <a:solidFill>
                        <a:srgbClr val="00A990"/>
                      </a:solidFill>
                      <a:prstDash val="solid"/>
                    </a:lnR>
                    <a:lnB w="19050">
                      <a:solidFill>
                        <a:srgbClr val="00A99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535781" y="1483448"/>
            <a:ext cx="8737600" cy="4949825"/>
          </a:xfrm>
          <a:custGeom>
            <a:avLst/>
            <a:gdLst/>
            <a:ahLst/>
            <a:cxnLst/>
            <a:rect l="l" t="t" r="r" b="b"/>
            <a:pathLst>
              <a:path w="8737600" h="4949825">
                <a:moveTo>
                  <a:pt x="8466" y="8467"/>
                </a:moveTo>
                <a:lnTo>
                  <a:pt x="0" y="8467"/>
                </a:lnTo>
                <a:lnTo>
                  <a:pt x="0" y="51522"/>
                </a:lnTo>
                <a:lnTo>
                  <a:pt x="16933" y="51522"/>
                </a:lnTo>
                <a:lnTo>
                  <a:pt x="16933" y="16934"/>
                </a:lnTo>
                <a:lnTo>
                  <a:pt x="8466" y="16934"/>
                </a:lnTo>
                <a:lnTo>
                  <a:pt x="8466" y="8467"/>
                </a:lnTo>
                <a:close/>
              </a:path>
              <a:path w="8737600" h="4949825">
                <a:moveTo>
                  <a:pt x="59266" y="0"/>
                </a:moveTo>
                <a:lnTo>
                  <a:pt x="8466" y="0"/>
                </a:lnTo>
                <a:lnTo>
                  <a:pt x="8466" y="16934"/>
                </a:lnTo>
                <a:lnTo>
                  <a:pt x="16933" y="16934"/>
                </a:lnTo>
                <a:lnTo>
                  <a:pt x="16933" y="8467"/>
                </a:lnTo>
                <a:lnTo>
                  <a:pt x="59266" y="8467"/>
                </a:lnTo>
                <a:lnTo>
                  <a:pt x="59266" y="0"/>
                </a:lnTo>
                <a:close/>
              </a:path>
              <a:path w="8737600" h="4949825">
                <a:moveTo>
                  <a:pt x="59266" y="8467"/>
                </a:moveTo>
                <a:lnTo>
                  <a:pt x="16933" y="8467"/>
                </a:lnTo>
                <a:lnTo>
                  <a:pt x="16933" y="16934"/>
                </a:lnTo>
                <a:lnTo>
                  <a:pt x="59266" y="16934"/>
                </a:lnTo>
                <a:lnTo>
                  <a:pt x="59266" y="8467"/>
                </a:lnTo>
                <a:close/>
              </a:path>
              <a:path w="8737600" h="4949825">
                <a:moveTo>
                  <a:pt x="143933" y="0"/>
                </a:moveTo>
                <a:lnTo>
                  <a:pt x="93133" y="0"/>
                </a:lnTo>
                <a:lnTo>
                  <a:pt x="93133" y="16934"/>
                </a:lnTo>
                <a:lnTo>
                  <a:pt x="143933" y="16934"/>
                </a:lnTo>
                <a:lnTo>
                  <a:pt x="143933" y="0"/>
                </a:lnTo>
                <a:close/>
              </a:path>
              <a:path w="8737600" h="4949825">
                <a:moveTo>
                  <a:pt x="228600" y="0"/>
                </a:moveTo>
                <a:lnTo>
                  <a:pt x="177800" y="0"/>
                </a:lnTo>
                <a:lnTo>
                  <a:pt x="177800" y="16934"/>
                </a:lnTo>
                <a:lnTo>
                  <a:pt x="228600" y="16934"/>
                </a:lnTo>
                <a:lnTo>
                  <a:pt x="228600" y="0"/>
                </a:lnTo>
                <a:close/>
              </a:path>
              <a:path w="8737600" h="4949825">
                <a:moveTo>
                  <a:pt x="313266" y="0"/>
                </a:moveTo>
                <a:lnTo>
                  <a:pt x="262466" y="0"/>
                </a:lnTo>
                <a:lnTo>
                  <a:pt x="262466" y="16934"/>
                </a:lnTo>
                <a:lnTo>
                  <a:pt x="313266" y="16934"/>
                </a:lnTo>
                <a:lnTo>
                  <a:pt x="313266" y="0"/>
                </a:lnTo>
                <a:close/>
              </a:path>
              <a:path w="8737600" h="4949825">
                <a:moveTo>
                  <a:pt x="397933" y="0"/>
                </a:moveTo>
                <a:lnTo>
                  <a:pt x="347133" y="0"/>
                </a:lnTo>
                <a:lnTo>
                  <a:pt x="347133" y="16934"/>
                </a:lnTo>
                <a:lnTo>
                  <a:pt x="397933" y="16934"/>
                </a:lnTo>
                <a:lnTo>
                  <a:pt x="397933" y="0"/>
                </a:lnTo>
                <a:close/>
              </a:path>
              <a:path w="8737600" h="4949825">
                <a:moveTo>
                  <a:pt x="482600" y="0"/>
                </a:moveTo>
                <a:lnTo>
                  <a:pt x="431800" y="0"/>
                </a:lnTo>
                <a:lnTo>
                  <a:pt x="431800" y="16934"/>
                </a:lnTo>
                <a:lnTo>
                  <a:pt x="482600" y="16934"/>
                </a:lnTo>
                <a:lnTo>
                  <a:pt x="482600" y="0"/>
                </a:lnTo>
                <a:close/>
              </a:path>
              <a:path w="8737600" h="4949825">
                <a:moveTo>
                  <a:pt x="567266" y="0"/>
                </a:moveTo>
                <a:lnTo>
                  <a:pt x="516466" y="0"/>
                </a:lnTo>
                <a:lnTo>
                  <a:pt x="516466" y="16934"/>
                </a:lnTo>
                <a:lnTo>
                  <a:pt x="567266" y="16934"/>
                </a:lnTo>
                <a:lnTo>
                  <a:pt x="567266" y="0"/>
                </a:lnTo>
                <a:close/>
              </a:path>
              <a:path w="8737600" h="4949825">
                <a:moveTo>
                  <a:pt x="651933" y="0"/>
                </a:moveTo>
                <a:lnTo>
                  <a:pt x="601133" y="0"/>
                </a:lnTo>
                <a:lnTo>
                  <a:pt x="601133" y="16934"/>
                </a:lnTo>
                <a:lnTo>
                  <a:pt x="651933" y="16934"/>
                </a:lnTo>
                <a:lnTo>
                  <a:pt x="651933" y="0"/>
                </a:lnTo>
                <a:close/>
              </a:path>
              <a:path w="8737600" h="4949825">
                <a:moveTo>
                  <a:pt x="736599" y="0"/>
                </a:moveTo>
                <a:lnTo>
                  <a:pt x="685800" y="0"/>
                </a:lnTo>
                <a:lnTo>
                  <a:pt x="685800" y="16934"/>
                </a:lnTo>
                <a:lnTo>
                  <a:pt x="736599" y="16934"/>
                </a:lnTo>
                <a:lnTo>
                  <a:pt x="736599" y="0"/>
                </a:lnTo>
                <a:close/>
              </a:path>
              <a:path w="8737600" h="4949825">
                <a:moveTo>
                  <a:pt x="821266" y="0"/>
                </a:moveTo>
                <a:lnTo>
                  <a:pt x="770466" y="0"/>
                </a:lnTo>
                <a:lnTo>
                  <a:pt x="770466" y="16934"/>
                </a:lnTo>
                <a:lnTo>
                  <a:pt x="821266" y="16934"/>
                </a:lnTo>
                <a:lnTo>
                  <a:pt x="821266" y="0"/>
                </a:lnTo>
                <a:close/>
              </a:path>
              <a:path w="8737600" h="4949825">
                <a:moveTo>
                  <a:pt x="905932" y="0"/>
                </a:moveTo>
                <a:lnTo>
                  <a:pt x="855132" y="0"/>
                </a:lnTo>
                <a:lnTo>
                  <a:pt x="855132" y="16934"/>
                </a:lnTo>
                <a:lnTo>
                  <a:pt x="905932" y="16934"/>
                </a:lnTo>
                <a:lnTo>
                  <a:pt x="905932" y="0"/>
                </a:lnTo>
                <a:close/>
              </a:path>
              <a:path w="8737600" h="4949825">
                <a:moveTo>
                  <a:pt x="990599" y="0"/>
                </a:moveTo>
                <a:lnTo>
                  <a:pt x="939799" y="0"/>
                </a:lnTo>
                <a:lnTo>
                  <a:pt x="939799" y="16934"/>
                </a:lnTo>
                <a:lnTo>
                  <a:pt x="990599" y="16934"/>
                </a:lnTo>
                <a:lnTo>
                  <a:pt x="990599" y="0"/>
                </a:lnTo>
                <a:close/>
              </a:path>
              <a:path w="8737600" h="4949825">
                <a:moveTo>
                  <a:pt x="1075266" y="0"/>
                </a:moveTo>
                <a:lnTo>
                  <a:pt x="1024466" y="0"/>
                </a:lnTo>
                <a:lnTo>
                  <a:pt x="1024466" y="16934"/>
                </a:lnTo>
                <a:lnTo>
                  <a:pt x="1075266" y="16934"/>
                </a:lnTo>
                <a:lnTo>
                  <a:pt x="1075266" y="0"/>
                </a:lnTo>
                <a:close/>
              </a:path>
              <a:path w="8737600" h="4949825">
                <a:moveTo>
                  <a:pt x="1159932" y="0"/>
                </a:moveTo>
                <a:lnTo>
                  <a:pt x="1109132" y="0"/>
                </a:lnTo>
                <a:lnTo>
                  <a:pt x="1109132" y="16934"/>
                </a:lnTo>
                <a:lnTo>
                  <a:pt x="1159932" y="16934"/>
                </a:lnTo>
                <a:lnTo>
                  <a:pt x="1159932" y="0"/>
                </a:lnTo>
                <a:close/>
              </a:path>
              <a:path w="8737600" h="4949825">
                <a:moveTo>
                  <a:pt x="1244599" y="0"/>
                </a:moveTo>
                <a:lnTo>
                  <a:pt x="1193799" y="0"/>
                </a:lnTo>
                <a:lnTo>
                  <a:pt x="1193799" y="16934"/>
                </a:lnTo>
                <a:lnTo>
                  <a:pt x="1244599" y="16934"/>
                </a:lnTo>
                <a:lnTo>
                  <a:pt x="1244599" y="0"/>
                </a:lnTo>
                <a:close/>
              </a:path>
              <a:path w="8737600" h="4949825">
                <a:moveTo>
                  <a:pt x="1329266" y="0"/>
                </a:moveTo>
                <a:lnTo>
                  <a:pt x="1278466" y="0"/>
                </a:lnTo>
                <a:lnTo>
                  <a:pt x="1278466" y="16934"/>
                </a:lnTo>
                <a:lnTo>
                  <a:pt x="1329266" y="16934"/>
                </a:lnTo>
                <a:lnTo>
                  <a:pt x="1329266" y="0"/>
                </a:lnTo>
                <a:close/>
              </a:path>
              <a:path w="8737600" h="4949825">
                <a:moveTo>
                  <a:pt x="1413932" y="0"/>
                </a:moveTo>
                <a:lnTo>
                  <a:pt x="1363132" y="0"/>
                </a:lnTo>
                <a:lnTo>
                  <a:pt x="1363132" y="16934"/>
                </a:lnTo>
                <a:lnTo>
                  <a:pt x="1413932" y="16934"/>
                </a:lnTo>
                <a:lnTo>
                  <a:pt x="1413932" y="0"/>
                </a:lnTo>
                <a:close/>
              </a:path>
              <a:path w="8737600" h="4949825">
                <a:moveTo>
                  <a:pt x="1498599" y="0"/>
                </a:moveTo>
                <a:lnTo>
                  <a:pt x="1447799" y="0"/>
                </a:lnTo>
                <a:lnTo>
                  <a:pt x="1447799" y="16934"/>
                </a:lnTo>
                <a:lnTo>
                  <a:pt x="1498599" y="16934"/>
                </a:lnTo>
                <a:lnTo>
                  <a:pt x="1498599" y="0"/>
                </a:lnTo>
                <a:close/>
              </a:path>
              <a:path w="8737600" h="4949825">
                <a:moveTo>
                  <a:pt x="1583266" y="0"/>
                </a:moveTo>
                <a:lnTo>
                  <a:pt x="1532466" y="0"/>
                </a:lnTo>
                <a:lnTo>
                  <a:pt x="1532466" y="16934"/>
                </a:lnTo>
                <a:lnTo>
                  <a:pt x="1583266" y="16934"/>
                </a:lnTo>
                <a:lnTo>
                  <a:pt x="1583266" y="0"/>
                </a:lnTo>
                <a:close/>
              </a:path>
              <a:path w="8737600" h="4949825">
                <a:moveTo>
                  <a:pt x="1667932" y="0"/>
                </a:moveTo>
                <a:lnTo>
                  <a:pt x="1617132" y="0"/>
                </a:lnTo>
                <a:lnTo>
                  <a:pt x="1617132" y="16934"/>
                </a:lnTo>
                <a:lnTo>
                  <a:pt x="1667932" y="16934"/>
                </a:lnTo>
                <a:lnTo>
                  <a:pt x="1667932" y="0"/>
                </a:lnTo>
                <a:close/>
              </a:path>
              <a:path w="8737600" h="4949825">
                <a:moveTo>
                  <a:pt x="1752599" y="0"/>
                </a:moveTo>
                <a:lnTo>
                  <a:pt x="1701799" y="0"/>
                </a:lnTo>
                <a:lnTo>
                  <a:pt x="1701799" y="16934"/>
                </a:lnTo>
                <a:lnTo>
                  <a:pt x="1752599" y="16934"/>
                </a:lnTo>
                <a:lnTo>
                  <a:pt x="1752599" y="0"/>
                </a:lnTo>
                <a:close/>
              </a:path>
              <a:path w="8737600" h="4949825">
                <a:moveTo>
                  <a:pt x="1837266" y="0"/>
                </a:moveTo>
                <a:lnTo>
                  <a:pt x="1786466" y="0"/>
                </a:lnTo>
                <a:lnTo>
                  <a:pt x="1786466" y="16934"/>
                </a:lnTo>
                <a:lnTo>
                  <a:pt x="1837266" y="16934"/>
                </a:lnTo>
                <a:lnTo>
                  <a:pt x="1837266" y="0"/>
                </a:lnTo>
                <a:close/>
              </a:path>
              <a:path w="8737600" h="4949825">
                <a:moveTo>
                  <a:pt x="1921932" y="0"/>
                </a:moveTo>
                <a:lnTo>
                  <a:pt x="1871132" y="0"/>
                </a:lnTo>
                <a:lnTo>
                  <a:pt x="1871132" y="16934"/>
                </a:lnTo>
                <a:lnTo>
                  <a:pt x="1921932" y="16934"/>
                </a:lnTo>
                <a:lnTo>
                  <a:pt x="1921932" y="0"/>
                </a:lnTo>
                <a:close/>
              </a:path>
              <a:path w="8737600" h="4949825">
                <a:moveTo>
                  <a:pt x="2006599" y="0"/>
                </a:moveTo>
                <a:lnTo>
                  <a:pt x="1955799" y="0"/>
                </a:lnTo>
                <a:lnTo>
                  <a:pt x="1955799" y="16934"/>
                </a:lnTo>
                <a:lnTo>
                  <a:pt x="2006599" y="16934"/>
                </a:lnTo>
                <a:lnTo>
                  <a:pt x="2006599" y="0"/>
                </a:lnTo>
                <a:close/>
              </a:path>
              <a:path w="8737600" h="4949825">
                <a:moveTo>
                  <a:pt x="2091266" y="0"/>
                </a:moveTo>
                <a:lnTo>
                  <a:pt x="2040466" y="0"/>
                </a:lnTo>
                <a:lnTo>
                  <a:pt x="2040466" y="16934"/>
                </a:lnTo>
                <a:lnTo>
                  <a:pt x="2091266" y="16934"/>
                </a:lnTo>
                <a:lnTo>
                  <a:pt x="2091266" y="0"/>
                </a:lnTo>
                <a:close/>
              </a:path>
              <a:path w="8737600" h="4949825">
                <a:moveTo>
                  <a:pt x="2175932" y="0"/>
                </a:moveTo>
                <a:lnTo>
                  <a:pt x="2125132" y="0"/>
                </a:lnTo>
                <a:lnTo>
                  <a:pt x="2125132" y="16934"/>
                </a:lnTo>
                <a:lnTo>
                  <a:pt x="2175932" y="16934"/>
                </a:lnTo>
                <a:lnTo>
                  <a:pt x="2175932" y="0"/>
                </a:lnTo>
                <a:close/>
              </a:path>
              <a:path w="8737600" h="4949825">
                <a:moveTo>
                  <a:pt x="2260599" y="0"/>
                </a:moveTo>
                <a:lnTo>
                  <a:pt x="2209799" y="0"/>
                </a:lnTo>
                <a:lnTo>
                  <a:pt x="2209799" y="16934"/>
                </a:lnTo>
                <a:lnTo>
                  <a:pt x="2260599" y="16934"/>
                </a:lnTo>
                <a:lnTo>
                  <a:pt x="2260599" y="0"/>
                </a:lnTo>
                <a:close/>
              </a:path>
              <a:path w="8737600" h="4949825">
                <a:moveTo>
                  <a:pt x="2345266" y="0"/>
                </a:moveTo>
                <a:lnTo>
                  <a:pt x="2294466" y="0"/>
                </a:lnTo>
                <a:lnTo>
                  <a:pt x="2294466" y="16934"/>
                </a:lnTo>
                <a:lnTo>
                  <a:pt x="2345266" y="16934"/>
                </a:lnTo>
                <a:lnTo>
                  <a:pt x="2345266" y="0"/>
                </a:lnTo>
                <a:close/>
              </a:path>
              <a:path w="8737600" h="4949825">
                <a:moveTo>
                  <a:pt x="2429932" y="0"/>
                </a:moveTo>
                <a:lnTo>
                  <a:pt x="2379132" y="0"/>
                </a:lnTo>
                <a:lnTo>
                  <a:pt x="2379132" y="16934"/>
                </a:lnTo>
                <a:lnTo>
                  <a:pt x="2429932" y="16934"/>
                </a:lnTo>
                <a:lnTo>
                  <a:pt x="2429932" y="0"/>
                </a:lnTo>
                <a:close/>
              </a:path>
              <a:path w="8737600" h="4949825">
                <a:moveTo>
                  <a:pt x="2514599" y="0"/>
                </a:moveTo>
                <a:lnTo>
                  <a:pt x="2463799" y="0"/>
                </a:lnTo>
                <a:lnTo>
                  <a:pt x="2463799" y="16934"/>
                </a:lnTo>
                <a:lnTo>
                  <a:pt x="2514599" y="16934"/>
                </a:lnTo>
                <a:lnTo>
                  <a:pt x="2514599" y="0"/>
                </a:lnTo>
                <a:close/>
              </a:path>
              <a:path w="8737600" h="4949825">
                <a:moveTo>
                  <a:pt x="2599266" y="0"/>
                </a:moveTo>
                <a:lnTo>
                  <a:pt x="2548466" y="0"/>
                </a:lnTo>
                <a:lnTo>
                  <a:pt x="2548466" y="16934"/>
                </a:lnTo>
                <a:lnTo>
                  <a:pt x="2599266" y="16934"/>
                </a:lnTo>
                <a:lnTo>
                  <a:pt x="2599266" y="0"/>
                </a:lnTo>
                <a:close/>
              </a:path>
              <a:path w="8737600" h="4949825">
                <a:moveTo>
                  <a:pt x="2683932" y="0"/>
                </a:moveTo>
                <a:lnTo>
                  <a:pt x="2633132" y="0"/>
                </a:lnTo>
                <a:lnTo>
                  <a:pt x="2633132" y="16934"/>
                </a:lnTo>
                <a:lnTo>
                  <a:pt x="2683932" y="16934"/>
                </a:lnTo>
                <a:lnTo>
                  <a:pt x="2683932" y="0"/>
                </a:lnTo>
                <a:close/>
              </a:path>
              <a:path w="8737600" h="4949825">
                <a:moveTo>
                  <a:pt x="2768599" y="0"/>
                </a:moveTo>
                <a:lnTo>
                  <a:pt x="2717799" y="0"/>
                </a:lnTo>
                <a:lnTo>
                  <a:pt x="2717799" y="16934"/>
                </a:lnTo>
                <a:lnTo>
                  <a:pt x="2768599" y="16934"/>
                </a:lnTo>
                <a:lnTo>
                  <a:pt x="2768599" y="0"/>
                </a:lnTo>
                <a:close/>
              </a:path>
              <a:path w="8737600" h="4949825">
                <a:moveTo>
                  <a:pt x="2853266" y="0"/>
                </a:moveTo>
                <a:lnTo>
                  <a:pt x="2802466" y="0"/>
                </a:lnTo>
                <a:lnTo>
                  <a:pt x="2802466" y="16934"/>
                </a:lnTo>
                <a:lnTo>
                  <a:pt x="2853266" y="16934"/>
                </a:lnTo>
                <a:lnTo>
                  <a:pt x="2853266" y="0"/>
                </a:lnTo>
                <a:close/>
              </a:path>
              <a:path w="8737600" h="4949825">
                <a:moveTo>
                  <a:pt x="2937932" y="0"/>
                </a:moveTo>
                <a:lnTo>
                  <a:pt x="2887132" y="0"/>
                </a:lnTo>
                <a:lnTo>
                  <a:pt x="2887132" y="16934"/>
                </a:lnTo>
                <a:lnTo>
                  <a:pt x="2937932" y="16934"/>
                </a:lnTo>
                <a:lnTo>
                  <a:pt x="2937932" y="0"/>
                </a:lnTo>
                <a:close/>
              </a:path>
              <a:path w="8737600" h="4949825">
                <a:moveTo>
                  <a:pt x="3022599" y="0"/>
                </a:moveTo>
                <a:lnTo>
                  <a:pt x="2971799" y="0"/>
                </a:lnTo>
                <a:lnTo>
                  <a:pt x="2971799" y="16934"/>
                </a:lnTo>
                <a:lnTo>
                  <a:pt x="3022599" y="16934"/>
                </a:lnTo>
                <a:lnTo>
                  <a:pt x="3022599" y="0"/>
                </a:lnTo>
                <a:close/>
              </a:path>
              <a:path w="8737600" h="4949825">
                <a:moveTo>
                  <a:pt x="3107266" y="0"/>
                </a:moveTo>
                <a:lnTo>
                  <a:pt x="3056466" y="0"/>
                </a:lnTo>
                <a:lnTo>
                  <a:pt x="3056466" y="16934"/>
                </a:lnTo>
                <a:lnTo>
                  <a:pt x="3107266" y="16934"/>
                </a:lnTo>
                <a:lnTo>
                  <a:pt x="3107266" y="0"/>
                </a:lnTo>
                <a:close/>
              </a:path>
              <a:path w="8737600" h="4949825">
                <a:moveTo>
                  <a:pt x="3191932" y="0"/>
                </a:moveTo>
                <a:lnTo>
                  <a:pt x="3141132" y="0"/>
                </a:lnTo>
                <a:lnTo>
                  <a:pt x="3141132" y="16934"/>
                </a:lnTo>
                <a:lnTo>
                  <a:pt x="3191932" y="16934"/>
                </a:lnTo>
                <a:lnTo>
                  <a:pt x="3191932" y="0"/>
                </a:lnTo>
                <a:close/>
              </a:path>
              <a:path w="8737600" h="4949825">
                <a:moveTo>
                  <a:pt x="3276599" y="0"/>
                </a:moveTo>
                <a:lnTo>
                  <a:pt x="3225799" y="0"/>
                </a:lnTo>
                <a:lnTo>
                  <a:pt x="3225799" y="16934"/>
                </a:lnTo>
                <a:lnTo>
                  <a:pt x="3276599" y="16934"/>
                </a:lnTo>
                <a:lnTo>
                  <a:pt x="3276599" y="0"/>
                </a:lnTo>
                <a:close/>
              </a:path>
              <a:path w="8737600" h="4949825">
                <a:moveTo>
                  <a:pt x="3361266" y="0"/>
                </a:moveTo>
                <a:lnTo>
                  <a:pt x="3310466" y="0"/>
                </a:lnTo>
                <a:lnTo>
                  <a:pt x="3310466" y="16934"/>
                </a:lnTo>
                <a:lnTo>
                  <a:pt x="3361266" y="16934"/>
                </a:lnTo>
                <a:lnTo>
                  <a:pt x="3361266" y="0"/>
                </a:lnTo>
                <a:close/>
              </a:path>
              <a:path w="8737600" h="4949825">
                <a:moveTo>
                  <a:pt x="3445932" y="0"/>
                </a:moveTo>
                <a:lnTo>
                  <a:pt x="3395132" y="0"/>
                </a:lnTo>
                <a:lnTo>
                  <a:pt x="3395132" y="16934"/>
                </a:lnTo>
                <a:lnTo>
                  <a:pt x="3445932" y="16934"/>
                </a:lnTo>
                <a:lnTo>
                  <a:pt x="3445932" y="0"/>
                </a:lnTo>
                <a:close/>
              </a:path>
              <a:path w="8737600" h="4949825">
                <a:moveTo>
                  <a:pt x="3530599" y="0"/>
                </a:moveTo>
                <a:lnTo>
                  <a:pt x="3479799" y="0"/>
                </a:lnTo>
                <a:lnTo>
                  <a:pt x="3479799" y="16934"/>
                </a:lnTo>
                <a:lnTo>
                  <a:pt x="3530599" y="16934"/>
                </a:lnTo>
                <a:lnTo>
                  <a:pt x="3530599" y="0"/>
                </a:lnTo>
                <a:close/>
              </a:path>
              <a:path w="8737600" h="4949825">
                <a:moveTo>
                  <a:pt x="3615266" y="0"/>
                </a:moveTo>
                <a:lnTo>
                  <a:pt x="3564466" y="0"/>
                </a:lnTo>
                <a:lnTo>
                  <a:pt x="3564466" y="16934"/>
                </a:lnTo>
                <a:lnTo>
                  <a:pt x="3615266" y="16934"/>
                </a:lnTo>
                <a:lnTo>
                  <a:pt x="3615266" y="0"/>
                </a:lnTo>
                <a:close/>
              </a:path>
              <a:path w="8737600" h="4949825">
                <a:moveTo>
                  <a:pt x="3699932" y="0"/>
                </a:moveTo>
                <a:lnTo>
                  <a:pt x="3649132" y="0"/>
                </a:lnTo>
                <a:lnTo>
                  <a:pt x="3649132" y="16934"/>
                </a:lnTo>
                <a:lnTo>
                  <a:pt x="3699932" y="16934"/>
                </a:lnTo>
                <a:lnTo>
                  <a:pt x="3699932" y="0"/>
                </a:lnTo>
                <a:close/>
              </a:path>
              <a:path w="8737600" h="4949825">
                <a:moveTo>
                  <a:pt x="3784599" y="0"/>
                </a:moveTo>
                <a:lnTo>
                  <a:pt x="3733799" y="0"/>
                </a:lnTo>
                <a:lnTo>
                  <a:pt x="3733799" y="16934"/>
                </a:lnTo>
                <a:lnTo>
                  <a:pt x="3784599" y="16934"/>
                </a:lnTo>
                <a:lnTo>
                  <a:pt x="3784599" y="0"/>
                </a:lnTo>
                <a:close/>
              </a:path>
              <a:path w="8737600" h="4949825">
                <a:moveTo>
                  <a:pt x="3869266" y="0"/>
                </a:moveTo>
                <a:lnTo>
                  <a:pt x="3818466" y="0"/>
                </a:lnTo>
                <a:lnTo>
                  <a:pt x="3818466" y="16934"/>
                </a:lnTo>
                <a:lnTo>
                  <a:pt x="3869266" y="16934"/>
                </a:lnTo>
                <a:lnTo>
                  <a:pt x="3869266" y="0"/>
                </a:lnTo>
                <a:close/>
              </a:path>
              <a:path w="8737600" h="4949825">
                <a:moveTo>
                  <a:pt x="3953932" y="0"/>
                </a:moveTo>
                <a:lnTo>
                  <a:pt x="3903132" y="0"/>
                </a:lnTo>
                <a:lnTo>
                  <a:pt x="3903132" y="16934"/>
                </a:lnTo>
                <a:lnTo>
                  <a:pt x="3953932" y="16934"/>
                </a:lnTo>
                <a:lnTo>
                  <a:pt x="3953932" y="0"/>
                </a:lnTo>
                <a:close/>
              </a:path>
              <a:path w="8737600" h="4949825">
                <a:moveTo>
                  <a:pt x="4038599" y="0"/>
                </a:moveTo>
                <a:lnTo>
                  <a:pt x="3987799" y="0"/>
                </a:lnTo>
                <a:lnTo>
                  <a:pt x="3987799" y="16934"/>
                </a:lnTo>
                <a:lnTo>
                  <a:pt x="4038599" y="16934"/>
                </a:lnTo>
                <a:lnTo>
                  <a:pt x="4038599" y="0"/>
                </a:lnTo>
                <a:close/>
              </a:path>
              <a:path w="8737600" h="4949825">
                <a:moveTo>
                  <a:pt x="4123266" y="0"/>
                </a:moveTo>
                <a:lnTo>
                  <a:pt x="4072466" y="0"/>
                </a:lnTo>
                <a:lnTo>
                  <a:pt x="4072466" y="16934"/>
                </a:lnTo>
                <a:lnTo>
                  <a:pt x="4123266" y="16934"/>
                </a:lnTo>
                <a:lnTo>
                  <a:pt x="4123266" y="0"/>
                </a:lnTo>
                <a:close/>
              </a:path>
              <a:path w="8737600" h="4949825">
                <a:moveTo>
                  <a:pt x="4207932" y="0"/>
                </a:moveTo>
                <a:lnTo>
                  <a:pt x="4157132" y="0"/>
                </a:lnTo>
                <a:lnTo>
                  <a:pt x="4157132" y="16934"/>
                </a:lnTo>
                <a:lnTo>
                  <a:pt x="4207932" y="16934"/>
                </a:lnTo>
                <a:lnTo>
                  <a:pt x="4207932" y="0"/>
                </a:lnTo>
                <a:close/>
              </a:path>
              <a:path w="8737600" h="4949825">
                <a:moveTo>
                  <a:pt x="4292599" y="0"/>
                </a:moveTo>
                <a:lnTo>
                  <a:pt x="4241799" y="0"/>
                </a:lnTo>
                <a:lnTo>
                  <a:pt x="4241799" y="16934"/>
                </a:lnTo>
                <a:lnTo>
                  <a:pt x="4292599" y="16934"/>
                </a:lnTo>
                <a:lnTo>
                  <a:pt x="4292599" y="0"/>
                </a:lnTo>
                <a:close/>
              </a:path>
              <a:path w="8737600" h="4949825">
                <a:moveTo>
                  <a:pt x="4377266" y="0"/>
                </a:moveTo>
                <a:lnTo>
                  <a:pt x="4326466" y="0"/>
                </a:lnTo>
                <a:lnTo>
                  <a:pt x="4326466" y="16934"/>
                </a:lnTo>
                <a:lnTo>
                  <a:pt x="4377266" y="16934"/>
                </a:lnTo>
                <a:lnTo>
                  <a:pt x="4377266" y="0"/>
                </a:lnTo>
                <a:close/>
              </a:path>
              <a:path w="8737600" h="4949825">
                <a:moveTo>
                  <a:pt x="4461932" y="0"/>
                </a:moveTo>
                <a:lnTo>
                  <a:pt x="4411132" y="0"/>
                </a:lnTo>
                <a:lnTo>
                  <a:pt x="4411132" y="16934"/>
                </a:lnTo>
                <a:lnTo>
                  <a:pt x="4461932" y="16934"/>
                </a:lnTo>
                <a:lnTo>
                  <a:pt x="4461932" y="0"/>
                </a:lnTo>
                <a:close/>
              </a:path>
              <a:path w="8737600" h="4949825">
                <a:moveTo>
                  <a:pt x="4546599" y="0"/>
                </a:moveTo>
                <a:lnTo>
                  <a:pt x="4495799" y="0"/>
                </a:lnTo>
                <a:lnTo>
                  <a:pt x="4495799" y="16934"/>
                </a:lnTo>
                <a:lnTo>
                  <a:pt x="4546599" y="16934"/>
                </a:lnTo>
                <a:lnTo>
                  <a:pt x="4546599" y="0"/>
                </a:lnTo>
                <a:close/>
              </a:path>
              <a:path w="8737600" h="4949825">
                <a:moveTo>
                  <a:pt x="4631266" y="0"/>
                </a:moveTo>
                <a:lnTo>
                  <a:pt x="4580466" y="0"/>
                </a:lnTo>
                <a:lnTo>
                  <a:pt x="4580466" y="16934"/>
                </a:lnTo>
                <a:lnTo>
                  <a:pt x="4631266" y="16934"/>
                </a:lnTo>
                <a:lnTo>
                  <a:pt x="4631266" y="0"/>
                </a:lnTo>
                <a:close/>
              </a:path>
              <a:path w="8737600" h="4949825">
                <a:moveTo>
                  <a:pt x="4715932" y="0"/>
                </a:moveTo>
                <a:lnTo>
                  <a:pt x="4665132" y="0"/>
                </a:lnTo>
                <a:lnTo>
                  <a:pt x="4665132" y="16934"/>
                </a:lnTo>
                <a:lnTo>
                  <a:pt x="4715932" y="16934"/>
                </a:lnTo>
                <a:lnTo>
                  <a:pt x="4715932" y="0"/>
                </a:lnTo>
                <a:close/>
              </a:path>
              <a:path w="8737600" h="4949825">
                <a:moveTo>
                  <a:pt x="4800599" y="0"/>
                </a:moveTo>
                <a:lnTo>
                  <a:pt x="4749799" y="0"/>
                </a:lnTo>
                <a:lnTo>
                  <a:pt x="4749799" y="16934"/>
                </a:lnTo>
                <a:lnTo>
                  <a:pt x="4800599" y="16934"/>
                </a:lnTo>
                <a:lnTo>
                  <a:pt x="4800599" y="0"/>
                </a:lnTo>
                <a:close/>
              </a:path>
              <a:path w="8737600" h="4949825">
                <a:moveTo>
                  <a:pt x="4885266" y="0"/>
                </a:moveTo>
                <a:lnTo>
                  <a:pt x="4834466" y="0"/>
                </a:lnTo>
                <a:lnTo>
                  <a:pt x="4834466" y="16934"/>
                </a:lnTo>
                <a:lnTo>
                  <a:pt x="4885266" y="16934"/>
                </a:lnTo>
                <a:lnTo>
                  <a:pt x="4885266" y="0"/>
                </a:lnTo>
                <a:close/>
              </a:path>
              <a:path w="8737600" h="4949825">
                <a:moveTo>
                  <a:pt x="4969932" y="0"/>
                </a:moveTo>
                <a:lnTo>
                  <a:pt x="4919132" y="0"/>
                </a:lnTo>
                <a:lnTo>
                  <a:pt x="4919132" y="16934"/>
                </a:lnTo>
                <a:lnTo>
                  <a:pt x="4969932" y="16934"/>
                </a:lnTo>
                <a:lnTo>
                  <a:pt x="4969932" y="0"/>
                </a:lnTo>
                <a:close/>
              </a:path>
              <a:path w="8737600" h="4949825">
                <a:moveTo>
                  <a:pt x="5054599" y="0"/>
                </a:moveTo>
                <a:lnTo>
                  <a:pt x="5003799" y="0"/>
                </a:lnTo>
                <a:lnTo>
                  <a:pt x="5003799" y="16934"/>
                </a:lnTo>
                <a:lnTo>
                  <a:pt x="5054599" y="16934"/>
                </a:lnTo>
                <a:lnTo>
                  <a:pt x="5054599" y="0"/>
                </a:lnTo>
                <a:close/>
              </a:path>
              <a:path w="8737600" h="4949825">
                <a:moveTo>
                  <a:pt x="5139266" y="0"/>
                </a:moveTo>
                <a:lnTo>
                  <a:pt x="5088466" y="0"/>
                </a:lnTo>
                <a:lnTo>
                  <a:pt x="5088466" y="16934"/>
                </a:lnTo>
                <a:lnTo>
                  <a:pt x="5139266" y="16934"/>
                </a:lnTo>
                <a:lnTo>
                  <a:pt x="5139266" y="0"/>
                </a:lnTo>
                <a:close/>
              </a:path>
              <a:path w="8737600" h="4949825">
                <a:moveTo>
                  <a:pt x="5223932" y="0"/>
                </a:moveTo>
                <a:lnTo>
                  <a:pt x="5173132" y="0"/>
                </a:lnTo>
                <a:lnTo>
                  <a:pt x="5173132" y="16934"/>
                </a:lnTo>
                <a:lnTo>
                  <a:pt x="5223932" y="16934"/>
                </a:lnTo>
                <a:lnTo>
                  <a:pt x="5223932" y="0"/>
                </a:lnTo>
                <a:close/>
              </a:path>
              <a:path w="8737600" h="4949825">
                <a:moveTo>
                  <a:pt x="5308599" y="0"/>
                </a:moveTo>
                <a:lnTo>
                  <a:pt x="5257799" y="0"/>
                </a:lnTo>
                <a:lnTo>
                  <a:pt x="5257799" y="16934"/>
                </a:lnTo>
                <a:lnTo>
                  <a:pt x="5308599" y="16934"/>
                </a:lnTo>
                <a:lnTo>
                  <a:pt x="5308599" y="0"/>
                </a:lnTo>
                <a:close/>
              </a:path>
              <a:path w="8737600" h="4949825">
                <a:moveTo>
                  <a:pt x="5393266" y="0"/>
                </a:moveTo>
                <a:lnTo>
                  <a:pt x="5342466" y="0"/>
                </a:lnTo>
                <a:lnTo>
                  <a:pt x="5342466" y="16934"/>
                </a:lnTo>
                <a:lnTo>
                  <a:pt x="5393266" y="16934"/>
                </a:lnTo>
                <a:lnTo>
                  <a:pt x="5393266" y="0"/>
                </a:lnTo>
                <a:close/>
              </a:path>
              <a:path w="8737600" h="4949825">
                <a:moveTo>
                  <a:pt x="5477932" y="0"/>
                </a:moveTo>
                <a:lnTo>
                  <a:pt x="5427132" y="0"/>
                </a:lnTo>
                <a:lnTo>
                  <a:pt x="5427132" y="16934"/>
                </a:lnTo>
                <a:lnTo>
                  <a:pt x="5477932" y="16934"/>
                </a:lnTo>
                <a:lnTo>
                  <a:pt x="5477932" y="0"/>
                </a:lnTo>
                <a:close/>
              </a:path>
              <a:path w="8737600" h="4949825">
                <a:moveTo>
                  <a:pt x="5562599" y="0"/>
                </a:moveTo>
                <a:lnTo>
                  <a:pt x="5511799" y="0"/>
                </a:lnTo>
                <a:lnTo>
                  <a:pt x="5511799" y="16934"/>
                </a:lnTo>
                <a:lnTo>
                  <a:pt x="5562599" y="16934"/>
                </a:lnTo>
                <a:lnTo>
                  <a:pt x="5562599" y="0"/>
                </a:lnTo>
                <a:close/>
              </a:path>
              <a:path w="8737600" h="4949825">
                <a:moveTo>
                  <a:pt x="5647266" y="0"/>
                </a:moveTo>
                <a:lnTo>
                  <a:pt x="5596466" y="0"/>
                </a:lnTo>
                <a:lnTo>
                  <a:pt x="5596466" y="16934"/>
                </a:lnTo>
                <a:lnTo>
                  <a:pt x="5647266" y="16934"/>
                </a:lnTo>
                <a:lnTo>
                  <a:pt x="5647266" y="0"/>
                </a:lnTo>
                <a:close/>
              </a:path>
              <a:path w="8737600" h="4949825">
                <a:moveTo>
                  <a:pt x="5731932" y="0"/>
                </a:moveTo>
                <a:lnTo>
                  <a:pt x="5681132" y="0"/>
                </a:lnTo>
                <a:lnTo>
                  <a:pt x="5681132" y="16934"/>
                </a:lnTo>
                <a:lnTo>
                  <a:pt x="5731932" y="16934"/>
                </a:lnTo>
                <a:lnTo>
                  <a:pt x="5731932" y="0"/>
                </a:lnTo>
                <a:close/>
              </a:path>
              <a:path w="8737600" h="4949825">
                <a:moveTo>
                  <a:pt x="5816599" y="0"/>
                </a:moveTo>
                <a:lnTo>
                  <a:pt x="5765799" y="0"/>
                </a:lnTo>
                <a:lnTo>
                  <a:pt x="5765799" y="16934"/>
                </a:lnTo>
                <a:lnTo>
                  <a:pt x="5816599" y="16934"/>
                </a:lnTo>
                <a:lnTo>
                  <a:pt x="5816599" y="0"/>
                </a:lnTo>
                <a:close/>
              </a:path>
              <a:path w="8737600" h="4949825">
                <a:moveTo>
                  <a:pt x="5901266" y="0"/>
                </a:moveTo>
                <a:lnTo>
                  <a:pt x="5850466" y="0"/>
                </a:lnTo>
                <a:lnTo>
                  <a:pt x="5850466" y="16934"/>
                </a:lnTo>
                <a:lnTo>
                  <a:pt x="5901266" y="16934"/>
                </a:lnTo>
                <a:lnTo>
                  <a:pt x="5901266" y="0"/>
                </a:lnTo>
                <a:close/>
              </a:path>
              <a:path w="8737600" h="4949825">
                <a:moveTo>
                  <a:pt x="5985932" y="0"/>
                </a:moveTo>
                <a:lnTo>
                  <a:pt x="5935132" y="0"/>
                </a:lnTo>
                <a:lnTo>
                  <a:pt x="5935132" y="16934"/>
                </a:lnTo>
                <a:lnTo>
                  <a:pt x="5985932" y="16934"/>
                </a:lnTo>
                <a:lnTo>
                  <a:pt x="5985932" y="0"/>
                </a:lnTo>
                <a:close/>
              </a:path>
              <a:path w="8737600" h="4949825">
                <a:moveTo>
                  <a:pt x="6070599" y="0"/>
                </a:moveTo>
                <a:lnTo>
                  <a:pt x="6019799" y="0"/>
                </a:lnTo>
                <a:lnTo>
                  <a:pt x="6019799" y="16934"/>
                </a:lnTo>
                <a:lnTo>
                  <a:pt x="6070599" y="16934"/>
                </a:lnTo>
                <a:lnTo>
                  <a:pt x="6070599" y="0"/>
                </a:lnTo>
                <a:close/>
              </a:path>
              <a:path w="8737600" h="4949825">
                <a:moveTo>
                  <a:pt x="6155266" y="0"/>
                </a:moveTo>
                <a:lnTo>
                  <a:pt x="6104466" y="0"/>
                </a:lnTo>
                <a:lnTo>
                  <a:pt x="6104466" y="16934"/>
                </a:lnTo>
                <a:lnTo>
                  <a:pt x="6155266" y="16934"/>
                </a:lnTo>
                <a:lnTo>
                  <a:pt x="6155266" y="0"/>
                </a:lnTo>
                <a:close/>
              </a:path>
              <a:path w="8737600" h="4949825">
                <a:moveTo>
                  <a:pt x="6239932" y="0"/>
                </a:moveTo>
                <a:lnTo>
                  <a:pt x="6189132" y="0"/>
                </a:lnTo>
                <a:lnTo>
                  <a:pt x="6189132" y="16934"/>
                </a:lnTo>
                <a:lnTo>
                  <a:pt x="6239932" y="16934"/>
                </a:lnTo>
                <a:lnTo>
                  <a:pt x="6239932" y="0"/>
                </a:lnTo>
                <a:close/>
              </a:path>
              <a:path w="8737600" h="4949825">
                <a:moveTo>
                  <a:pt x="6324599" y="0"/>
                </a:moveTo>
                <a:lnTo>
                  <a:pt x="6273799" y="0"/>
                </a:lnTo>
                <a:lnTo>
                  <a:pt x="6273799" y="16934"/>
                </a:lnTo>
                <a:lnTo>
                  <a:pt x="6324599" y="16934"/>
                </a:lnTo>
                <a:lnTo>
                  <a:pt x="6324599" y="0"/>
                </a:lnTo>
                <a:close/>
              </a:path>
              <a:path w="8737600" h="4949825">
                <a:moveTo>
                  <a:pt x="6409266" y="0"/>
                </a:moveTo>
                <a:lnTo>
                  <a:pt x="6358466" y="0"/>
                </a:lnTo>
                <a:lnTo>
                  <a:pt x="6358466" y="16934"/>
                </a:lnTo>
                <a:lnTo>
                  <a:pt x="6409266" y="16934"/>
                </a:lnTo>
                <a:lnTo>
                  <a:pt x="6409266" y="0"/>
                </a:lnTo>
                <a:close/>
              </a:path>
              <a:path w="8737600" h="4949825">
                <a:moveTo>
                  <a:pt x="6493932" y="0"/>
                </a:moveTo>
                <a:lnTo>
                  <a:pt x="6443132" y="0"/>
                </a:lnTo>
                <a:lnTo>
                  <a:pt x="6443132" y="16934"/>
                </a:lnTo>
                <a:lnTo>
                  <a:pt x="6493932" y="16934"/>
                </a:lnTo>
                <a:lnTo>
                  <a:pt x="6493932" y="0"/>
                </a:lnTo>
                <a:close/>
              </a:path>
              <a:path w="8737600" h="4949825">
                <a:moveTo>
                  <a:pt x="6578599" y="0"/>
                </a:moveTo>
                <a:lnTo>
                  <a:pt x="6527799" y="0"/>
                </a:lnTo>
                <a:lnTo>
                  <a:pt x="6527799" y="16934"/>
                </a:lnTo>
                <a:lnTo>
                  <a:pt x="6578599" y="16934"/>
                </a:lnTo>
                <a:lnTo>
                  <a:pt x="6578599" y="0"/>
                </a:lnTo>
                <a:close/>
              </a:path>
              <a:path w="8737600" h="4949825">
                <a:moveTo>
                  <a:pt x="6663266" y="0"/>
                </a:moveTo>
                <a:lnTo>
                  <a:pt x="6612466" y="0"/>
                </a:lnTo>
                <a:lnTo>
                  <a:pt x="6612466" y="16934"/>
                </a:lnTo>
                <a:lnTo>
                  <a:pt x="6663266" y="16934"/>
                </a:lnTo>
                <a:lnTo>
                  <a:pt x="6663266" y="0"/>
                </a:lnTo>
                <a:close/>
              </a:path>
              <a:path w="8737600" h="4949825">
                <a:moveTo>
                  <a:pt x="6747932" y="0"/>
                </a:moveTo>
                <a:lnTo>
                  <a:pt x="6697132" y="0"/>
                </a:lnTo>
                <a:lnTo>
                  <a:pt x="6697132" y="16934"/>
                </a:lnTo>
                <a:lnTo>
                  <a:pt x="6747932" y="16934"/>
                </a:lnTo>
                <a:lnTo>
                  <a:pt x="6747932" y="0"/>
                </a:lnTo>
                <a:close/>
              </a:path>
              <a:path w="8737600" h="4949825">
                <a:moveTo>
                  <a:pt x="6832599" y="0"/>
                </a:moveTo>
                <a:lnTo>
                  <a:pt x="6781799" y="0"/>
                </a:lnTo>
                <a:lnTo>
                  <a:pt x="6781799" y="16934"/>
                </a:lnTo>
                <a:lnTo>
                  <a:pt x="6832599" y="16934"/>
                </a:lnTo>
                <a:lnTo>
                  <a:pt x="6832599" y="0"/>
                </a:lnTo>
                <a:close/>
              </a:path>
              <a:path w="8737600" h="4949825">
                <a:moveTo>
                  <a:pt x="6917266" y="0"/>
                </a:moveTo>
                <a:lnTo>
                  <a:pt x="6866466" y="0"/>
                </a:lnTo>
                <a:lnTo>
                  <a:pt x="6866466" y="16934"/>
                </a:lnTo>
                <a:lnTo>
                  <a:pt x="6917266" y="16934"/>
                </a:lnTo>
                <a:lnTo>
                  <a:pt x="6917266" y="0"/>
                </a:lnTo>
                <a:close/>
              </a:path>
              <a:path w="8737600" h="4949825">
                <a:moveTo>
                  <a:pt x="7001932" y="0"/>
                </a:moveTo>
                <a:lnTo>
                  <a:pt x="6951132" y="0"/>
                </a:lnTo>
                <a:lnTo>
                  <a:pt x="6951132" y="16934"/>
                </a:lnTo>
                <a:lnTo>
                  <a:pt x="7001932" y="16934"/>
                </a:lnTo>
                <a:lnTo>
                  <a:pt x="7001932" y="0"/>
                </a:lnTo>
                <a:close/>
              </a:path>
              <a:path w="8737600" h="4949825">
                <a:moveTo>
                  <a:pt x="7086599" y="0"/>
                </a:moveTo>
                <a:lnTo>
                  <a:pt x="7035799" y="0"/>
                </a:lnTo>
                <a:lnTo>
                  <a:pt x="7035799" y="16934"/>
                </a:lnTo>
                <a:lnTo>
                  <a:pt x="7086599" y="16934"/>
                </a:lnTo>
                <a:lnTo>
                  <a:pt x="7086599" y="0"/>
                </a:lnTo>
                <a:close/>
              </a:path>
              <a:path w="8737600" h="4949825">
                <a:moveTo>
                  <a:pt x="7171266" y="0"/>
                </a:moveTo>
                <a:lnTo>
                  <a:pt x="7120466" y="0"/>
                </a:lnTo>
                <a:lnTo>
                  <a:pt x="7120466" y="16934"/>
                </a:lnTo>
                <a:lnTo>
                  <a:pt x="7171266" y="16934"/>
                </a:lnTo>
                <a:lnTo>
                  <a:pt x="7171266" y="0"/>
                </a:lnTo>
                <a:close/>
              </a:path>
              <a:path w="8737600" h="4949825">
                <a:moveTo>
                  <a:pt x="7255932" y="0"/>
                </a:moveTo>
                <a:lnTo>
                  <a:pt x="7205132" y="0"/>
                </a:lnTo>
                <a:lnTo>
                  <a:pt x="7205132" y="16934"/>
                </a:lnTo>
                <a:lnTo>
                  <a:pt x="7255932" y="16934"/>
                </a:lnTo>
                <a:lnTo>
                  <a:pt x="7255932" y="0"/>
                </a:lnTo>
                <a:close/>
              </a:path>
              <a:path w="8737600" h="4949825">
                <a:moveTo>
                  <a:pt x="7340599" y="0"/>
                </a:moveTo>
                <a:lnTo>
                  <a:pt x="7289799" y="0"/>
                </a:lnTo>
                <a:lnTo>
                  <a:pt x="7289799" y="16934"/>
                </a:lnTo>
                <a:lnTo>
                  <a:pt x="7340599" y="16934"/>
                </a:lnTo>
                <a:lnTo>
                  <a:pt x="7340599" y="0"/>
                </a:lnTo>
                <a:close/>
              </a:path>
              <a:path w="8737600" h="4949825">
                <a:moveTo>
                  <a:pt x="7425266" y="0"/>
                </a:moveTo>
                <a:lnTo>
                  <a:pt x="7374466" y="0"/>
                </a:lnTo>
                <a:lnTo>
                  <a:pt x="7374466" y="16934"/>
                </a:lnTo>
                <a:lnTo>
                  <a:pt x="7425266" y="16934"/>
                </a:lnTo>
                <a:lnTo>
                  <a:pt x="7425266" y="0"/>
                </a:lnTo>
                <a:close/>
              </a:path>
              <a:path w="8737600" h="4949825">
                <a:moveTo>
                  <a:pt x="7509932" y="0"/>
                </a:moveTo>
                <a:lnTo>
                  <a:pt x="7459132" y="0"/>
                </a:lnTo>
                <a:lnTo>
                  <a:pt x="7459132" y="16934"/>
                </a:lnTo>
                <a:lnTo>
                  <a:pt x="7509932" y="16934"/>
                </a:lnTo>
                <a:lnTo>
                  <a:pt x="7509932" y="0"/>
                </a:lnTo>
                <a:close/>
              </a:path>
              <a:path w="8737600" h="4949825">
                <a:moveTo>
                  <a:pt x="7594599" y="0"/>
                </a:moveTo>
                <a:lnTo>
                  <a:pt x="7543799" y="0"/>
                </a:lnTo>
                <a:lnTo>
                  <a:pt x="7543799" y="16934"/>
                </a:lnTo>
                <a:lnTo>
                  <a:pt x="7594599" y="16934"/>
                </a:lnTo>
                <a:lnTo>
                  <a:pt x="7594599" y="0"/>
                </a:lnTo>
                <a:close/>
              </a:path>
              <a:path w="8737600" h="4949825">
                <a:moveTo>
                  <a:pt x="7679266" y="0"/>
                </a:moveTo>
                <a:lnTo>
                  <a:pt x="7628466" y="0"/>
                </a:lnTo>
                <a:lnTo>
                  <a:pt x="7628466" y="16934"/>
                </a:lnTo>
                <a:lnTo>
                  <a:pt x="7679266" y="16934"/>
                </a:lnTo>
                <a:lnTo>
                  <a:pt x="7679266" y="0"/>
                </a:lnTo>
                <a:close/>
              </a:path>
              <a:path w="8737600" h="4949825">
                <a:moveTo>
                  <a:pt x="7763932" y="0"/>
                </a:moveTo>
                <a:lnTo>
                  <a:pt x="7713132" y="0"/>
                </a:lnTo>
                <a:lnTo>
                  <a:pt x="7713132" y="16934"/>
                </a:lnTo>
                <a:lnTo>
                  <a:pt x="7763932" y="16934"/>
                </a:lnTo>
                <a:lnTo>
                  <a:pt x="7763932" y="0"/>
                </a:lnTo>
                <a:close/>
              </a:path>
              <a:path w="8737600" h="4949825">
                <a:moveTo>
                  <a:pt x="7848599" y="0"/>
                </a:moveTo>
                <a:lnTo>
                  <a:pt x="7797799" y="0"/>
                </a:lnTo>
                <a:lnTo>
                  <a:pt x="7797799" y="16934"/>
                </a:lnTo>
                <a:lnTo>
                  <a:pt x="7848599" y="16934"/>
                </a:lnTo>
                <a:lnTo>
                  <a:pt x="7848599" y="0"/>
                </a:lnTo>
                <a:close/>
              </a:path>
              <a:path w="8737600" h="4949825">
                <a:moveTo>
                  <a:pt x="7933266" y="0"/>
                </a:moveTo>
                <a:lnTo>
                  <a:pt x="7882466" y="0"/>
                </a:lnTo>
                <a:lnTo>
                  <a:pt x="7882466" y="16934"/>
                </a:lnTo>
                <a:lnTo>
                  <a:pt x="7933266" y="16934"/>
                </a:lnTo>
                <a:lnTo>
                  <a:pt x="7933266" y="0"/>
                </a:lnTo>
                <a:close/>
              </a:path>
              <a:path w="8737600" h="4949825">
                <a:moveTo>
                  <a:pt x="8017932" y="0"/>
                </a:moveTo>
                <a:lnTo>
                  <a:pt x="7967132" y="0"/>
                </a:lnTo>
                <a:lnTo>
                  <a:pt x="7967132" y="16934"/>
                </a:lnTo>
                <a:lnTo>
                  <a:pt x="8017932" y="16934"/>
                </a:lnTo>
                <a:lnTo>
                  <a:pt x="8017932" y="0"/>
                </a:lnTo>
                <a:close/>
              </a:path>
              <a:path w="8737600" h="4949825">
                <a:moveTo>
                  <a:pt x="8102599" y="0"/>
                </a:moveTo>
                <a:lnTo>
                  <a:pt x="8051799" y="0"/>
                </a:lnTo>
                <a:lnTo>
                  <a:pt x="8051799" y="16934"/>
                </a:lnTo>
                <a:lnTo>
                  <a:pt x="8102599" y="16934"/>
                </a:lnTo>
                <a:lnTo>
                  <a:pt x="8102599" y="0"/>
                </a:lnTo>
                <a:close/>
              </a:path>
              <a:path w="8737600" h="4949825">
                <a:moveTo>
                  <a:pt x="8187266" y="0"/>
                </a:moveTo>
                <a:lnTo>
                  <a:pt x="8136466" y="0"/>
                </a:lnTo>
                <a:lnTo>
                  <a:pt x="8136466" y="16934"/>
                </a:lnTo>
                <a:lnTo>
                  <a:pt x="8187266" y="16934"/>
                </a:lnTo>
                <a:lnTo>
                  <a:pt x="8187266" y="0"/>
                </a:lnTo>
                <a:close/>
              </a:path>
              <a:path w="8737600" h="4949825">
                <a:moveTo>
                  <a:pt x="8271932" y="0"/>
                </a:moveTo>
                <a:lnTo>
                  <a:pt x="8221132" y="0"/>
                </a:lnTo>
                <a:lnTo>
                  <a:pt x="8221132" y="16934"/>
                </a:lnTo>
                <a:lnTo>
                  <a:pt x="8271932" y="16934"/>
                </a:lnTo>
                <a:lnTo>
                  <a:pt x="8271932" y="0"/>
                </a:lnTo>
                <a:close/>
              </a:path>
              <a:path w="8737600" h="4949825">
                <a:moveTo>
                  <a:pt x="8356599" y="0"/>
                </a:moveTo>
                <a:lnTo>
                  <a:pt x="8305799" y="0"/>
                </a:lnTo>
                <a:lnTo>
                  <a:pt x="8305799" y="16934"/>
                </a:lnTo>
                <a:lnTo>
                  <a:pt x="8356599" y="16934"/>
                </a:lnTo>
                <a:lnTo>
                  <a:pt x="8356599" y="0"/>
                </a:lnTo>
                <a:close/>
              </a:path>
              <a:path w="8737600" h="4949825">
                <a:moveTo>
                  <a:pt x="8441266" y="0"/>
                </a:moveTo>
                <a:lnTo>
                  <a:pt x="8390466" y="0"/>
                </a:lnTo>
                <a:lnTo>
                  <a:pt x="8390466" y="16934"/>
                </a:lnTo>
                <a:lnTo>
                  <a:pt x="8441266" y="16934"/>
                </a:lnTo>
                <a:lnTo>
                  <a:pt x="8441266" y="0"/>
                </a:lnTo>
                <a:close/>
              </a:path>
              <a:path w="8737600" h="4949825">
                <a:moveTo>
                  <a:pt x="8525932" y="0"/>
                </a:moveTo>
                <a:lnTo>
                  <a:pt x="8475132" y="0"/>
                </a:lnTo>
                <a:lnTo>
                  <a:pt x="8475132" y="16934"/>
                </a:lnTo>
                <a:lnTo>
                  <a:pt x="8525932" y="16934"/>
                </a:lnTo>
                <a:lnTo>
                  <a:pt x="8525932" y="0"/>
                </a:lnTo>
                <a:close/>
              </a:path>
              <a:path w="8737600" h="4949825">
                <a:moveTo>
                  <a:pt x="8610599" y="0"/>
                </a:moveTo>
                <a:lnTo>
                  <a:pt x="8559799" y="0"/>
                </a:lnTo>
                <a:lnTo>
                  <a:pt x="8559799" y="16934"/>
                </a:lnTo>
                <a:lnTo>
                  <a:pt x="8610599" y="16934"/>
                </a:lnTo>
                <a:lnTo>
                  <a:pt x="8610599" y="0"/>
                </a:lnTo>
                <a:close/>
              </a:path>
              <a:path w="8737600" h="4949825">
                <a:moveTo>
                  <a:pt x="8695266" y="0"/>
                </a:moveTo>
                <a:lnTo>
                  <a:pt x="8644466" y="0"/>
                </a:lnTo>
                <a:lnTo>
                  <a:pt x="8644466" y="16934"/>
                </a:lnTo>
                <a:lnTo>
                  <a:pt x="8695266" y="16934"/>
                </a:lnTo>
                <a:lnTo>
                  <a:pt x="8695266" y="0"/>
                </a:lnTo>
                <a:close/>
              </a:path>
              <a:path w="8737600" h="4949825">
                <a:moveTo>
                  <a:pt x="8737037" y="9029"/>
                </a:moveTo>
                <a:lnTo>
                  <a:pt x="8720104" y="9029"/>
                </a:lnTo>
                <a:lnTo>
                  <a:pt x="8720104" y="59829"/>
                </a:lnTo>
                <a:lnTo>
                  <a:pt x="8737037" y="59829"/>
                </a:lnTo>
                <a:lnTo>
                  <a:pt x="8737037" y="9029"/>
                </a:lnTo>
                <a:close/>
              </a:path>
              <a:path w="8737600" h="4949825">
                <a:moveTo>
                  <a:pt x="8737037" y="93696"/>
                </a:moveTo>
                <a:lnTo>
                  <a:pt x="8720104" y="93696"/>
                </a:lnTo>
                <a:lnTo>
                  <a:pt x="8720104" y="144496"/>
                </a:lnTo>
                <a:lnTo>
                  <a:pt x="8737037" y="144496"/>
                </a:lnTo>
                <a:lnTo>
                  <a:pt x="8737037" y="93696"/>
                </a:lnTo>
                <a:close/>
              </a:path>
              <a:path w="8737600" h="4949825">
                <a:moveTo>
                  <a:pt x="8737037" y="178362"/>
                </a:moveTo>
                <a:lnTo>
                  <a:pt x="8720104" y="178362"/>
                </a:lnTo>
                <a:lnTo>
                  <a:pt x="8720104" y="229162"/>
                </a:lnTo>
                <a:lnTo>
                  <a:pt x="8737037" y="229162"/>
                </a:lnTo>
                <a:lnTo>
                  <a:pt x="8737037" y="178362"/>
                </a:lnTo>
                <a:close/>
              </a:path>
              <a:path w="8737600" h="4949825">
                <a:moveTo>
                  <a:pt x="8737037" y="263029"/>
                </a:moveTo>
                <a:lnTo>
                  <a:pt x="8720104" y="263029"/>
                </a:lnTo>
                <a:lnTo>
                  <a:pt x="8720104" y="313829"/>
                </a:lnTo>
                <a:lnTo>
                  <a:pt x="8737037" y="313829"/>
                </a:lnTo>
                <a:lnTo>
                  <a:pt x="8737037" y="263029"/>
                </a:lnTo>
                <a:close/>
              </a:path>
              <a:path w="8737600" h="4949825">
                <a:moveTo>
                  <a:pt x="8737037" y="347696"/>
                </a:moveTo>
                <a:lnTo>
                  <a:pt x="8720104" y="347696"/>
                </a:lnTo>
                <a:lnTo>
                  <a:pt x="8720104" y="398496"/>
                </a:lnTo>
                <a:lnTo>
                  <a:pt x="8737037" y="398496"/>
                </a:lnTo>
                <a:lnTo>
                  <a:pt x="8737037" y="347696"/>
                </a:lnTo>
                <a:close/>
              </a:path>
              <a:path w="8737600" h="4949825">
                <a:moveTo>
                  <a:pt x="8737037" y="432362"/>
                </a:moveTo>
                <a:lnTo>
                  <a:pt x="8720104" y="432362"/>
                </a:lnTo>
                <a:lnTo>
                  <a:pt x="8720104" y="483162"/>
                </a:lnTo>
                <a:lnTo>
                  <a:pt x="8737037" y="483162"/>
                </a:lnTo>
                <a:lnTo>
                  <a:pt x="8737037" y="432362"/>
                </a:lnTo>
                <a:close/>
              </a:path>
              <a:path w="8737600" h="4949825">
                <a:moveTo>
                  <a:pt x="8737037" y="517029"/>
                </a:moveTo>
                <a:lnTo>
                  <a:pt x="8720104" y="517029"/>
                </a:lnTo>
                <a:lnTo>
                  <a:pt x="8720104" y="567829"/>
                </a:lnTo>
                <a:lnTo>
                  <a:pt x="8737037" y="567829"/>
                </a:lnTo>
                <a:lnTo>
                  <a:pt x="8737037" y="517029"/>
                </a:lnTo>
                <a:close/>
              </a:path>
              <a:path w="8737600" h="4949825">
                <a:moveTo>
                  <a:pt x="8737037" y="601696"/>
                </a:moveTo>
                <a:lnTo>
                  <a:pt x="8720104" y="601696"/>
                </a:lnTo>
                <a:lnTo>
                  <a:pt x="8720104" y="652496"/>
                </a:lnTo>
                <a:lnTo>
                  <a:pt x="8737037" y="652496"/>
                </a:lnTo>
                <a:lnTo>
                  <a:pt x="8737037" y="601696"/>
                </a:lnTo>
                <a:close/>
              </a:path>
              <a:path w="8737600" h="4949825">
                <a:moveTo>
                  <a:pt x="8737037" y="686362"/>
                </a:moveTo>
                <a:lnTo>
                  <a:pt x="8720104" y="686362"/>
                </a:lnTo>
                <a:lnTo>
                  <a:pt x="8720104" y="737162"/>
                </a:lnTo>
                <a:lnTo>
                  <a:pt x="8737037" y="737162"/>
                </a:lnTo>
                <a:lnTo>
                  <a:pt x="8737037" y="686362"/>
                </a:lnTo>
                <a:close/>
              </a:path>
              <a:path w="8737600" h="4949825">
                <a:moveTo>
                  <a:pt x="8737037" y="771029"/>
                </a:moveTo>
                <a:lnTo>
                  <a:pt x="8720104" y="771029"/>
                </a:lnTo>
                <a:lnTo>
                  <a:pt x="8720104" y="821829"/>
                </a:lnTo>
                <a:lnTo>
                  <a:pt x="8737037" y="821829"/>
                </a:lnTo>
                <a:lnTo>
                  <a:pt x="8737037" y="771029"/>
                </a:lnTo>
                <a:close/>
              </a:path>
              <a:path w="8737600" h="4949825">
                <a:moveTo>
                  <a:pt x="8737037" y="855696"/>
                </a:moveTo>
                <a:lnTo>
                  <a:pt x="8720104" y="855696"/>
                </a:lnTo>
                <a:lnTo>
                  <a:pt x="8720104" y="906496"/>
                </a:lnTo>
                <a:lnTo>
                  <a:pt x="8737037" y="906496"/>
                </a:lnTo>
                <a:lnTo>
                  <a:pt x="8737037" y="855696"/>
                </a:lnTo>
                <a:close/>
              </a:path>
              <a:path w="8737600" h="4949825">
                <a:moveTo>
                  <a:pt x="8737037" y="940362"/>
                </a:moveTo>
                <a:lnTo>
                  <a:pt x="8720104" y="940362"/>
                </a:lnTo>
                <a:lnTo>
                  <a:pt x="8720104" y="991162"/>
                </a:lnTo>
                <a:lnTo>
                  <a:pt x="8737037" y="991162"/>
                </a:lnTo>
                <a:lnTo>
                  <a:pt x="8737037" y="940362"/>
                </a:lnTo>
                <a:close/>
              </a:path>
              <a:path w="8737600" h="4949825">
                <a:moveTo>
                  <a:pt x="8737037" y="1025029"/>
                </a:moveTo>
                <a:lnTo>
                  <a:pt x="8720104" y="1025029"/>
                </a:lnTo>
                <a:lnTo>
                  <a:pt x="8720104" y="1075829"/>
                </a:lnTo>
                <a:lnTo>
                  <a:pt x="8737037" y="1075829"/>
                </a:lnTo>
                <a:lnTo>
                  <a:pt x="8737037" y="1025029"/>
                </a:lnTo>
                <a:close/>
              </a:path>
              <a:path w="8737600" h="4949825">
                <a:moveTo>
                  <a:pt x="8737037" y="1109696"/>
                </a:moveTo>
                <a:lnTo>
                  <a:pt x="8720104" y="1109696"/>
                </a:lnTo>
                <a:lnTo>
                  <a:pt x="8720104" y="1160496"/>
                </a:lnTo>
                <a:lnTo>
                  <a:pt x="8737037" y="1160496"/>
                </a:lnTo>
                <a:lnTo>
                  <a:pt x="8737037" y="1109696"/>
                </a:lnTo>
                <a:close/>
              </a:path>
              <a:path w="8737600" h="4949825">
                <a:moveTo>
                  <a:pt x="8737037" y="1194362"/>
                </a:moveTo>
                <a:lnTo>
                  <a:pt x="8720104" y="1194362"/>
                </a:lnTo>
                <a:lnTo>
                  <a:pt x="8720104" y="1245162"/>
                </a:lnTo>
                <a:lnTo>
                  <a:pt x="8737037" y="1245162"/>
                </a:lnTo>
                <a:lnTo>
                  <a:pt x="8737037" y="1194362"/>
                </a:lnTo>
                <a:close/>
              </a:path>
              <a:path w="8737600" h="4949825">
                <a:moveTo>
                  <a:pt x="8737037" y="1279029"/>
                </a:moveTo>
                <a:lnTo>
                  <a:pt x="8720104" y="1279029"/>
                </a:lnTo>
                <a:lnTo>
                  <a:pt x="8720104" y="1329829"/>
                </a:lnTo>
                <a:lnTo>
                  <a:pt x="8737037" y="1329829"/>
                </a:lnTo>
                <a:lnTo>
                  <a:pt x="8737037" y="1279029"/>
                </a:lnTo>
                <a:close/>
              </a:path>
              <a:path w="8737600" h="4949825">
                <a:moveTo>
                  <a:pt x="8737037" y="1363696"/>
                </a:moveTo>
                <a:lnTo>
                  <a:pt x="8720104" y="1363696"/>
                </a:lnTo>
                <a:lnTo>
                  <a:pt x="8720104" y="1414496"/>
                </a:lnTo>
                <a:lnTo>
                  <a:pt x="8737037" y="1414496"/>
                </a:lnTo>
                <a:lnTo>
                  <a:pt x="8737037" y="1363696"/>
                </a:lnTo>
                <a:close/>
              </a:path>
              <a:path w="8737600" h="4949825">
                <a:moveTo>
                  <a:pt x="8737037" y="1448362"/>
                </a:moveTo>
                <a:lnTo>
                  <a:pt x="8720104" y="1448362"/>
                </a:lnTo>
                <a:lnTo>
                  <a:pt x="8720104" y="1499162"/>
                </a:lnTo>
                <a:lnTo>
                  <a:pt x="8737037" y="1499162"/>
                </a:lnTo>
                <a:lnTo>
                  <a:pt x="8737037" y="1448362"/>
                </a:lnTo>
                <a:close/>
              </a:path>
              <a:path w="8737600" h="4949825">
                <a:moveTo>
                  <a:pt x="8737037" y="1533029"/>
                </a:moveTo>
                <a:lnTo>
                  <a:pt x="8720104" y="1533029"/>
                </a:lnTo>
                <a:lnTo>
                  <a:pt x="8720104" y="1583829"/>
                </a:lnTo>
                <a:lnTo>
                  <a:pt x="8737037" y="1583829"/>
                </a:lnTo>
                <a:lnTo>
                  <a:pt x="8737037" y="1533029"/>
                </a:lnTo>
                <a:close/>
              </a:path>
              <a:path w="8737600" h="4949825">
                <a:moveTo>
                  <a:pt x="8737037" y="1617696"/>
                </a:moveTo>
                <a:lnTo>
                  <a:pt x="8720104" y="1617696"/>
                </a:lnTo>
                <a:lnTo>
                  <a:pt x="8720104" y="1668496"/>
                </a:lnTo>
                <a:lnTo>
                  <a:pt x="8737037" y="1668496"/>
                </a:lnTo>
                <a:lnTo>
                  <a:pt x="8737037" y="1617696"/>
                </a:lnTo>
                <a:close/>
              </a:path>
              <a:path w="8737600" h="4949825">
                <a:moveTo>
                  <a:pt x="8737037" y="1702362"/>
                </a:moveTo>
                <a:lnTo>
                  <a:pt x="8720104" y="1702362"/>
                </a:lnTo>
                <a:lnTo>
                  <a:pt x="8720104" y="1753162"/>
                </a:lnTo>
                <a:lnTo>
                  <a:pt x="8737037" y="1753162"/>
                </a:lnTo>
                <a:lnTo>
                  <a:pt x="8737037" y="1702362"/>
                </a:lnTo>
                <a:close/>
              </a:path>
              <a:path w="8737600" h="4949825">
                <a:moveTo>
                  <a:pt x="8737037" y="1787029"/>
                </a:moveTo>
                <a:lnTo>
                  <a:pt x="8720104" y="1787029"/>
                </a:lnTo>
                <a:lnTo>
                  <a:pt x="8720104" y="1837829"/>
                </a:lnTo>
                <a:lnTo>
                  <a:pt x="8737037" y="1837829"/>
                </a:lnTo>
                <a:lnTo>
                  <a:pt x="8737037" y="1787029"/>
                </a:lnTo>
                <a:close/>
              </a:path>
              <a:path w="8737600" h="4949825">
                <a:moveTo>
                  <a:pt x="8737037" y="1871696"/>
                </a:moveTo>
                <a:lnTo>
                  <a:pt x="8720104" y="1871696"/>
                </a:lnTo>
                <a:lnTo>
                  <a:pt x="8720104" y="1922496"/>
                </a:lnTo>
                <a:lnTo>
                  <a:pt x="8737037" y="1922496"/>
                </a:lnTo>
                <a:lnTo>
                  <a:pt x="8737037" y="1871696"/>
                </a:lnTo>
                <a:close/>
              </a:path>
              <a:path w="8737600" h="4949825">
                <a:moveTo>
                  <a:pt x="8737037" y="1956362"/>
                </a:moveTo>
                <a:lnTo>
                  <a:pt x="8720104" y="1956362"/>
                </a:lnTo>
                <a:lnTo>
                  <a:pt x="8720104" y="2007162"/>
                </a:lnTo>
                <a:lnTo>
                  <a:pt x="8737037" y="2007162"/>
                </a:lnTo>
                <a:lnTo>
                  <a:pt x="8737037" y="1956362"/>
                </a:lnTo>
                <a:close/>
              </a:path>
              <a:path w="8737600" h="4949825">
                <a:moveTo>
                  <a:pt x="8737037" y="2041029"/>
                </a:moveTo>
                <a:lnTo>
                  <a:pt x="8720104" y="2041029"/>
                </a:lnTo>
                <a:lnTo>
                  <a:pt x="8720104" y="2091829"/>
                </a:lnTo>
                <a:lnTo>
                  <a:pt x="8737037" y="2091829"/>
                </a:lnTo>
                <a:lnTo>
                  <a:pt x="8737037" y="2041029"/>
                </a:lnTo>
                <a:close/>
              </a:path>
              <a:path w="8737600" h="4949825">
                <a:moveTo>
                  <a:pt x="8737037" y="2125696"/>
                </a:moveTo>
                <a:lnTo>
                  <a:pt x="8720104" y="2125696"/>
                </a:lnTo>
                <a:lnTo>
                  <a:pt x="8720104" y="2176496"/>
                </a:lnTo>
                <a:lnTo>
                  <a:pt x="8737037" y="2176496"/>
                </a:lnTo>
                <a:lnTo>
                  <a:pt x="8737037" y="2125696"/>
                </a:lnTo>
                <a:close/>
              </a:path>
              <a:path w="8737600" h="4949825">
                <a:moveTo>
                  <a:pt x="8737037" y="2210362"/>
                </a:moveTo>
                <a:lnTo>
                  <a:pt x="8720104" y="2210362"/>
                </a:lnTo>
                <a:lnTo>
                  <a:pt x="8720104" y="2261162"/>
                </a:lnTo>
                <a:lnTo>
                  <a:pt x="8737037" y="2261162"/>
                </a:lnTo>
                <a:lnTo>
                  <a:pt x="8737037" y="2210362"/>
                </a:lnTo>
                <a:close/>
              </a:path>
              <a:path w="8737600" h="4949825">
                <a:moveTo>
                  <a:pt x="8737037" y="2295029"/>
                </a:moveTo>
                <a:lnTo>
                  <a:pt x="8720104" y="2295029"/>
                </a:lnTo>
                <a:lnTo>
                  <a:pt x="8720104" y="2345829"/>
                </a:lnTo>
                <a:lnTo>
                  <a:pt x="8737037" y="2345829"/>
                </a:lnTo>
                <a:lnTo>
                  <a:pt x="8737037" y="2295029"/>
                </a:lnTo>
                <a:close/>
              </a:path>
              <a:path w="8737600" h="4949825">
                <a:moveTo>
                  <a:pt x="8737037" y="2379696"/>
                </a:moveTo>
                <a:lnTo>
                  <a:pt x="8720104" y="2379696"/>
                </a:lnTo>
                <a:lnTo>
                  <a:pt x="8720104" y="2430496"/>
                </a:lnTo>
                <a:lnTo>
                  <a:pt x="8737037" y="2430496"/>
                </a:lnTo>
                <a:lnTo>
                  <a:pt x="8737037" y="2379696"/>
                </a:lnTo>
                <a:close/>
              </a:path>
              <a:path w="8737600" h="4949825">
                <a:moveTo>
                  <a:pt x="8737037" y="2464362"/>
                </a:moveTo>
                <a:lnTo>
                  <a:pt x="8720104" y="2464362"/>
                </a:lnTo>
                <a:lnTo>
                  <a:pt x="8720104" y="2515162"/>
                </a:lnTo>
                <a:lnTo>
                  <a:pt x="8737037" y="2515162"/>
                </a:lnTo>
                <a:lnTo>
                  <a:pt x="8737037" y="2464362"/>
                </a:lnTo>
                <a:close/>
              </a:path>
              <a:path w="8737600" h="4949825">
                <a:moveTo>
                  <a:pt x="8737037" y="2549029"/>
                </a:moveTo>
                <a:lnTo>
                  <a:pt x="8720104" y="2549029"/>
                </a:lnTo>
                <a:lnTo>
                  <a:pt x="8720104" y="2599829"/>
                </a:lnTo>
                <a:lnTo>
                  <a:pt x="8737037" y="2599829"/>
                </a:lnTo>
                <a:lnTo>
                  <a:pt x="8737037" y="2549029"/>
                </a:lnTo>
                <a:close/>
              </a:path>
              <a:path w="8737600" h="4949825">
                <a:moveTo>
                  <a:pt x="8737037" y="2633696"/>
                </a:moveTo>
                <a:lnTo>
                  <a:pt x="8720104" y="2633696"/>
                </a:lnTo>
                <a:lnTo>
                  <a:pt x="8720104" y="2684496"/>
                </a:lnTo>
                <a:lnTo>
                  <a:pt x="8737037" y="2684496"/>
                </a:lnTo>
                <a:lnTo>
                  <a:pt x="8737037" y="2633696"/>
                </a:lnTo>
                <a:close/>
              </a:path>
              <a:path w="8737600" h="4949825">
                <a:moveTo>
                  <a:pt x="8737037" y="2718362"/>
                </a:moveTo>
                <a:lnTo>
                  <a:pt x="8720104" y="2718362"/>
                </a:lnTo>
                <a:lnTo>
                  <a:pt x="8720104" y="2769162"/>
                </a:lnTo>
                <a:lnTo>
                  <a:pt x="8737037" y="2769162"/>
                </a:lnTo>
                <a:lnTo>
                  <a:pt x="8737037" y="2718362"/>
                </a:lnTo>
                <a:close/>
              </a:path>
              <a:path w="8737600" h="4949825">
                <a:moveTo>
                  <a:pt x="8737037" y="2803029"/>
                </a:moveTo>
                <a:lnTo>
                  <a:pt x="8720104" y="2803029"/>
                </a:lnTo>
                <a:lnTo>
                  <a:pt x="8720104" y="2853829"/>
                </a:lnTo>
                <a:lnTo>
                  <a:pt x="8737037" y="2853829"/>
                </a:lnTo>
                <a:lnTo>
                  <a:pt x="8737037" y="2803029"/>
                </a:lnTo>
                <a:close/>
              </a:path>
              <a:path w="8737600" h="4949825">
                <a:moveTo>
                  <a:pt x="8737037" y="2887696"/>
                </a:moveTo>
                <a:lnTo>
                  <a:pt x="8720104" y="2887696"/>
                </a:lnTo>
                <a:lnTo>
                  <a:pt x="8720104" y="2938496"/>
                </a:lnTo>
                <a:lnTo>
                  <a:pt x="8737037" y="2938496"/>
                </a:lnTo>
                <a:lnTo>
                  <a:pt x="8737037" y="2887696"/>
                </a:lnTo>
                <a:close/>
              </a:path>
              <a:path w="8737600" h="4949825">
                <a:moveTo>
                  <a:pt x="8737037" y="2972362"/>
                </a:moveTo>
                <a:lnTo>
                  <a:pt x="8720104" y="2972362"/>
                </a:lnTo>
                <a:lnTo>
                  <a:pt x="8720104" y="3023162"/>
                </a:lnTo>
                <a:lnTo>
                  <a:pt x="8737037" y="3023162"/>
                </a:lnTo>
                <a:lnTo>
                  <a:pt x="8737037" y="2972362"/>
                </a:lnTo>
                <a:close/>
              </a:path>
              <a:path w="8737600" h="4949825">
                <a:moveTo>
                  <a:pt x="8737037" y="3057029"/>
                </a:moveTo>
                <a:lnTo>
                  <a:pt x="8720104" y="3057029"/>
                </a:lnTo>
                <a:lnTo>
                  <a:pt x="8720104" y="3107829"/>
                </a:lnTo>
                <a:lnTo>
                  <a:pt x="8737037" y="3107829"/>
                </a:lnTo>
                <a:lnTo>
                  <a:pt x="8737037" y="3057029"/>
                </a:lnTo>
                <a:close/>
              </a:path>
              <a:path w="8737600" h="4949825">
                <a:moveTo>
                  <a:pt x="8737037" y="3141696"/>
                </a:moveTo>
                <a:lnTo>
                  <a:pt x="8720104" y="3141696"/>
                </a:lnTo>
                <a:lnTo>
                  <a:pt x="8720104" y="3192496"/>
                </a:lnTo>
                <a:lnTo>
                  <a:pt x="8737037" y="3192496"/>
                </a:lnTo>
                <a:lnTo>
                  <a:pt x="8737037" y="3141696"/>
                </a:lnTo>
                <a:close/>
              </a:path>
              <a:path w="8737600" h="4949825">
                <a:moveTo>
                  <a:pt x="8737037" y="3226362"/>
                </a:moveTo>
                <a:lnTo>
                  <a:pt x="8720104" y="3226362"/>
                </a:lnTo>
                <a:lnTo>
                  <a:pt x="8720104" y="3277162"/>
                </a:lnTo>
                <a:lnTo>
                  <a:pt x="8737037" y="3277162"/>
                </a:lnTo>
                <a:lnTo>
                  <a:pt x="8737037" y="3226362"/>
                </a:lnTo>
                <a:close/>
              </a:path>
              <a:path w="8737600" h="4949825">
                <a:moveTo>
                  <a:pt x="8737037" y="3311029"/>
                </a:moveTo>
                <a:lnTo>
                  <a:pt x="8720104" y="3311029"/>
                </a:lnTo>
                <a:lnTo>
                  <a:pt x="8720104" y="3361829"/>
                </a:lnTo>
                <a:lnTo>
                  <a:pt x="8737037" y="3361829"/>
                </a:lnTo>
                <a:lnTo>
                  <a:pt x="8737037" y="3311029"/>
                </a:lnTo>
                <a:close/>
              </a:path>
              <a:path w="8737600" h="4949825">
                <a:moveTo>
                  <a:pt x="8737037" y="3395696"/>
                </a:moveTo>
                <a:lnTo>
                  <a:pt x="8720104" y="3395696"/>
                </a:lnTo>
                <a:lnTo>
                  <a:pt x="8720104" y="3446496"/>
                </a:lnTo>
                <a:lnTo>
                  <a:pt x="8737037" y="3446496"/>
                </a:lnTo>
                <a:lnTo>
                  <a:pt x="8737037" y="3395696"/>
                </a:lnTo>
                <a:close/>
              </a:path>
              <a:path w="8737600" h="4949825">
                <a:moveTo>
                  <a:pt x="8737037" y="3480362"/>
                </a:moveTo>
                <a:lnTo>
                  <a:pt x="8720104" y="3480362"/>
                </a:lnTo>
                <a:lnTo>
                  <a:pt x="8720104" y="3531162"/>
                </a:lnTo>
                <a:lnTo>
                  <a:pt x="8737037" y="3531162"/>
                </a:lnTo>
                <a:lnTo>
                  <a:pt x="8737037" y="3480362"/>
                </a:lnTo>
                <a:close/>
              </a:path>
              <a:path w="8737600" h="4949825">
                <a:moveTo>
                  <a:pt x="8737037" y="3565029"/>
                </a:moveTo>
                <a:lnTo>
                  <a:pt x="8720104" y="3565029"/>
                </a:lnTo>
                <a:lnTo>
                  <a:pt x="8720104" y="3615829"/>
                </a:lnTo>
                <a:lnTo>
                  <a:pt x="8737037" y="3615829"/>
                </a:lnTo>
                <a:lnTo>
                  <a:pt x="8737037" y="3565029"/>
                </a:lnTo>
                <a:close/>
              </a:path>
              <a:path w="8737600" h="4949825">
                <a:moveTo>
                  <a:pt x="8737037" y="3649696"/>
                </a:moveTo>
                <a:lnTo>
                  <a:pt x="8720104" y="3649696"/>
                </a:lnTo>
                <a:lnTo>
                  <a:pt x="8720104" y="3700496"/>
                </a:lnTo>
                <a:lnTo>
                  <a:pt x="8737037" y="3700496"/>
                </a:lnTo>
                <a:lnTo>
                  <a:pt x="8737037" y="3649696"/>
                </a:lnTo>
                <a:close/>
              </a:path>
              <a:path w="8737600" h="4949825">
                <a:moveTo>
                  <a:pt x="8737037" y="3734362"/>
                </a:moveTo>
                <a:lnTo>
                  <a:pt x="8720104" y="3734362"/>
                </a:lnTo>
                <a:lnTo>
                  <a:pt x="8720104" y="3785162"/>
                </a:lnTo>
                <a:lnTo>
                  <a:pt x="8737037" y="3785162"/>
                </a:lnTo>
                <a:lnTo>
                  <a:pt x="8737037" y="3734362"/>
                </a:lnTo>
                <a:close/>
              </a:path>
              <a:path w="8737600" h="4949825">
                <a:moveTo>
                  <a:pt x="8737037" y="3819029"/>
                </a:moveTo>
                <a:lnTo>
                  <a:pt x="8720104" y="3819029"/>
                </a:lnTo>
                <a:lnTo>
                  <a:pt x="8720104" y="3869829"/>
                </a:lnTo>
                <a:lnTo>
                  <a:pt x="8737037" y="3869829"/>
                </a:lnTo>
                <a:lnTo>
                  <a:pt x="8737037" y="3819029"/>
                </a:lnTo>
                <a:close/>
              </a:path>
              <a:path w="8737600" h="4949825">
                <a:moveTo>
                  <a:pt x="8737037" y="3903696"/>
                </a:moveTo>
                <a:lnTo>
                  <a:pt x="8720104" y="3903696"/>
                </a:lnTo>
                <a:lnTo>
                  <a:pt x="8720104" y="3954496"/>
                </a:lnTo>
                <a:lnTo>
                  <a:pt x="8737037" y="3954496"/>
                </a:lnTo>
                <a:lnTo>
                  <a:pt x="8737037" y="3903696"/>
                </a:lnTo>
                <a:close/>
              </a:path>
              <a:path w="8737600" h="4949825">
                <a:moveTo>
                  <a:pt x="8737037" y="3988362"/>
                </a:moveTo>
                <a:lnTo>
                  <a:pt x="8720104" y="3988362"/>
                </a:lnTo>
                <a:lnTo>
                  <a:pt x="8720104" y="4039162"/>
                </a:lnTo>
                <a:lnTo>
                  <a:pt x="8737037" y="4039162"/>
                </a:lnTo>
                <a:lnTo>
                  <a:pt x="8737037" y="3988362"/>
                </a:lnTo>
                <a:close/>
              </a:path>
              <a:path w="8737600" h="4949825">
                <a:moveTo>
                  <a:pt x="8737037" y="4073029"/>
                </a:moveTo>
                <a:lnTo>
                  <a:pt x="8720104" y="4073029"/>
                </a:lnTo>
                <a:lnTo>
                  <a:pt x="8720104" y="4123829"/>
                </a:lnTo>
                <a:lnTo>
                  <a:pt x="8737037" y="4123829"/>
                </a:lnTo>
                <a:lnTo>
                  <a:pt x="8737037" y="4073029"/>
                </a:lnTo>
                <a:close/>
              </a:path>
              <a:path w="8737600" h="4949825">
                <a:moveTo>
                  <a:pt x="8737037" y="4157696"/>
                </a:moveTo>
                <a:lnTo>
                  <a:pt x="8720104" y="4157696"/>
                </a:lnTo>
                <a:lnTo>
                  <a:pt x="8720104" y="4208496"/>
                </a:lnTo>
                <a:lnTo>
                  <a:pt x="8737037" y="4208496"/>
                </a:lnTo>
                <a:lnTo>
                  <a:pt x="8737037" y="4157696"/>
                </a:lnTo>
                <a:close/>
              </a:path>
              <a:path w="8737600" h="4949825">
                <a:moveTo>
                  <a:pt x="8737037" y="4242363"/>
                </a:moveTo>
                <a:lnTo>
                  <a:pt x="8720104" y="4242363"/>
                </a:lnTo>
                <a:lnTo>
                  <a:pt x="8720104" y="4293163"/>
                </a:lnTo>
                <a:lnTo>
                  <a:pt x="8737037" y="4293163"/>
                </a:lnTo>
                <a:lnTo>
                  <a:pt x="8737037" y="4242363"/>
                </a:lnTo>
                <a:close/>
              </a:path>
              <a:path w="8737600" h="4949825">
                <a:moveTo>
                  <a:pt x="8737037" y="4327029"/>
                </a:moveTo>
                <a:lnTo>
                  <a:pt x="8720104" y="4327029"/>
                </a:lnTo>
                <a:lnTo>
                  <a:pt x="8720104" y="4377829"/>
                </a:lnTo>
                <a:lnTo>
                  <a:pt x="8737037" y="4377829"/>
                </a:lnTo>
                <a:lnTo>
                  <a:pt x="8737037" y="4327029"/>
                </a:lnTo>
                <a:close/>
              </a:path>
              <a:path w="8737600" h="4949825">
                <a:moveTo>
                  <a:pt x="8737037" y="4411696"/>
                </a:moveTo>
                <a:lnTo>
                  <a:pt x="8720104" y="4411696"/>
                </a:lnTo>
                <a:lnTo>
                  <a:pt x="8720104" y="4462496"/>
                </a:lnTo>
                <a:lnTo>
                  <a:pt x="8737037" y="4462496"/>
                </a:lnTo>
                <a:lnTo>
                  <a:pt x="8737037" y="4411696"/>
                </a:lnTo>
                <a:close/>
              </a:path>
              <a:path w="8737600" h="4949825">
                <a:moveTo>
                  <a:pt x="8737037" y="4496363"/>
                </a:moveTo>
                <a:lnTo>
                  <a:pt x="8720104" y="4496363"/>
                </a:lnTo>
                <a:lnTo>
                  <a:pt x="8720104" y="4547163"/>
                </a:lnTo>
                <a:lnTo>
                  <a:pt x="8737037" y="4547163"/>
                </a:lnTo>
                <a:lnTo>
                  <a:pt x="8737037" y="4496363"/>
                </a:lnTo>
                <a:close/>
              </a:path>
              <a:path w="8737600" h="4949825">
                <a:moveTo>
                  <a:pt x="8737037" y="4581029"/>
                </a:moveTo>
                <a:lnTo>
                  <a:pt x="8720104" y="4581029"/>
                </a:lnTo>
                <a:lnTo>
                  <a:pt x="8720104" y="4631829"/>
                </a:lnTo>
                <a:lnTo>
                  <a:pt x="8737037" y="4631829"/>
                </a:lnTo>
                <a:lnTo>
                  <a:pt x="8737037" y="4581029"/>
                </a:lnTo>
                <a:close/>
              </a:path>
              <a:path w="8737600" h="4949825">
                <a:moveTo>
                  <a:pt x="8737037" y="4665696"/>
                </a:moveTo>
                <a:lnTo>
                  <a:pt x="8720104" y="4665696"/>
                </a:lnTo>
                <a:lnTo>
                  <a:pt x="8720104" y="4716496"/>
                </a:lnTo>
                <a:lnTo>
                  <a:pt x="8737037" y="4716496"/>
                </a:lnTo>
                <a:lnTo>
                  <a:pt x="8737037" y="4665696"/>
                </a:lnTo>
                <a:close/>
              </a:path>
              <a:path w="8737600" h="4949825">
                <a:moveTo>
                  <a:pt x="8737037" y="4750363"/>
                </a:moveTo>
                <a:lnTo>
                  <a:pt x="8720104" y="4750363"/>
                </a:lnTo>
                <a:lnTo>
                  <a:pt x="8720104" y="4801163"/>
                </a:lnTo>
                <a:lnTo>
                  <a:pt x="8737037" y="4801163"/>
                </a:lnTo>
                <a:lnTo>
                  <a:pt x="8737037" y="4750363"/>
                </a:lnTo>
                <a:close/>
              </a:path>
              <a:path w="8737600" h="4949825">
                <a:moveTo>
                  <a:pt x="8737037" y="4835029"/>
                </a:moveTo>
                <a:lnTo>
                  <a:pt x="8720104" y="4835029"/>
                </a:lnTo>
                <a:lnTo>
                  <a:pt x="8720104" y="4885829"/>
                </a:lnTo>
                <a:lnTo>
                  <a:pt x="8737037" y="4885829"/>
                </a:lnTo>
                <a:lnTo>
                  <a:pt x="8737037" y="4835029"/>
                </a:lnTo>
                <a:close/>
              </a:path>
              <a:path w="8737600" h="4949825">
                <a:moveTo>
                  <a:pt x="8720104" y="4932757"/>
                </a:moveTo>
                <a:lnTo>
                  <a:pt x="8699299" y="4932757"/>
                </a:lnTo>
                <a:lnTo>
                  <a:pt x="8699299" y="4949691"/>
                </a:lnTo>
                <a:lnTo>
                  <a:pt x="8733246" y="4949691"/>
                </a:lnTo>
                <a:lnTo>
                  <a:pt x="8737037" y="4945900"/>
                </a:lnTo>
                <a:lnTo>
                  <a:pt x="8737037" y="4941224"/>
                </a:lnTo>
                <a:lnTo>
                  <a:pt x="8720104" y="4941224"/>
                </a:lnTo>
                <a:lnTo>
                  <a:pt x="8720104" y="4932757"/>
                </a:lnTo>
                <a:close/>
              </a:path>
              <a:path w="8737600" h="4949825">
                <a:moveTo>
                  <a:pt x="8737037" y="4919696"/>
                </a:moveTo>
                <a:lnTo>
                  <a:pt x="8720104" y="4919696"/>
                </a:lnTo>
                <a:lnTo>
                  <a:pt x="8720104" y="4941224"/>
                </a:lnTo>
                <a:lnTo>
                  <a:pt x="8728570" y="4941224"/>
                </a:lnTo>
                <a:lnTo>
                  <a:pt x="8728570" y="4932757"/>
                </a:lnTo>
                <a:lnTo>
                  <a:pt x="8737037" y="4932757"/>
                </a:lnTo>
                <a:lnTo>
                  <a:pt x="8737037" y="4919696"/>
                </a:lnTo>
                <a:close/>
              </a:path>
              <a:path w="8737600" h="4949825">
                <a:moveTo>
                  <a:pt x="8737037" y="4932757"/>
                </a:moveTo>
                <a:lnTo>
                  <a:pt x="8728570" y="4932757"/>
                </a:lnTo>
                <a:lnTo>
                  <a:pt x="8728570" y="4941224"/>
                </a:lnTo>
                <a:lnTo>
                  <a:pt x="8737037" y="4941224"/>
                </a:lnTo>
                <a:lnTo>
                  <a:pt x="8737037" y="4932757"/>
                </a:lnTo>
                <a:close/>
              </a:path>
              <a:path w="8737600" h="4949825">
                <a:moveTo>
                  <a:pt x="8665432" y="4932757"/>
                </a:moveTo>
                <a:lnTo>
                  <a:pt x="8614632" y="4932757"/>
                </a:lnTo>
                <a:lnTo>
                  <a:pt x="8614632" y="4949691"/>
                </a:lnTo>
                <a:lnTo>
                  <a:pt x="8665432" y="4949691"/>
                </a:lnTo>
                <a:lnTo>
                  <a:pt x="8665432" y="4932757"/>
                </a:lnTo>
                <a:close/>
              </a:path>
              <a:path w="8737600" h="4949825">
                <a:moveTo>
                  <a:pt x="8580765" y="4932757"/>
                </a:moveTo>
                <a:lnTo>
                  <a:pt x="8529965" y="4932757"/>
                </a:lnTo>
                <a:lnTo>
                  <a:pt x="8529965" y="4949691"/>
                </a:lnTo>
                <a:lnTo>
                  <a:pt x="8580765" y="4949691"/>
                </a:lnTo>
                <a:lnTo>
                  <a:pt x="8580765" y="4932757"/>
                </a:lnTo>
                <a:close/>
              </a:path>
              <a:path w="8737600" h="4949825">
                <a:moveTo>
                  <a:pt x="8496099" y="4932757"/>
                </a:moveTo>
                <a:lnTo>
                  <a:pt x="8445299" y="4932757"/>
                </a:lnTo>
                <a:lnTo>
                  <a:pt x="8445299" y="4949691"/>
                </a:lnTo>
                <a:lnTo>
                  <a:pt x="8496099" y="4949691"/>
                </a:lnTo>
                <a:lnTo>
                  <a:pt x="8496099" y="4932757"/>
                </a:lnTo>
                <a:close/>
              </a:path>
              <a:path w="8737600" h="4949825">
                <a:moveTo>
                  <a:pt x="8411432" y="4932757"/>
                </a:moveTo>
                <a:lnTo>
                  <a:pt x="8360632" y="4932757"/>
                </a:lnTo>
                <a:lnTo>
                  <a:pt x="8360632" y="4949691"/>
                </a:lnTo>
                <a:lnTo>
                  <a:pt x="8411432" y="4949691"/>
                </a:lnTo>
                <a:lnTo>
                  <a:pt x="8411432" y="4932757"/>
                </a:lnTo>
                <a:close/>
              </a:path>
              <a:path w="8737600" h="4949825">
                <a:moveTo>
                  <a:pt x="8326765" y="4932757"/>
                </a:moveTo>
                <a:lnTo>
                  <a:pt x="8275965" y="4932757"/>
                </a:lnTo>
                <a:lnTo>
                  <a:pt x="8275965" y="4949691"/>
                </a:lnTo>
                <a:lnTo>
                  <a:pt x="8326765" y="4949691"/>
                </a:lnTo>
                <a:lnTo>
                  <a:pt x="8326765" y="4932757"/>
                </a:lnTo>
                <a:close/>
              </a:path>
              <a:path w="8737600" h="4949825">
                <a:moveTo>
                  <a:pt x="8242099" y="4932757"/>
                </a:moveTo>
                <a:lnTo>
                  <a:pt x="8191299" y="4932757"/>
                </a:lnTo>
                <a:lnTo>
                  <a:pt x="8191299" y="4949691"/>
                </a:lnTo>
                <a:lnTo>
                  <a:pt x="8242099" y="4949691"/>
                </a:lnTo>
                <a:lnTo>
                  <a:pt x="8242099" y="4932757"/>
                </a:lnTo>
                <a:close/>
              </a:path>
              <a:path w="8737600" h="4949825">
                <a:moveTo>
                  <a:pt x="8157432" y="4932757"/>
                </a:moveTo>
                <a:lnTo>
                  <a:pt x="8106632" y="4932757"/>
                </a:lnTo>
                <a:lnTo>
                  <a:pt x="8106632" y="4949691"/>
                </a:lnTo>
                <a:lnTo>
                  <a:pt x="8157432" y="4949691"/>
                </a:lnTo>
                <a:lnTo>
                  <a:pt x="8157432" y="4932757"/>
                </a:lnTo>
                <a:close/>
              </a:path>
              <a:path w="8737600" h="4949825">
                <a:moveTo>
                  <a:pt x="8072765" y="4932757"/>
                </a:moveTo>
                <a:lnTo>
                  <a:pt x="8021965" y="4932757"/>
                </a:lnTo>
                <a:lnTo>
                  <a:pt x="8021965" y="4949691"/>
                </a:lnTo>
                <a:lnTo>
                  <a:pt x="8072765" y="4949691"/>
                </a:lnTo>
                <a:lnTo>
                  <a:pt x="8072765" y="4932757"/>
                </a:lnTo>
                <a:close/>
              </a:path>
              <a:path w="8737600" h="4949825">
                <a:moveTo>
                  <a:pt x="7988099" y="4932757"/>
                </a:moveTo>
                <a:lnTo>
                  <a:pt x="7937299" y="4932757"/>
                </a:lnTo>
                <a:lnTo>
                  <a:pt x="7937299" y="4949691"/>
                </a:lnTo>
                <a:lnTo>
                  <a:pt x="7988099" y="4949691"/>
                </a:lnTo>
                <a:lnTo>
                  <a:pt x="7988099" y="4932757"/>
                </a:lnTo>
                <a:close/>
              </a:path>
              <a:path w="8737600" h="4949825">
                <a:moveTo>
                  <a:pt x="7903432" y="4932757"/>
                </a:moveTo>
                <a:lnTo>
                  <a:pt x="7852632" y="4932757"/>
                </a:lnTo>
                <a:lnTo>
                  <a:pt x="7852632" y="4949691"/>
                </a:lnTo>
                <a:lnTo>
                  <a:pt x="7903432" y="4949691"/>
                </a:lnTo>
                <a:lnTo>
                  <a:pt x="7903432" y="4932757"/>
                </a:lnTo>
                <a:close/>
              </a:path>
              <a:path w="8737600" h="4949825">
                <a:moveTo>
                  <a:pt x="7818765" y="4932757"/>
                </a:moveTo>
                <a:lnTo>
                  <a:pt x="7767965" y="4932757"/>
                </a:lnTo>
                <a:lnTo>
                  <a:pt x="7767965" y="4949691"/>
                </a:lnTo>
                <a:lnTo>
                  <a:pt x="7818765" y="4949691"/>
                </a:lnTo>
                <a:lnTo>
                  <a:pt x="7818765" y="4932757"/>
                </a:lnTo>
                <a:close/>
              </a:path>
              <a:path w="8737600" h="4949825">
                <a:moveTo>
                  <a:pt x="7734099" y="4932757"/>
                </a:moveTo>
                <a:lnTo>
                  <a:pt x="7683299" y="4932757"/>
                </a:lnTo>
                <a:lnTo>
                  <a:pt x="7683299" y="4949691"/>
                </a:lnTo>
                <a:lnTo>
                  <a:pt x="7734099" y="4949691"/>
                </a:lnTo>
                <a:lnTo>
                  <a:pt x="7734099" y="4932757"/>
                </a:lnTo>
                <a:close/>
              </a:path>
              <a:path w="8737600" h="4949825">
                <a:moveTo>
                  <a:pt x="7649432" y="4932757"/>
                </a:moveTo>
                <a:lnTo>
                  <a:pt x="7598632" y="4932757"/>
                </a:lnTo>
                <a:lnTo>
                  <a:pt x="7598632" y="4949691"/>
                </a:lnTo>
                <a:lnTo>
                  <a:pt x="7649432" y="4949691"/>
                </a:lnTo>
                <a:lnTo>
                  <a:pt x="7649432" y="4932757"/>
                </a:lnTo>
                <a:close/>
              </a:path>
              <a:path w="8737600" h="4949825">
                <a:moveTo>
                  <a:pt x="7564765" y="4932757"/>
                </a:moveTo>
                <a:lnTo>
                  <a:pt x="7513965" y="4932757"/>
                </a:lnTo>
                <a:lnTo>
                  <a:pt x="7513965" y="4949691"/>
                </a:lnTo>
                <a:lnTo>
                  <a:pt x="7564765" y="4949691"/>
                </a:lnTo>
                <a:lnTo>
                  <a:pt x="7564765" y="4932757"/>
                </a:lnTo>
                <a:close/>
              </a:path>
              <a:path w="8737600" h="4949825">
                <a:moveTo>
                  <a:pt x="7480099" y="4932757"/>
                </a:moveTo>
                <a:lnTo>
                  <a:pt x="7429299" y="4932757"/>
                </a:lnTo>
                <a:lnTo>
                  <a:pt x="7429299" y="4949691"/>
                </a:lnTo>
                <a:lnTo>
                  <a:pt x="7480099" y="4949691"/>
                </a:lnTo>
                <a:lnTo>
                  <a:pt x="7480099" y="4932757"/>
                </a:lnTo>
                <a:close/>
              </a:path>
              <a:path w="8737600" h="4949825">
                <a:moveTo>
                  <a:pt x="7395432" y="4932757"/>
                </a:moveTo>
                <a:lnTo>
                  <a:pt x="7344632" y="4932757"/>
                </a:lnTo>
                <a:lnTo>
                  <a:pt x="7344632" y="4949691"/>
                </a:lnTo>
                <a:lnTo>
                  <a:pt x="7395432" y="4949691"/>
                </a:lnTo>
                <a:lnTo>
                  <a:pt x="7395432" y="4932757"/>
                </a:lnTo>
                <a:close/>
              </a:path>
              <a:path w="8737600" h="4949825">
                <a:moveTo>
                  <a:pt x="7310765" y="4932757"/>
                </a:moveTo>
                <a:lnTo>
                  <a:pt x="7259965" y="4932757"/>
                </a:lnTo>
                <a:lnTo>
                  <a:pt x="7259965" y="4949691"/>
                </a:lnTo>
                <a:lnTo>
                  <a:pt x="7310765" y="4949691"/>
                </a:lnTo>
                <a:lnTo>
                  <a:pt x="7310765" y="4932757"/>
                </a:lnTo>
                <a:close/>
              </a:path>
              <a:path w="8737600" h="4949825">
                <a:moveTo>
                  <a:pt x="7226099" y="4932757"/>
                </a:moveTo>
                <a:lnTo>
                  <a:pt x="7175299" y="4932757"/>
                </a:lnTo>
                <a:lnTo>
                  <a:pt x="7175299" y="4949691"/>
                </a:lnTo>
                <a:lnTo>
                  <a:pt x="7226099" y="4949691"/>
                </a:lnTo>
                <a:lnTo>
                  <a:pt x="7226099" y="4932757"/>
                </a:lnTo>
                <a:close/>
              </a:path>
              <a:path w="8737600" h="4949825">
                <a:moveTo>
                  <a:pt x="7141432" y="4932757"/>
                </a:moveTo>
                <a:lnTo>
                  <a:pt x="7090632" y="4932757"/>
                </a:lnTo>
                <a:lnTo>
                  <a:pt x="7090632" y="4949691"/>
                </a:lnTo>
                <a:lnTo>
                  <a:pt x="7141432" y="4949691"/>
                </a:lnTo>
                <a:lnTo>
                  <a:pt x="7141432" y="4932757"/>
                </a:lnTo>
                <a:close/>
              </a:path>
              <a:path w="8737600" h="4949825">
                <a:moveTo>
                  <a:pt x="7056765" y="4932757"/>
                </a:moveTo>
                <a:lnTo>
                  <a:pt x="7005965" y="4932757"/>
                </a:lnTo>
                <a:lnTo>
                  <a:pt x="7005965" y="4949691"/>
                </a:lnTo>
                <a:lnTo>
                  <a:pt x="7056765" y="4949691"/>
                </a:lnTo>
                <a:lnTo>
                  <a:pt x="7056765" y="4932757"/>
                </a:lnTo>
                <a:close/>
              </a:path>
              <a:path w="8737600" h="4949825">
                <a:moveTo>
                  <a:pt x="6972099" y="4932757"/>
                </a:moveTo>
                <a:lnTo>
                  <a:pt x="6921299" y="4932757"/>
                </a:lnTo>
                <a:lnTo>
                  <a:pt x="6921299" y="4949691"/>
                </a:lnTo>
                <a:lnTo>
                  <a:pt x="6972099" y="4949691"/>
                </a:lnTo>
                <a:lnTo>
                  <a:pt x="6972099" y="4932757"/>
                </a:lnTo>
                <a:close/>
              </a:path>
              <a:path w="8737600" h="4949825">
                <a:moveTo>
                  <a:pt x="6887432" y="4932757"/>
                </a:moveTo>
                <a:lnTo>
                  <a:pt x="6836632" y="4932757"/>
                </a:lnTo>
                <a:lnTo>
                  <a:pt x="6836632" y="4949691"/>
                </a:lnTo>
                <a:lnTo>
                  <a:pt x="6887432" y="4949691"/>
                </a:lnTo>
                <a:lnTo>
                  <a:pt x="6887432" y="4932757"/>
                </a:lnTo>
                <a:close/>
              </a:path>
              <a:path w="8737600" h="4949825">
                <a:moveTo>
                  <a:pt x="6802765" y="4932757"/>
                </a:moveTo>
                <a:lnTo>
                  <a:pt x="6751965" y="4932757"/>
                </a:lnTo>
                <a:lnTo>
                  <a:pt x="6751965" y="4949691"/>
                </a:lnTo>
                <a:lnTo>
                  <a:pt x="6802765" y="4949691"/>
                </a:lnTo>
                <a:lnTo>
                  <a:pt x="6802765" y="4932757"/>
                </a:lnTo>
                <a:close/>
              </a:path>
              <a:path w="8737600" h="4949825">
                <a:moveTo>
                  <a:pt x="6718099" y="4932757"/>
                </a:moveTo>
                <a:lnTo>
                  <a:pt x="6667299" y="4932757"/>
                </a:lnTo>
                <a:lnTo>
                  <a:pt x="6667299" y="4949691"/>
                </a:lnTo>
                <a:lnTo>
                  <a:pt x="6718099" y="4949691"/>
                </a:lnTo>
                <a:lnTo>
                  <a:pt x="6718099" y="4932757"/>
                </a:lnTo>
                <a:close/>
              </a:path>
              <a:path w="8737600" h="4949825">
                <a:moveTo>
                  <a:pt x="6633432" y="4932757"/>
                </a:moveTo>
                <a:lnTo>
                  <a:pt x="6582632" y="4932757"/>
                </a:lnTo>
                <a:lnTo>
                  <a:pt x="6582632" y="4949691"/>
                </a:lnTo>
                <a:lnTo>
                  <a:pt x="6633432" y="4949691"/>
                </a:lnTo>
                <a:lnTo>
                  <a:pt x="6633432" y="4932757"/>
                </a:lnTo>
                <a:close/>
              </a:path>
              <a:path w="8737600" h="4949825">
                <a:moveTo>
                  <a:pt x="6548765" y="4932757"/>
                </a:moveTo>
                <a:lnTo>
                  <a:pt x="6497965" y="4932757"/>
                </a:lnTo>
                <a:lnTo>
                  <a:pt x="6497965" y="4949691"/>
                </a:lnTo>
                <a:lnTo>
                  <a:pt x="6548765" y="4949691"/>
                </a:lnTo>
                <a:lnTo>
                  <a:pt x="6548765" y="4932757"/>
                </a:lnTo>
                <a:close/>
              </a:path>
              <a:path w="8737600" h="4949825">
                <a:moveTo>
                  <a:pt x="6464099" y="4932757"/>
                </a:moveTo>
                <a:lnTo>
                  <a:pt x="6413299" y="4932757"/>
                </a:lnTo>
                <a:lnTo>
                  <a:pt x="6413299" y="4949691"/>
                </a:lnTo>
                <a:lnTo>
                  <a:pt x="6464099" y="4949691"/>
                </a:lnTo>
                <a:lnTo>
                  <a:pt x="6464099" y="4932757"/>
                </a:lnTo>
                <a:close/>
              </a:path>
              <a:path w="8737600" h="4949825">
                <a:moveTo>
                  <a:pt x="6379432" y="4932757"/>
                </a:moveTo>
                <a:lnTo>
                  <a:pt x="6328632" y="4932757"/>
                </a:lnTo>
                <a:lnTo>
                  <a:pt x="6328632" y="4949691"/>
                </a:lnTo>
                <a:lnTo>
                  <a:pt x="6379432" y="4949691"/>
                </a:lnTo>
                <a:lnTo>
                  <a:pt x="6379432" y="4932757"/>
                </a:lnTo>
                <a:close/>
              </a:path>
              <a:path w="8737600" h="4949825">
                <a:moveTo>
                  <a:pt x="6294765" y="4932757"/>
                </a:moveTo>
                <a:lnTo>
                  <a:pt x="6243965" y="4932757"/>
                </a:lnTo>
                <a:lnTo>
                  <a:pt x="6243965" y="4949691"/>
                </a:lnTo>
                <a:lnTo>
                  <a:pt x="6294765" y="4949691"/>
                </a:lnTo>
                <a:lnTo>
                  <a:pt x="6294765" y="4932757"/>
                </a:lnTo>
                <a:close/>
              </a:path>
              <a:path w="8737600" h="4949825">
                <a:moveTo>
                  <a:pt x="6210099" y="4932757"/>
                </a:moveTo>
                <a:lnTo>
                  <a:pt x="6159299" y="4932757"/>
                </a:lnTo>
                <a:lnTo>
                  <a:pt x="6159299" y="4949691"/>
                </a:lnTo>
                <a:lnTo>
                  <a:pt x="6210099" y="4949691"/>
                </a:lnTo>
                <a:lnTo>
                  <a:pt x="6210099" y="4932757"/>
                </a:lnTo>
                <a:close/>
              </a:path>
              <a:path w="8737600" h="4949825">
                <a:moveTo>
                  <a:pt x="6125432" y="4932757"/>
                </a:moveTo>
                <a:lnTo>
                  <a:pt x="6074632" y="4932757"/>
                </a:lnTo>
                <a:lnTo>
                  <a:pt x="6074632" y="4949691"/>
                </a:lnTo>
                <a:lnTo>
                  <a:pt x="6125432" y="4949691"/>
                </a:lnTo>
                <a:lnTo>
                  <a:pt x="6125432" y="4932757"/>
                </a:lnTo>
                <a:close/>
              </a:path>
              <a:path w="8737600" h="4949825">
                <a:moveTo>
                  <a:pt x="6040765" y="4932757"/>
                </a:moveTo>
                <a:lnTo>
                  <a:pt x="5989965" y="4932757"/>
                </a:lnTo>
                <a:lnTo>
                  <a:pt x="5989965" y="4949691"/>
                </a:lnTo>
                <a:lnTo>
                  <a:pt x="6040765" y="4949691"/>
                </a:lnTo>
                <a:lnTo>
                  <a:pt x="6040765" y="4932757"/>
                </a:lnTo>
                <a:close/>
              </a:path>
              <a:path w="8737600" h="4949825">
                <a:moveTo>
                  <a:pt x="5956099" y="4932757"/>
                </a:moveTo>
                <a:lnTo>
                  <a:pt x="5905299" y="4932757"/>
                </a:lnTo>
                <a:lnTo>
                  <a:pt x="5905299" y="4949691"/>
                </a:lnTo>
                <a:lnTo>
                  <a:pt x="5956099" y="4949691"/>
                </a:lnTo>
                <a:lnTo>
                  <a:pt x="5956099" y="4932757"/>
                </a:lnTo>
                <a:close/>
              </a:path>
              <a:path w="8737600" h="4949825">
                <a:moveTo>
                  <a:pt x="5871432" y="4932757"/>
                </a:moveTo>
                <a:lnTo>
                  <a:pt x="5820632" y="4932757"/>
                </a:lnTo>
                <a:lnTo>
                  <a:pt x="5820632" y="4949691"/>
                </a:lnTo>
                <a:lnTo>
                  <a:pt x="5871432" y="4949691"/>
                </a:lnTo>
                <a:lnTo>
                  <a:pt x="5871432" y="4932757"/>
                </a:lnTo>
                <a:close/>
              </a:path>
              <a:path w="8737600" h="4949825">
                <a:moveTo>
                  <a:pt x="5786765" y="4932757"/>
                </a:moveTo>
                <a:lnTo>
                  <a:pt x="5735965" y="4932757"/>
                </a:lnTo>
                <a:lnTo>
                  <a:pt x="5735965" y="4949691"/>
                </a:lnTo>
                <a:lnTo>
                  <a:pt x="5786765" y="4949691"/>
                </a:lnTo>
                <a:lnTo>
                  <a:pt x="5786765" y="4932757"/>
                </a:lnTo>
                <a:close/>
              </a:path>
              <a:path w="8737600" h="4949825">
                <a:moveTo>
                  <a:pt x="5702099" y="4932757"/>
                </a:moveTo>
                <a:lnTo>
                  <a:pt x="5651299" y="4932757"/>
                </a:lnTo>
                <a:lnTo>
                  <a:pt x="5651299" y="4949691"/>
                </a:lnTo>
                <a:lnTo>
                  <a:pt x="5702099" y="4949691"/>
                </a:lnTo>
                <a:lnTo>
                  <a:pt x="5702099" y="4932757"/>
                </a:lnTo>
                <a:close/>
              </a:path>
              <a:path w="8737600" h="4949825">
                <a:moveTo>
                  <a:pt x="5617432" y="4932757"/>
                </a:moveTo>
                <a:lnTo>
                  <a:pt x="5566632" y="4932757"/>
                </a:lnTo>
                <a:lnTo>
                  <a:pt x="5566632" y="4949691"/>
                </a:lnTo>
                <a:lnTo>
                  <a:pt x="5617432" y="4949691"/>
                </a:lnTo>
                <a:lnTo>
                  <a:pt x="5617432" y="4932757"/>
                </a:lnTo>
                <a:close/>
              </a:path>
              <a:path w="8737600" h="4949825">
                <a:moveTo>
                  <a:pt x="5532765" y="4932757"/>
                </a:moveTo>
                <a:lnTo>
                  <a:pt x="5481965" y="4932757"/>
                </a:lnTo>
                <a:lnTo>
                  <a:pt x="5481965" y="4949691"/>
                </a:lnTo>
                <a:lnTo>
                  <a:pt x="5532765" y="4949691"/>
                </a:lnTo>
                <a:lnTo>
                  <a:pt x="5532765" y="4932757"/>
                </a:lnTo>
                <a:close/>
              </a:path>
              <a:path w="8737600" h="4949825">
                <a:moveTo>
                  <a:pt x="5448099" y="4932757"/>
                </a:moveTo>
                <a:lnTo>
                  <a:pt x="5397299" y="4932757"/>
                </a:lnTo>
                <a:lnTo>
                  <a:pt x="5397299" y="4949691"/>
                </a:lnTo>
                <a:lnTo>
                  <a:pt x="5448099" y="4949691"/>
                </a:lnTo>
                <a:lnTo>
                  <a:pt x="5448099" y="4932757"/>
                </a:lnTo>
                <a:close/>
              </a:path>
              <a:path w="8737600" h="4949825">
                <a:moveTo>
                  <a:pt x="5363432" y="4932757"/>
                </a:moveTo>
                <a:lnTo>
                  <a:pt x="5312632" y="4932757"/>
                </a:lnTo>
                <a:lnTo>
                  <a:pt x="5312632" y="4949691"/>
                </a:lnTo>
                <a:lnTo>
                  <a:pt x="5363432" y="4949691"/>
                </a:lnTo>
                <a:lnTo>
                  <a:pt x="5363432" y="4932757"/>
                </a:lnTo>
                <a:close/>
              </a:path>
              <a:path w="8737600" h="4949825">
                <a:moveTo>
                  <a:pt x="5278765" y="4932757"/>
                </a:moveTo>
                <a:lnTo>
                  <a:pt x="5227965" y="4932757"/>
                </a:lnTo>
                <a:lnTo>
                  <a:pt x="5227965" y="4949691"/>
                </a:lnTo>
                <a:lnTo>
                  <a:pt x="5278765" y="4949691"/>
                </a:lnTo>
                <a:lnTo>
                  <a:pt x="5278765" y="4932757"/>
                </a:lnTo>
                <a:close/>
              </a:path>
              <a:path w="8737600" h="4949825">
                <a:moveTo>
                  <a:pt x="5194099" y="4932757"/>
                </a:moveTo>
                <a:lnTo>
                  <a:pt x="5143299" y="4932757"/>
                </a:lnTo>
                <a:lnTo>
                  <a:pt x="5143299" y="4949691"/>
                </a:lnTo>
                <a:lnTo>
                  <a:pt x="5194099" y="4949691"/>
                </a:lnTo>
                <a:lnTo>
                  <a:pt x="5194099" y="4932757"/>
                </a:lnTo>
                <a:close/>
              </a:path>
              <a:path w="8737600" h="4949825">
                <a:moveTo>
                  <a:pt x="5109432" y="4932757"/>
                </a:moveTo>
                <a:lnTo>
                  <a:pt x="5058632" y="4932757"/>
                </a:lnTo>
                <a:lnTo>
                  <a:pt x="5058632" y="4949691"/>
                </a:lnTo>
                <a:lnTo>
                  <a:pt x="5109432" y="4949691"/>
                </a:lnTo>
                <a:lnTo>
                  <a:pt x="5109432" y="4932757"/>
                </a:lnTo>
                <a:close/>
              </a:path>
              <a:path w="8737600" h="4949825">
                <a:moveTo>
                  <a:pt x="5024765" y="4932757"/>
                </a:moveTo>
                <a:lnTo>
                  <a:pt x="4973965" y="4932757"/>
                </a:lnTo>
                <a:lnTo>
                  <a:pt x="4973965" y="4949691"/>
                </a:lnTo>
                <a:lnTo>
                  <a:pt x="5024765" y="4949691"/>
                </a:lnTo>
                <a:lnTo>
                  <a:pt x="5024765" y="4932757"/>
                </a:lnTo>
                <a:close/>
              </a:path>
              <a:path w="8737600" h="4949825">
                <a:moveTo>
                  <a:pt x="4940099" y="4932757"/>
                </a:moveTo>
                <a:lnTo>
                  <a:pt x="4889299" y="4932757"/>
                </a:lnTo>
                <a:lnTo>
                  <a:pt x="4889299" y="4949691"/>
                </a:lnTo>
                <a:lnTo>
                  <a:pt x="4940099" y="4949691"/>
                </a:lnTo>
                <a:lnTo>
                  <a:pt x="4940099" y="4932757"/>
                </a:lnTo>
                <a:close/>
              </a:path>
              <a:path w="8737600" h="4949825">
                <a:moveTo>
                  <a:pt x="4855432" y="4932757"/>
                </a:moveTo>
                <a:lnTo>
                  <a:pt x="4804632" y="4932757"/>
                </a:lnTo>
                <a:lnTo>
                  <a:pt x="4804632" y="4949691"/>
                </a:lnTo>
                <a:lnTo>
                  <a:pt x="4855432" y="4949691"/>
                </a:lnTo>
                <a:lnTo>
                  <a:pt x="4855432" y="4932757"/>
                </a:lnTo>
                <a:close/>
              </a:path>
              <a:path w="8737600" h="4949825">
                <a:moveTo>
                  <a:pt x="4770765" y="4932757"/>
                </a:moveTo>
                <a:lnTo>
                  <a:pt x="4719965" y="4932757"/>
                </a:lnTo>
                <a:lnTo>
                  <a:pt x="4719965" y="4949691"/>
                </a:lnTo>
                <a:lnTo>
                  <a:pt x="4770765" y="4949691"/>
                </a:lnTo>
                <a:lnTo>
                  <a:pt x="4770765" y="4932757"/>
                </a:lnTo>
                <a:close/>
              </a:path>
              <a:path w="8737600" h="4949825">
                <a:moveTo>
                  <a:pt x="4686099" y="4932757"/>
                </a:moveTo>
                <a:lnTo>
                  <a:pt x="4635299" y="4932757"/>
                </a:lnTo>
                <a:lnTo>
                  <a:pt x="4635299" y="4949691"/>
                </a:lnTo>
                <a:lnTo>
                  <a:pt x="4686099" y="4949691"/>
                </a:lnTo>
                <a:lnTo>
                  <a:pt x="4686099" y="4932757"/>
                </a:lnTo>
                <a:close/>
              </a:path>
              <a:path w="8737600" h="4949825">
                <a:moveTo>
                  <a:pt x="4601432" y="4932757"/>
                </a:moveTo>
                <a:lnTo>
                  <a:pt x="4550632" y="4932757"/>
                </a:lnTo>
                <a:lnTo>
                  <a:pt x="4550632" y="4949691"/>
                </a:lnTo>
                <a:lnTo>
                  <a:pt x="4601432" y="4949691"/>
                </a:lnTo>
                <a:lnTo>
                  <a:pt x="4601432" y="4932757"/>
                </a:lnTo>
                <a:close/>
              </a:path>
              <a:path w="8737600" h="4949825">
                <a:moveTo>
                  <a:pt x="4516765" y="4932757"/>
                </a:moveTo>
                <a:lnTo>
                  <a:pt x="4465965" y="4932757"/>
                </a:lnTo>
                <a:lnTo>
                  <a:pt x="4465965" y="4949691"/>
                </a:lnTo>
                <a:lnTo>
                  <a:pt x="4516765" y="4949691"/>
                </a:lnTo>
                <a:lnTo>
                  <a:pt x="4516765" y="4932757"/>
                </a:lnTo>
                <a:close/>
              </a:path>
              <a:path w="8737600" h="4949825">
                <a:moveTo>
                  <a:pt x="4432099" y="4932757"/>
                </a:moveTo>
                <a:lnTo>
                  <a:pt x="4381299" y="4932757"/>
                </a:lnTo>
                <a:lnTo>
                  <a:pt x="4381299" y="4949691"/>
                </a:lnTo>
                <a:lnTo>
                  <a:pt x="4432099" y="4949691"/>
                </a:lnTo>
                <a:lnTo>
                  <a:pt x="4432099" y="4932757"/>
                </a:lnTo>
                <a:close/>
              </a:path>
              <a:path w="8737600" h="4949825">
                <a:moveTo>
                  <a:pt x="4347432" y="4932757"/>
                </a:moveTo>
                <a:lnTo>
                  <a:pt x="4296632" y="4932757"/>
                </a:lnTo>
                <a:lnTo>
                  <a:pt x="4296632" y="4949691"/>
                </a:lnTo>
                <a:lnTo>
                  <a:pt x="4347432" y="4949691"/>
                </a:lnTo>
                <a:lnTo>
                  <a:pt x="4347432" y="4932757"/>
                </a:lnTo>
                <a:close/>
              </a:path>
              <a:path w="8737600" h="4949825">
                <a:moveTo>
                  <a:pt x="4262765" y="4932757"/>
                </a:moveTo>
                <a:lnTo>
                  <a:pt x="4211965" y="4932757"/>
                </a:lnTo>
                <a:lnTo>
                  <a:pt x="4211965" y="4949691"/>
                </a:lnTo>
                <a:lnTo>
                  <a:pt x="4262765" y="4949691"/>
                </a:lnTo>
                <a:lnTo>
                  <a:pt x="4262765" y="4932757"/>
                </a:lnTo>
                <a:close/>
              </a:path>
              <a:path w="8737600" h="4949825">
                <a:moveTo>
                  <a:pt x="4178099" y="4932757"/>
                </a:moveTo>
                <a:lnTo>
                  <a:pt x="4127299" y="4932757"/>
                </a:lnTo>
                <a:lnTo>
                  <a:pt x="4127299" y="4949691"/>
                </a:lnTo>
                <a:lnTo>
                  <a:pt x="4178099" y="4949691"/>
                </a:lnTo>
                <a:lnTo>
                  <a:pt x="4178099" y="4932757"/>
                </a:lnTo>
                <a:close/>
              </a:path>
              <a:path w="8737600" h="4949825">
                <a:moveTo>
                  <a:pt x="4093432" y="4932757"/>
                </a:moveTo>
                <a:lnTo>
                  <a:pt x="4042632" y="4932757"/>
                </a:lnTo>
                <a:lnTo>
                  <a:pt x="4042632" y="4949691"/>
                </a:lnTo>
                <a:lnTo>
                  <a:pt x="4093432" y="4949691"/>
                </a:lnTo>
                <a:lnTo>
                  <a:pt x="4093432" y="4932757"/>
                </a:lnTo>
                <a:close/>
              </a:path>
              <a:path w="8737600" h="4949825">
                <a:moveTo>
                  <a:pt x="4008765" y="4932757"/>
                </a:moveTo>
                <a:lnTo>
                  <a:pt x="3957965" y="4932757"/>
                </a:lnTo>
                <a:lnTo>
                  <a:pt x="3957965" y="4949691"/>
                </a:lnTo>
                <a:lnTo>
                  <a:pt x="4008765" y="4949691"/>
                </a:lnTo>
                <a:lnTo>
                  <a:pt x="4008765" y="4932757"/>
                </a:lnTo>
                <a:close/>
              </a:path>
              <a:path w="8737600" h="4949825">
                <a:moveTo>
                  <a:pt x="3924099" y="4932757"/>
                </a:moveTo>
                <a:lnTo>
                  <a:pt x="3873299" y="4932757"/>
                </a:lnTo>
                <a:lnTo>
                  <a:pt x="3873299" y="4949691"/>
                </a:lnTo>
                <a:lnTo>
                  <a:pt x="3924099" y="4949691"/>
                </a:lnTo>
                <a:lnTo>
                  <a:pt x="3924099" y="4932757"/>
                </a:lnTo>
                <a:close/>
              </a:path>
              <a:path w="8737600" h="4949825">
                <a:moveTo>
                  <a:pt x="3839432" y="4932757"/>
                </a:moveTo>
                <a:lnTo>
                  <a:pt x="3788632" y="4932757"/>
                </a:lnTo>
                <a:lnTo>
                  <a:pt x="3788632" y="4949691"/>
                </a:lnTo>
                <a:lnTo>
                  <a:pt x="3839432" y="4949691"/>
                </a:lnTo>
                <a:lnTo>
                  <a:pt x="3839432" y="4932757"/>
                </a:lnTo>
                <a:close/>
              </a:path>
              <a:path w="8737600" h="4949825">
                <a:moveTo>
                  <a:pt x="3754765" y="4932757"/>
                </a:moveTo>
                <a:lnTo>
                  <a:pt x="3703965" y="4932757"/>
                </a:lnTo>
                <a:lnTo>
                  <a:pt x="3703965" y="4949691"/>
                </a:lnTo>
                <a:lnTo>
                  <a:pt x="3754765" y="4949691"/>
                </a:lnTo>
                <a:lnTo>
                  <a:pt x="3754765" y="4932757"/>
                </a:lnTo>
                <a:close/>
              </a:path>
              <a:path w="8737600" h="4949825">
                <a:moveTo>
                  <a:pt x="3670099" y="4932757"/>
                </a:moveTo>
                <a:lnTo>
                  <a:pt x="3619299" y="4932757"/>
                </a:lnTo>
                <a:lnTo>
                  <a:pt x="3619299" y="4949691"/>
                </a:lnTo>
                <a:lnTo>
                  <a:pt x="3670099" y="4949691"/>
                </a:lnTo>
                <a:lnTo>
                  <a:pt x="3670099" y="4932757"/>
                </a:lnTo>
                <a:close/>
              </a:path>
              <a:path w="8737600" h="4949825">
                <a:moveTo>
                  <a:pt x="3585432" y="4932757"/>
                </a:moveTo>
                <a:lnTo>
                  <a:pt x="3534632" y="4932757"/>
                </a:lnTo>
                <a:lnTo>
                  <a:pt x="3534632" y="4949691"/>
                </a:lnTo>
                <a:lnTo>
                  <a:pt x="3585432" y="4949691"/>
                </a:lnTo>
                <a:lnTo>
                  <a:pt x="3585432" y="4932757"/>
                </a:lnTo>
                <a:close/>
              </a:path>
              <a:path w="8737600" h="4949825">
                <a:moveTo>
                  <a:pt x="3500765" y="4932757"/>
                </a:moveTo>
                <a:lnTo>
                  <a:pt x="3449965" y="4932757"/>
                </a:lnTo>
                <a:lnTo>
                  <a:pt x="3449965" y="4949691"/>
                </a:lnTo>
                <a:lnTo>
                  <a:pt x="3500765" y="4949691"/>
                </a:lnTo>
                <a:lnTo>
                  <a:pt x="3500765" y="4932757"/>
                </a:lnTo>
                <a:close/>
              </a:path>
              <a:path w="8737600" h="4949825">
                <a:moveTo>
                  <a:pt x="3416099" y="4932757"/>
                </a:moveTo>
                <a:lnTo>
                  <a:pt x="3365299" y="4932757"/>
                </a:lnTo>
                <a:lnTo>
                  <a:pt x="3365299" y="4949691"/>
                </a:lnTo>
                <a:lnTo>
                  <a:pt x="3416099" y="4949691"/>
                </a:lnTo>
                <a:lnTo>
                  <a:pt x="3416099" y="4932757"/>
                </a:lnTo>
                <a:close/>
              </a:path>
              <a:path w="8737600" h="4949825">
                <a:moveTo>
                  <a:pt x="3331432" y="4932757"/>
                </a:moveTo>
                <a:lnTo>
                  <a:pt x="3280632" y="4932757"/>
                </a:lnTo>
                <a:lnTo>
                  <a:pt x="3280632" y="4949691"/>
                </a:lnTo>
                <a:lnTo>
                  <a:pt x="3331432" y="4949691"/>
                </a:lnTo>
                <a:lnTo>
                  <a:pt x="3331432" y="4932757"/>
                </a:lnTo>
                <a:close/>
              </a:path>
              <a:path w="8737600" h="4949825">
                <a:moveTo>
                  <a:pt x="3246765" y="4932757"/>
                </a:moveTo>
                <a:lnTo>
                  <a:pt x="3195965" y="4932757"/>
                </a:lnTo>
                <a:lnTo>
                  <a:pt x="3195965" y="4949691"/>
                </a:lnTo>
                <a:lnTo>
                  <a:pt x="3246765" y="4949691"/>
                </a:lnTo>
                <a:lnTo>
                  <a:pt x="3246765" y="4932757"/>
                </a:lnTo>
                <a:close/>
              </a:path>
              <a:path w="8737600" h="4949825">
                <a:moveTo>
                  <a:pt x="3162099" y="4932757"/>
                </a:moveTo>
                <a:lnTo>
                  <a:pt x="3111299" y="4932757"/>
                </a:lnTo>
                <a:lnTo>
                  <a:pt x="3111299" y="4949691"/>
                </a:lnTo>
                <a:lnTo>
                  <a:pt x="3162099" y="4949691"/>
                </a:lnTo>
                <a:lnTo>
                  <a:pt x="3162099" y="4932757"/>
                </a:lnTo>
                <a:close/>
              </a:path>
              <a:path w="8737600" h="4949825">
                <a:moveTo>
                  <a:pt x="3077432" y="4932757"/>
                </a:moveTo>
                <a:lnTo>
                  <a:pt x="3026632" y="4932757"/>
                </a:lnTo>
                <a:lnTo>
                  <a:pt x="3026632" y="4949691"/>
                </a:lnTo>
                <a:lnTo>
                  <a:pt x="3077432" y="4949691"/>
                </a:lnTo>
                <a:lnTo>
                  <a:pt x="3077432" y="4932757"/>
                </a:lnTo>
                <a:close/>
              </a:path>
              <a:path w="8737600" h="4949825">
                <a:moveTo>
                  <a:pt x="2992765" y="4932757"/>
                </a:moveTo>
                <a:lnTo>
                  <a:pt x="2941965" y="4932757"/>
                </a:lnTo>
                <a:lnTo>
                  <a:pt x="2941965" y="4949691"/>
                </a:lnTo>
                <a:lnTo>
                  <a:pt x="2992765" y="4949691"/>
                </a:lnTo>
                <a:lnTo>
                  <a:pt x="2992765" y="4932757"/>
                </a:lnTo>
                <a:close/>
              </a:path>
              <a:path w="8737600" h="4949825">
                <a:moveTo>
                  <a:pt x="2908099" y="4932757"/>
                </a:moveTo>
                <a:lnTo>
                  <a:pt x="2857299" y="4932757"/>
                </a:lnTo>
                <a:lnTo>
                  <a:pt x="2857299" y="4949691"/>
                </a:lnTo>
                <a:lnTo>
                  <a:pt x="2908099" y="4949691"/>
                </a:lnTo>
                <a:lnTo>
                  <a:pt x="2908099" y="4932757"/>
                </a:lnTo>
                <a:close/>
              </a:path>
              <a:path w="8737600" h="4949825">
                <a:moveTo>
                  <a:pt x="2823432" y="4932757"/>
                </a:moveTo>
                <a:lnTo>
                  <a:pt x="2772632" y="4932757"/>
                </a:lnTo>
                <a:lnTo>
                  <a:pt x="2772632" y="4949691"/>
                </a:lnTo>
                <a:lnTo>
                  <a:pt x="2823432" y="4949691"/>
                </a:lnTo>
                <a:lnTo>
                  <a:pt x="2823432" y="4932757"/>
                </a:lnTo>
                <a:close/>
              </a:path>
              <a:path w="8737600" h="4949825">
                <a:moveTo>
                  <a:pt x="2738765" y="4932757"/>
                </a:moveTo>
                <a:lnTo>
                  <a:pt x="2687965" y="4932757"/>
                </a:lnTo>
                <a:lnTo>
                  <a:pt x="2687965" y="4949691"/>
                </a:lnTo>
                <a:lnTo>
                  <a:pt x="2738765" y="4949691"/>
                </a:lnTo>
                <a:lnTo>
                  <a:pt x="2738765" y="4932757"/>
                </a:lnTo>
                <a:close/>
              </a:path>
              <a:path w="8737600" h="4949825">
                <a:moveTo>
                  <a:pt x="2654099" y="4932757"/>
                </a:moveTo>
                <a:lnTo>
                  <a:pt x="2603299" y="4932757"/>
                </a:lnTo>
                <a:lnTo>
                  <a:pt x="2603299" y="4949691"/>
                </a:lnTo>
                <a:lnTo>
                  <a:pt x="2654099" y="4949691"/>
                </a:lnTo>
                <a:lnTo>
                  <a:pt x="2654099" y="4932757"/>
                </a:lnTo>
                <a:close/>
              </a:path>
              <a:path w="8737600" h="4949825">
                <a:moveTo>
                  <a:pt x="2569432" y="4932757"/>
                </a:moveTo>
                <a:lnTo>
                  <a:pt x="2518632" y="4932757"/>
                </a:lnTo>
                <a:lnTo>
                  <a:pt x="2518632" y="4949691"/>
                </a:lnTo>
                <a:lnTo>
                  <a:pt x="2569432" y="4949691"/>
                </a:lnTo>
                <a:lnTo>
                  <a:pt x="2569432" y="4932757"/>
                </a:lnTo>
                <a:close/>
              </a:path>
              <a:path w="8737600" h="4949825">
                <a:moveTo>
                  <a:pt x="2484765" y="4932757"/>
                </a:moveTo>
                <a:lnTo>
                  <a:pt x="2433965" y="4932757"/>
                </a:lnTo>
                <a:lnTo>
                  <a:pt x="2433965" y="4949691"/>
                </a:lnTo>
                <a:lnTo>
                  <a:pt x="2484765" y="4949691"/>
                </a:lnTo>
                <a:lnTo>
                  <a:pt x="2484765" y="4932757"/>
                </a:lnTo>
                <a:close/>
              </a:path>
              <a:path w="8737600" h="4949825">
                <a:moveTo>
                  <a:pt x="2400099" y="4932757"/>
                </a:moveTo>
                <a:lnTo>
                  <a:pt x="2349299" y="4932757"/>
                </a:lnTo>
                <a:lnTo>
                  <a:pt x="2349299" y="4949691"/>
                </a:lnTo>
                <a:lnTo>
                  <a:pt x="2400099" y="4949691"/>
                </a:lnTo>
                <a:lnTo>
                  <a:pt x="2400099" y="4932757"/>
                </a:lnTo>
                <a:close/>
              </a:path>
              <a:path w="8737600" h="4949825">
                <a:moveTo>
                  <a:pt x="2315432" y="4932757"/>
                </a:moveTo>
                <a:lnTo>
                  <a:pt x="2264632" y="4932757"/>
                </a:lnTo>
                <a:lnTo>
                  <a:pt x="2264632" y="4949691"/>
                </a:lnTo>
                <a:lnTo>
                  <a:pt x="2315432" y="4949691"/>
                </a:lnTo>
                <a:lnTo>
                  <a:pt x="2315432" y="4932757"/>
                </a:lnTo>
                <a:close/>
              </a:path>
              <a:path w="8737600" h="4949825">
                <a:moveTo>
                  <a:pt x="2230765" y="4932757"/>
                </a:moveTo>
                <a:lnTo>
                  <a:pt x="2179965" y="4932757"/>
                </a:lnTo>
                <a:lnTo>
                  <a:pt x="2179965" y="4949691"/>
                </a:lnTo>
                <a:lnTo>
                  <a:pt x="2230765" y="4949691"/>
                </a:lnTo>
                <a:lnTo>
                  <a:pt x="2230765" y="4932757"/>
                </a:lnTo>
                <a:close/>
              </a:path>
              <a:path w="8737600" h="4949825">
                <a:moveTo>
                  <a:pt x="2146099" y="4932757"/>
                </a:moveTo>
                <a:lnTo>
                  <a:pt x="2095299" y="4932757"/>
                </a:lnTo>
                <a:lnTo>
                  <a:pt x="2095299" y="4949691"/>
                </a:lnTo>
                <a:lnTo>
                  <a:pt x="2146099" y="4949691"/>
                </a:lnTo>
                <a:lnTo>
                  <a:pt x="2146099" y="4932757"/>
                </a:lnTo>
                <a:close/>
              </a:path>
              <a:path w="8737600" h="4949825">
                <a:moveTo>
                  <a:pt x="2061432" y="4932757"/>
                </a:moveTo>
                <a:lnTo>
                  <a:pt x="2010632" y="4932757"/>
                </a:lnTo>
                <a:lnTo>
                  <a:pt x="2010632" y="4949691"/>
                </a:lnTo>
                <a:lnTo>
                  <a:pt x="2061432" y="4949691"/>
                </a:lnTo>
                <a:lnTo>
                  <a:pt x="2061432" y="4932757"/>
                </a:lnTo>
                <a:close/>
              </a:path>
              <a:path w="8737600" h="4949825">
                <a:moveTo>
                  <a:pt x="1976765" y="4932757"/>
                </a:moveTo>
                <a:lnTo>
                  <a:pt x="1925965" y="4932757"/>
                </a:lnTo>
                <a:lnTo>
                  <a:pt x="1925965" y="4949691"/>
                </a:lnTo>
                <a:lnTo>
                  <a:pt x="1976765" y="4949691"/>
                </a:lnTo>
                <a:lnTo>
                  <a:pt x="1976765" y="4932757"/>
                </a:lnTo>
                <a:close/>
              </a:path>
              <a:path w="8737600" h="4949825">
                <a:moveTo>
                  <a:pt x="1892099" y="4932757"/>
                </a:moveTo>
                <a:lnTo>
                  <a:pt x="1841299" y="4932757"/>
                </a:lnTo>
                <a:lnTo>
                  <a:pt x="1841299" y="4949691"/>
                </a:lnTo>
                <a:lnTo>
                  <a:pt x="1892099" y="4949691"/>
                </a:lnTo>
                <a:lnTo>
                  <a:pt x="1892099" y="4932757"/>
                </a:lnTo>
                <a:close/>
              </a:path>
              <a:path w="8737600" h="4949825">
                <a:moveTo>
                  <a:pt x="1807432" y="4932757"/>
                </a:moveTo>
                <a:lnTo>
                  <a:pt x="1756632" y="4932757"/>
                </a:lnTo>
                <a:lnTo>
                  <a:pt x="1756632" y="4949691"/>
                </a:lnTo>
                <a:lnTo>
                  <a:pt x="1807432" y="4949691"/>
                </a:lnTo>
                <a:lnTo>
                  <a:pt x="1807432" y="4932757"/>
                </a:lnTo>
                <a:close/>
              </a:path>
              <a:path w="8737600" h="4949825">
                <a:moveTo>
                  <a:pt x="1722765" y="4932757"/>
                </a:moveTo>
                <a:lnTo>
                  <a:pt x="1671965" y="4932757"/>
                </a:lnTo>
                <a:lnTo>
                  <a:pt x="1671965" y="4949691"/>
                </a:lnTo>
                <a:lnTo>
                  <a:pt x="1722765" y="4949691"/>
                </a:lnTo>
                <a:lnTo>
                  <a:pt x="1722765" y="4932757"/>
                </a:lnTo>
                <a:close/>
              </a:path>
              <a:path w="8737600" h="4949825">
                <a:moveTo>
                  <a:pt x="1638099" y="4932757"/>
                </a:moveTo>
                <a:lnTo>
                  <a:pt x="1587299" y="4932757"/>
                </a:lnTo>
                <a:lnTo>
                  <a:pt x="1587299" y="4949691"/>
                </a:lnTo>
                <a:lnTo>
                  <a:pt x="1638099" y="4949691"/>
                </a:lnTo>
                <a:lnTo>
                  <a:pt x="1638099" y="4932757"/>
                </a:lnTo>
                <a:close/>
              </a:path>
              <a:path w="8737600" h="4949825">
                <a:moveTo>
                  <a:pt x="1553432" y="4932757"/>
                </a:moveTo>
                <a:lnTo>
                  <a:pt x="1502632" y="4932757"/>
                </a:lnTo>
                <a:lnTo>
                  <a:pt x="1502632" y="4949691"/>
                </a:lnTo>
                <a:lnTo>
                  <a:pt x="1553432" y="4949691"/>
                </a:lnTo>
                <a:lnTo>
                  <a:pt x="1553432" y="4932757"/>
                </a:lnTo>
                <a:close/>
              </a:path>
              <a:path w="8737600" h="4949825">
                <a:moveTo>
                  <a:pt x="1468765" y="4932757"/>
                </a:moveTo>
                <a:lnTo>
                  <a:pt x="1417965" y="4932757"/>
                </a:lnTo>
                <a:lnTo>
                  <a:pt x="1417965" y="4949691"/>
                </a:lnTo>
                <a:lnTo>
                  <a:pt x="1468765" y="4949691"/>
                </a:lnTo>
                <a:lnTo>
                  <a:pt x="1468765" y="4932757"/>
                </a:lnTo>
                <a:close/>
              </a:path>
              <a:path w="8737600" h="4949825">
                <a:moveTo>
                  <a:pt x="1384099" y="4932757"/>
                </a:moveTo>
                <a:lnTo>
                  <a:pt x="1333299" y="4932757"/>
                </a:lnTo>
                <a:lnTo>
                  <a:pt x="1333299" y="4949691"/>
                </a:lnTo>
                <a:lnTo>
                  <a:pt x="1384099" y="4949691"/>
                </a:lnTo>
                <a:lnTo>
                  <a:pt x="1384099" y="4932757"/>
                </a:lnTo>
                <a:close/>
              </a:path>
              <a:path w="8737600" h="4949825">
                <a:moveTo>
                  <a:pt x="1299432" y="4932757"/>
                </a:moveTo>
                <a:lnTo>
                  <a:pt x="1248632" y="4932757"/>
                </a:lnTo>
                <a:lnTo>
                  <a:pt x="1248632" y="4949691"/>
                </a:lnTo>
                <a:lnTo>
                  <a:pt x="1299432" y="4949691"/>
                </a:lnTo>
                <a:lnTo>
                  <a:pt x="1299432" y="4932757"/>
                </a:lnTo>
                <a:close/>
              </a:path>
              <a:path w="8737600" h="4949825">
                <a:moveTo>
                  <a:pt x="1214765" y="4932757"/>
                </a:moveTo>
                <a:lnTo>
                  <a:pt x="1163965" y="4932757"/>
                </a:lnTo>
                <a:lnTo>
                  <a:pt x="1163965" y="4949691"/>
                </a:lnTo>
                <a:lnTo>
                  <a:pt x="1214765" y="4949691"/>
                </a:lnTo>
                <a:lnTo>
                  <a:pt x="1214765" y="4932757"/>
                </a:lnTo>
                <a:close/>
              </a:path>
              <a:path w="8737600" h="4949825">
                <a:moveTo>
                  <a:pt x="1130099" y="4932757"/>
                </a:moveTo>
                <a:lnTo>
                  <a:pt x="1079299" y="4932757"/>
                </a:lnTo>
                <a:lnTo>
                  <a:pt x="1079299" y="4949691"/>
                </a:lnTo>
                <a:lnTo>
                  <a:pt x="1130099" y="4949691"/>
                </a:lnTo>
                <a:lnTo>
                  <a:pt x="1130099" y="4932757"/>
                </a:lnTo>
                <a:close/>
              </a:path>
              <a:path w="8737600" h="4949825">
                <a:moveTo>
                  <a:pt x="1045432" y="4932757"/>
                </a:moveTo>
                <a:lnTo>
                  <a:pt x="994632" y="4932757"/>
                </a:lnTo>
                <a:lnTo>
                  <a:pt x="994632" y="4949691"/>
                </a:lnTo>
                <a:lnTo>
                  <a:pt x="1045432" y="4949691"/>
                </a:lnTo>
                <a:lnTo>
                  <a:pt x="1045432" y="4932757"/>
                </a:lnTo>
                <a:close/>
              </a:path>
              <a:path w="8737600" h="4949825">
                <a:moveTo>
                  <a:pt x="960765" y="4932757"/>
                </a:moveTo>
                <a:lnTo>
                  <a:pt x="909965" y="4932757"/>
                </a:lnTo>
                <a:lnTo>
                  <a:pt x="909965" y="4949691"/>
                </a:lnTo>
                <a:lnTo>
                  <a:pt x="960765" y="4949691"/>
                </a:lnTo>
                <a:lnTo>
                  <a:pt x="960765" y="4932757"/>
                </a:lnTo>
                <a:close/>
              </a:path>
              <a:path w="8737600" h="4949825">
                <a:moveTo>
                  <a:pt x="876099" y="4932757"/>
                </a:moveTo>
                <a:lnTo>
                  <a:pt x="825299" y="4932757"/>
                </a:lnTo>
                <a:lnTo>
                  <a:pt x="825299" y="4949691"/>
                </a:lnTo>
                <a:lnTo>
                  <a:pt x="876099" y="4949691"/>
                </a:lnTo>
                <a:lnTo>
                  <a:pt x="876099" y="4932757"/>
                </a:lnTo>
                <a:close/>
              </a:path>
              <a:path w="8737600" h="4949825">
                <a:moveTo>
                  <a:pt x="791432" y="4932757"/>
                </a:moveTo>
                <a:lnTo>
                  <a:pt x="740632" y="4932757"/>
                </a:lnTo>
                <a:lnTo>
                  <a:pt x="740632" y="4949691"/>
                </a:lnTo>
                <a:lnTo>
                  <a:pt x="791432" y="4949691"/>
                </a:lnTo>
                <a:lnTo>
                  <a:pt x="791432" y="4932757"/>
                </a:lnTo>
                <a:close/>
              </a:path>
              <a:path w="8737600" h="4949825">
                <a:moveTo>
                  <a:pt x="706765" y="4932757"/>
                </a:moveTo>
                <a:lnTo>
                  <a:pt x="655965" y="4932757"/>
                </a:lnTo>
                <a:lnTo>
                  <a:pt x="655965" y="4949691"/>
                </a:lnTo>
                <a:lnTo>
                  <a:pt x="706765" y="4949691"/>
                </a:lnTo>
                <a:lnTo>
                  <a:pt x="706765" y="4932757"/>
                </a:lnTo>
                <a:close/>
              </a:path>
              <a:path w="8737600" h="4949825">
                <a:moveTo>
                  <a:pt x="622098" y="4932757"/>
                </a:moveTo>
                <a:lnTo>
                  <a:pt x="571298" y="4932757"/>
                </a:lnTo>
                <a:lnTo>
                  <a:pt x="571298" y="4949691"/>
                </a:lnTo>
                <a:lnTo>
                  <a:pt x="622098" y="4949691"/>
                </a:lnTo>
                <a:lnTo>
                  <a:pt x="622098" y="4932757"/>
                </a:lnTo>
                <a:close/>
              </a:path>
              <a:path w="8737600" h="4949825">
                <a:moveTo>
                  <a:pt x="537431" y="4932757"/>
                </a:moveTo>
                <a:lnTo>
                  <a:pt x="486631" y="4932757"/>
                </a:lnTo>
                <a:lnTo>
                  <a:pt x="486631" y="4949691"/>
                </a:lnTo>
                <a:lnTo>
                  <a:pt x="537431" y="4949691"/>
                </a:lnTo>
                <a:lnTo>
                  <a:pt x="537431" y="4932757"/>
                </a:lnTo>
                <a:close/>
              </a:path>
              <a:path w="8737600" h="4949825">
                <a:moveTo>
                  <a:pt x="452765" y="4932757"/>
                </a:moveTo>
                <a:lnTo>
                  <a:pt x="401965" y="4932757"/>
                </a:lnTo>
                <a:lnTo>
                  <a:pt x="401965" y="4949691"/>
                </a:lnTo>
                <a:lnTo>
                  <a:pt x="452765" y="4949691"/>
                </a:lnTo>
                <a:lnTo>
                  <a:pt x="452765" y="4932757"/>
                </a:lnTo>
                <a:close/>
              </a:path>
              <a:path w="8737600" h="4949825">
                <a:moveTo>
                  <a:pt x="368098" y="4932757"/>
                </a:moveTo>
                <a:lnTo>
                  <a:pt x="317298" y="4932757"/>
                </a:lnTo>
                <a:lnTo>
                  <a:pt x="317298" y="4949691"/>
                </a:lnTo>
                <a:lnTo>
                  <a:pt x="368098" y="4949691"/>
                </a:lnTo>
                <a:lnTo>
                  <a:pt x="368098" y="4932757"/>
                </a:lnTo>
                <a:close/>
              </a:path>
              <a:path w="8737600" h="4949825">
                <a:moveTo>
                  <a:pt x="283431" y="4932757"/>
                </a:moveTo>
                <a:lnTo>
                  <a:pt x="232631" y="4932757"/>
                </a:lnTo>
                <a:lnTo>
                  <a:pt x="232631" y="4949691"/>
                </a:lnTo>
                <a:lnTo>
                  <a:pt x="283431" y="4949691"/>
                </a:lnTo>
                <a:lnTo>
                  <a:pt x="283431" y="4932757"/>
                </a:lnTo>
                <a:close/>
              </a:path>
              <a:path w="8737600" h="4949825">
                <a:moveTo>
                  <a:pt x="198765" y="4932757"/>
                </a:moveTo>
                <a:lnTo>
                  <a:pt x="147965" y="4932757"/>
                </a:lnTo>
                <a:lnTo>
                  <a:pt x="147965" y="4949691"/>
                </a:lnTo>
                <a:lnTo>
                  <a:pt x="198765" y="4949691"/>
                </a:lnTo>
                <a:lnTo>
                  <a:pt x="198765" y="4932757"/>
                </a:lnTo>
                <a:close/>
              </a:path>
              <a:path w="8737600" h="4949825">
                <a:moveTo>
                  <a:pt x="114098" y="4932757"/>
                </a:moveTo>
                <a:lnTo>
                  <a:pt x="63298" y="4932757"/>
                </a:lnTo>
                <a:lnTo>
                  <a:pt x="63298" y="4949691"/>
                </a:lnTo>
                <a:lnTo>
                  <a:pt x="114098" y="4949691"/>
                </a:lnTo>
                <a:lnTo>
                  <a:pt x="114098" y="4932757"/>
                </a:lnTo>
                <a:close/>
              </a:path>
              <a:path w="8737600" h="4949825">
                <a:moveTo>
                  <a:pt x="16933" y="4911389"/>
                </a:moveTo>
                <a:lnTo>
                  <a:pt x="0" y="4911389"/>
                </a:lnTo>
                <a:lnTo>
                  <a:pt x="0" y="4945900"/>
                </a:lnTo>
                <a:lnTo>
                  <a:pt x="3790" y="4949691"/>
                </a:lnTo>
                <a:lnTo>
                  <a:pt x="29431" y="4949691"/>
                </a:lnTo>
                <a:lnTo>
                  <a:pt x="29431" y="4941224"/>
                </a:lnTo>
                <a:lnTo>
                  <a:pt x="8466" y="4941224"/>
                </a:lnTo>
                <a:lnTo>
                  <a:pt x="8466" y="4932757"/>
                </a:lnTo>
                <a:lnTo>
                  <a:pt x="16933" y="4932757"/>
                </a:lnTo>
                <a:lnTo>
                  <a:pt x="16933" y="4911389"/>
                </a:lnTo>
                <a:close/>
              </a:path>
              <a:path w="8737600" h="4949825">
                <a:moveTo>
                  <a:pt x="16933" y="4932757"/>
                </a:moveTo>
                <a:lnTo>
                  <a:pt x="8466" y="4932757"/>
                </a:lnTo>
                <a:lnTo>
                  <a:pt x="8466" y="4941224"/>
                </a:lnTo>
                <a:lnTo>
                  <a:pt x="16933" y="4941224"/>
                </a:lnTo>
                <a:lnTo>
                  <a:pt x="16933" y="4932757"/>
                </a:lnTo>
                <a:close/>
              </a:path>
              <a:path w="8737600" h="4949825">
                <a:moveTo>
                  <a:pt x="29431" y="4932757"/>
                </a:moveTo>
                <a:lnTo>
                  <a:pt x="16933" y="4932757"/>
                </a:lnTo>
                <a:lnTo>
                  <a:pt x="16933" y="4941224"/>
                </a:lnTo>
                <a:lnTo>
                  <a:pt x="29431" y="4941224"/>
                </a:lnTo>
                <a:lnTo>
                  <a:pt x="29431" y="4932757"/>
                </a:lnTo>
                <a:close/>
              </a:path>
              <a:path w="8737600" h="4949825">
                <a:moveTo>
                  <a:pt x="16933" y="4826723"/>
                </a:moveTo>
                <a:lnTo>
                  <a:pt x="0" y="4826723"/>
                </a:lnTo>
                <a:lnTo>
                  <a:pt x="0" y="4877523"/>
                </a:lnTo>
                <a:lnTo>
                  <a:pt x="16933" y="4877523"/>
                </a:lnTo>
                <a:lnTo>
                  <a:pt x="16933" y="4826723"/>
                </a:lnTo>
                <a:close/>
              </a:path>
              <a:path w="8737600" h="4949825">
                <a:moveTo>
                  <a:pt x="16933" y="4742056"/>
                </a:moveTo>
                <a:lnTo>
                  <a:pt x="0" y="4742056"/>
                </a:lnTo>
                <a:lnTo>
                  <a:pt x="0" y="4792856"/>
                </a:lnTo>
                <a:lnTo>
                  <a:pt x="16933" y="4792856"/>
                </a:lnTo>
                <a:lnTo>
                  <a:pt x="16933" y="4742056"/>
                </a:lnTo>
                <a:close/>
              </a:path>
              <a:path w="8737600" h="4949825">
                <a:moveTo>
                  <a:pt x="16933" y="4657389"/>
                </a:moveTo>
                <a:lnTo>
                  <a:pt x="0" y="4657389"/>
                </a:lnTo>
                <a:lnTo>
                  <a:pt x="0" y="4708189"/>
                </a:lnTo>
                <a:lnTo>
                  <a:pt x="16933" y="4708189"/>
                </a:lnTo>
                <a:lnTo>
                  <a:pt x="16933" y="4657389"/>
                </a:lnTo>
                <a:close/>
              </a:path>
              <a:path w="8737600" h="4949825">
                <a:moveTo>
                  <a:pt x="16933" y="4572723"/>
                </a:moveTo>
                <a:lnTo>
                  <a:pt x="0" y="4572723"/>
                </a:lnTo>
                <a:lnTo>
                  <a:pt x="0" y="4623523"/>
                </a:lnTo>
                <a:lnTo>
                  <a:pt x="16933" y="4623523"/>
                </a:lnTo>
                <a:lnTo>
                  <a:pt x="16933" y="4572723"/>
                </a:lnTo>
                <a:close/>
              </a:path>
              <a:path w="8737600" h="4949825">
                <a:moveTo>
                  <a:pt x="16933" y="4488056"/>
                </a:moveTo>
                <a:lnTo>
                  <a:pt x="0" y="4488056"/>
                </a:lnTo>
                <a:lnTo>
                  <a:pt x="0" y="4538856"/>
                </a:lnTo>
                <a:lnTo>
                  <a:pt x="16933" y="4538856"/>
                </a:lnTo>
                <a:lnTo>
                  <a:pt x="16933" y="4488056"/>
                </a:lnTo>
                <a:close/>
              </a:path>
              <a:path w="8737600" h="4949825">
                <a:moveTo>
                  <a:pt x="16933" y="4403389"/>
                </a:moveTo>
                <a:lnTo>
                  <a:pt x="0" y="4403389"/>
                </a:lnTo>
                <a:lnTo>
                  <a:pt x="0" y="4454189"/>
                </a:lnTo>
                <a:lnTo>
                  <a:pt x="16933" y="4454189"/>
                </a:lnTo>
                <a:lnTo>
                  <a:pt x="16933" y="4403389"/>
                </a:lnTo>
                <a:close/>
              </a:path>
              <a:path w="8737600" h="4949825">
                <a:moveTo>
                  <a:pt x="16933" y="4318723"/>
                </a:moveTo>
                <a:lnTo>
                  <a:pt x="0" y="4318723"/>
                </a:lnTo>
                <a:lnTo>
                  <a:pt x="0" y="4369523"/>
                </a:lnTo>
                <a:lnTo>
                  <a:pt x="16933" y="4369523"/>
                </a:lnTo>
                <a:lnTo>
                  <a:pt x="16933" y="4318723"/>
                </a:lnTo>
                <a:close/>
              </a:path>
              <a:path w="8737600" h="4949825">
                <a:moveTo>
                  <a:pt x="16933" y="4234056"/>
                </a:moveTo>
                <a:lnTo>
                  <a:pt x="0" y="4234056"/>
                </a:lnTo>
                <a:lnTo>
                  <a:pt x="0" y="4284856"/>
                </a:lnTo>
                <a:lnTo>
                  <a:pt x="16933" y="4284856"/>
                </a:lnTo>
                <a:lnTo>
                  <a:pt x="16933" y="4234056"/>
                </a:lnTo>
                <a:close/>
              </a:path>
              <a:path w="8737600" h="4949825">
                <a:moveTo>
                  <a:pt x="16933" y="4149389"/>
                </a:moveTo>
                <a:lnTo>
                  <a:pt x="0" y="4149389"/>
                </a:lnTo>
                <a:lnTo>
                  <a:pt x="0" y="4200189"/>
                </a:lnTo>
                <a:lnTo>
                  <a:pt x="16933" y="4200189"/>
                </a:lnTo>
                <a:lnTo>
                  <a:pt x="16933" y="4149389"/>
                </a:lnTo>
                <a:close/>
              </a:path>
              <a:path w="8737600" h="4949825">
                <a:moveTo>
                  <a:pt x="16933" y="4064722"/>
                </a:moveTo>
                <a:lnTo>
                  <a:pt x="0" y="4064722"/>
                </a:lnTo>
                <a:lnTo>
                  <a:pt x="0" y="4115523"/>
                </a:lnTo>
                <a:lnTo>
                  <a:pt x="16933" y="4115523"/>
                </a:lnTo>
                <a:lnTo>
                  <a:pt x="16933" y="4064722"/>
                </a:lnTo>
                <a:close/>
              </a:path>
              <a:path w="8737600" h="4949825">
                <a:moveTo>
                  <a:pt x="16933" y="3980056"/>
                </a:moveTo>
                <a:lnTo>
                  <a:pt x="0" y="3980056"/>
                </a:lnTo>
                <a:lnTo>
                  <a:pt x="0" y="4030856"/>
                </a:lnTo>
                <a:lnTo>
                  <a:pt x="16933" y="4030856"/>
                </a:lnTo>
                <a:lnTo>
                  <a:pt x="16933" y="3980056"/>
                </a:lnTo>
                <a:close/>
              </a:path>
              <a:path w="8737600" h="4949825">
                <a:moveTo>
                  <a:pt x="16933" y="3895389"/>
                </a:moveTo>
                <a:lnTo>
                  <a:pt x="0" y="3895389"/>
                </a:lnTo>
                <a:lnTo>
                  <a:pt x="0" y="3946189"/>
                </a:lnTo>
                <a:lnTo>
                  <a:pt x="16933" y="3946189"/>
                </a:lnTo>
                <a:lnTo>
                  <a:pt x="16933" y="3895389"/>
                </a:lnTo>
                <a:close/>
              </a:path>
              <a:path w="8737600" h="4949825">
                <a:moveTo>
                  <a:pt x="16933" y="3810722"/>
                </a:moveTo>
                <a:lnTo>
                  <a:pt x="0" y="3810722"/>
                </a:lnTo>
                <a:lnTo>
                  <a:pt x="0" y="3861522"/>
                </a:lnTo>
                <a:lnTo>
                  <a:pt x="16933" y="3861522"/>
                </a:lnTo>
                <a:lnTo>
                  <a:pt x="16933" y="3810722"/>
                </a:lnTo>
                <a:close/>
              </a:path>
              <a:path w="8737600" h="4949825">
                <a:moveTo>
                  <a:pt x="16933" y="3726056"/>
                </a:moveTo>
                <a:lnTo>
                  <a:pt x="0" y="3726056"/>
                </a:lnTo>
                <a:lnTo>
                  <a:pt x="0" y="3776856"/>
                </a:lnTo>
                <a:lnTo>
                  <a:pt x="16933" y="3776856"/>
                </a:lnTo>
                <a:lnTo>
                  <a:pt x="16933" y="3726056"/>
                </a:lnTo>
                <a:close/>
              </a:path>
              <a:path w="8737600" h="4949825">
                <a:moveTo>
                  <a:pt x="16933" y="3641389"/>
                </a:moveTo>
                <a:lnTo>
                  <a:pt x="0" y="3641389"/>
                </a:lnTo>
                <a:lnTo>
                  <a:pt x="0" y="3692189"/>
                </a:lnTo>
                <a:lnTo>
                  <a:pt x="16933" y="3692189"/>
                </a:lnTo>
                <a:lnTo>
                  <a:pt x="16933" y="3641389"/>
                </a:lnTo>
                <a:close/>
              </a:path>
              <a:path w="8737600" h="4949825">
                <a:moveTo>
                  <a:pt x="16933" y="3556722"/>
                </a:moveTo>
                <a:lnTo>
                  <a:pt x="0" y="3556722"/>
                </a:lnTo>
                <a:lnTo>
                  <a:pt x="0" y="3607522"/>
                </a:lnTo>
                <a:lnTo>
                  <a:pt x="16933" y="3607522"/>
                </a:lnTo>
                <a:lnTo>
                  <a:pt x="16933" y="3556722"/>
                </a:lnTo>
                <a:close/>
              </a:path>
              <a:path w="8737600" h="4949825">
                <a:moveTo>
                  <a:pt x="16933" y="3472056"/>
                </a:moveTo>
                <a:lnTo>
                  <a:pt x="0" y="3472056"/>
                </a:lnTo>
                <a:lnTo>
                  <a:pt x="0" y="3522856"/>
                </a:lnTo>
                <a:lnTo>
                  <a:pt x="16933" y="3522856"/>
                </a:lnTo>
                <a:lnTo>
                  <a:pt x="16933" y="3472056"/>
                </a:lnTo>
                <a:close/>
              </a:path>
              <a:path w="8737600" h="4949825">
                <a:moveTo>
                  <a:pt x="16933" y="3387389"/>
                </a:moveTo>
                <a:lnTo>
                  <a:pt x="0" y="3387389"/>
                </a:lnTo>
                <a:lnTo>
                  <a:pt x="0" y="3438189"/>
                </a:lnTo>
                <a:lnTo>
                  <a:pt x="16933" y="3438189"/>
                </a:lnTo>
                <a:lnTo>
                  <a:pt x="16933" y="3387389"/>
                </a:lnTo>
                <a:close/>
              </a:path>
              <a:path w="8737600" h="4949825">
                <a:moveTo>
                  <a:pt x="16933" y="3302722"/>
                </a:moveTo>
                <a:lnTo>
                  <a:pt x="0" y="3302722"/>
                </a:lnTo>
                <a:lnTo>
                  <a:pt x="0" y="3353522"/>
                </a:lnTo>
                <a:lnTo>
                  <a:pt x="16933" y="3353522"/>
                </a:lnTo>
                <a:lnTo>
                  <a:pt x="16933" y="3302722"/>
                </a:lnTo>
                <a:close/>
              </a:path>
              <a:path w="8737600" h="4949825">
                <a:moveTo>
                  <a:pt x="16933" y="3218056"/>
                </a:moveTo>
                <a:lnTo>
                  <a:pt x="0" y="3218056"/>
                </a:lnTo>
                <a:lnTo>
                  <a:pt x="0" y="3268856"/>
                </a:lnTo>
                <a:lnTo>
                  <a:pt x="16933" y="3268856"/>
                </a:lnTo>
                <a:lnTo>
                  <a:pt x="16933" y="3218056"/>
                </a:lnTo>
                <a:close/>
              </a:path>
              <a:path w="8737600" h="4949825">
                <a:moveTo>
                  <a:pt x="16933" y="3133389"/>
                </a:moveTo>
                <a:lnTo>
                  <a:pt x="0" y="3133389"/>
                </a:lnTo>
                <a:lnTo>
                  <a:pt x="0" y="3184189"/>
                </a:lnTo>
                <a:lnTo>
                  <a:pt x="16933" y="3184189"/>
                </a:lnTo>
                <a:lnTo>
                  <a:pt x="16933" y="3133389"/>
                </a:lnTo>
                <a:close/>
              </a:path>
              <a:path w="8737600" h="4949825">
                <a:moveTo>
                  <a:pt x="16933" y="3048722"/>
                </a:moveTo>
                <a:lnTo>
                  <a:pt x="0" y="3048722"/>
                </a:lnTo>
                <a:lnTo>
                  <a:pt x="0" y="3099522"/>
                </a:lnTo>
                <a:lnTo>
                  <a:pt x="16933" y="3099522"/>
                </a:lnTo>
                <a:lnTo>
                  <a:pt x="16933" y="3048722"/>
                </a:lnTo>
                <a:close/>
              </a:path>
              <a:path w="8737600" h="4949825">
                <a:moveTo>
                  <a:pt x="16933" y="2964056"/>
                </a:moveTo>
                <a:lnTo>
                  <a:pt x="0" y="2964056"/>
                </a:lnTo>
                <a:lnTo>
                  <a:pt x="0" y="3014856"/>
                </a:lnTo>
                <a:lnTo>
                  <a:pt x="16933" y="3014856"/>
                </a:lnTo>
                <a:lnTo>
                  <a:pt x="16933" y="2964056"/>
                </a:lnTo>
                <a:close/>
              </a:path>
              <a:path w="8737600" h="4949825">
                <a:moveTo>
                  <a:pt x="16933" y="2879389"/>
                </a:moveTo>
                <a:lnTo>
                  <a:pt x="0" y="2879389"/>
                </a:lnTo>
                <a:lnTo>
                  <a:pt x="0" y="2930189"/>
                </a:lnTo>
                <a:lnTo>
                  <a:pt x="16933" y="2930189"/>
                </a:lnTo>
                <a:lnTo>
                  <a:pt x="16933" y="2879389"/>
                </a:lnTo>
                <a:close/>
              </a:path>
              <a:path w="8737600" h="4949825">
                <a:moveTo>
                  <a:pt x="16933" y="2794722"/>
                </a:moveTo>
                <a:lnTo>
                  <a:pt x="0" y="2794722"/>
                </a:lnTo>
                <a:lnTo>
                  <a:pt x="0" y="2845522"/>
                </a:lnTo>
                <a:lnTo>
                  <a:pt x="16933" y="2845522"/>
                </a:lnTo>
                <a:lnTo>
                  <a:pt x="16933" y="2794722"/>
                </a:lnTo>
                <a:close/>
              </a:path>
              <a:path w="8737600" h="4949825">
                <a:moveTo>
                  <a:pt x="16933" y="2710056"/>
                </a:moveTo>
                <a:lnTo>
                  <a:pt x="0" y="2710056"/>
                </a:lnTo>
                <a:lnTo>
                  <a:pt x="0" y="2760856"/>
                </a:lnTo>
                <a:lnTo>
                  <a:pt x="16933" y="2760856"/>
                </a:lnTo>
                <a:lnTo>
                  <a:pt x="16933" y="2710056"/>
                </a:lnTo>
                <a:close/>
              </a:path>
              <a:path w="8737600" h="4949825">
                <a:moveTo>
                  <a:pt x="16933" y="2625389"/>
                </a:moveTo>
                <a:lnTo>
                  <a:pt x="0" y="2625389"/>
                </a:lnTo>
                <a:lnTo>
                  <a:pt x="0" y="2676189"/>
                </a:lnTo>
                <a:lnTo>
                  <a:pt x="16933" y="2676189"/>
                </a:lnTo>
                <a:lnTo>
                  <a:pt x="16933" y="2625389"/>
                </a:lnTo>
                <a:close/>
              </a:path>
              <a:path w="8737600" h="4949825">
                <a:moveTo>
                  <a:pt x="16933" y="2540722"/>
                </a:moveTo>
                <a:lnTo>
                  <a:pt x="0" y="2540722"/>
                </a:lnTo>
                <a:lnTo>
                  <a:pt x="0" y="2591522"/>
                </a:lnTo>
                <a:lnTo>
                  <a:pt x="16933" y="2591522"/>
                </a:lnTo>
                <a:lnTo>
                  <a:pt x="16933" y="2540722"/>
                </a:lnTo>
                <a:close/>
              </a:path>
              <a:path w="8737600" h="4949825">
                <a:moveTo>
                  <a:pt x="16933" y="2456056"/>
                </a:moveTo>
                <a:lnTo>
                  <a:pt x="0" y="2456056"/>
                </a:lnTo>
                <a:lnTo>
                  <a:pt x="0" y="2506856"/>
                </a:lnTo>
                <a:lnTo>
                  <a:pt x="16933" y="2506856"/>
                </a:lnTo>
                <a:lnTo>
                  <a:pt x="16933" y="2456056"/>
                </a:lnTo>
                <a:close/>
              </a:path>
              <a:path w="8737600" h="4949825">
                <a:moveTo>
                  <a:pt x="16933" y="2371389"/>
                </a:moveTo>
                <a:lnTo>
                  <a:pt x="0" y="2371389"/>
                </a:lnTo>
                <a:lnTo>
                  <a:pt x="0" y="2422189"/>
                </a:lnTo>
                <a:lnTo>
                  <a:pt x="16933" y="2422189"/>
                </a:lnTo>
                <a:lnTo>
                  <a:pt x="16933" y="2371389"/>
                </a:lnTo>
                <a:close/>
              </a:path>
              <a:path w="8737600" h="4949825">
                <a:moveTo>
                  <a:pt x="16933" y="2286722"/>
                </a:moveTo>
                <a:lnTo>
                  <a:pt x="0" y="2286722"/>
                </a:lnTo>
                <a:lnTo>
                  <a:pt x="0" y="2337522"/>
                </a:lnTo>
                <a:lnTo>
                  <a:pt x="16933" y="2337522"/>
                </a:lnTo>
                <a:lnTo>
                  <a:pt x="16933" y="2286722"/>
                </a:lnTo>
                <a:close/>
              </a:path>
              <a:path w="8737600" h="4949825">
                <a:moveTo>
                  <a:pt x="16933" y="2202056"/>
                </a:moveTo>
                <a:lnTo>
                  <a:pt x="0" y="2202056"/>
                </a:lnTo>
                <a:lnTo>
                  <a:pt x="0" y="2252856"/>
                </a:lnTo>
                <a:lnTo>
                  <a:pt x="16933" y="2252856"/>
                </a:lnTo>
                <a:lnTo>
                  <a:pt x="16933" y="2202056"/>
                </a:lnTo>
                <a:close/>
              </a:path>
              <a:path w="8737600" h="4949825">
                <a:moveTo>
                  <a:pt x="16933" y="2117389"/>
                </a:moveTo>
                <a:lnTo>
                  <a:pt x="0" y="2117389"/>
                </a:lnTo>
                <a:lnTo>
                  <a:pt x="0" y="2168189"/>
                </a:lnTo>
                <a:lnTo>
                  <a:pt x="16933" y="2168189"/>
                </a:lnTo>
                <a:lnTo>
                  <a:pt x="16933" y="2117389"/>
                </a:lnTo>
                <a:close/>
              </a:path>
              <a:path w="8737600" h="4949825">
                <a:moveTo>
                  <a:pt x="16933" y="2032722"/>
                </a:moveTo>
                <a:lnTo>
                  <a:pt x="0" y="2032722"/>
                </a:lnTo>
                <a:lnTo>
                  <a:pt x="0" y="2083522"/>
                </a:lnTo>
                <a:lnTo>
                  <a:pt x="16933" y="2083522"/>
                </a:lnTo>
                <a:lnTo>
                  <a:pt x="16933" y="2032722"/>
                </a:lnTo>
                <a:close/>
              </a:path>
              <a:path w="8737600" h="4949825">
                <a:moveTo>
                  <a:pt x="16933" y="1948056"/>
                </a:moveTo>
                <a:lnTo>
                  <a:pt x="0" y="1948056"/>
                </a:lnTo>
                <a:lnTo>
                  <a:pt x="0" y="1998856"/>
                </a:lnTo>
                <a:lnTo>
                  <a:pt x="16933" y="1998856"/>
                </a:lnTo>
                <a:lnTo>
                  <a:pt x="16933" y="1948056"/>
                </a:lnTo>
                <a:close/>
              </a:path>
              <a:path w="8737600" h="4949825">
                <a:moveTo>
                  <a:pt x="16933" y="1863389"/>
                </a:moveTo>
                <a:lnTo>
                  <a:pt x="0" y="1863389"/>
                </a:lnTo>
                <a:lnTo>
                  <a:pt x="0" y="1914189"/>
                </a:lnTo>
                <a:lnTo>
                  <a:pt x="16933" y="1914189"/>
                </a:lnTo>
                <a:lnTo>
                  <a:pt x="16933" y="1863389"/>
                </a:lnTo>
                <a:close/>
              </a:path>
              <a:path w="8737600" h="4949825">
                <a:moveTo>
                  <a:pt x="16933" y="1778722"/>
                </a:moveTo>
                <a:lnTo>
                  <a:pt x="0" y="1778722"/>
                </a:lnTo>
                <a:lnTo>
                  <a:pt x="0" y="1829522"/>
                </a:lnTo>
                <a:lnTo>
                  <a:pt x="16933" y="1829522"/>
                </a:lnTo>
                <a:lnTo>
                  <a:pt x="16933" y="1778722"/>
                </a:lnTo>
                <a:close/>
              </a:path>
              <a:path w="8737600" h="4949825">
                <a:moveTo>
                  <a:pt x="16933" y="1694056"/>
                </a:moveTo>
                <a:lnTo>
                  <a:pt x="0" y="1694056"/>
                </a:lnTo>
                <a:lnTo>
                  <a:pt x="0" y="1744856"/>
                </a:lnTo>
                <a:lnTo>
                  <a:pt x="16933" y="1744856"/>
                </a:lnTo>
                <a:lnTo>
                  <a:pt x="16933" y="1694056"/>
                </a:lnTo>
                <a:close/>
              </a:path>
              <a:path w="8737600" h="4949825">
                <a:moveTo>
                  <a:pt x="16933" y="1609389"/>
                </a:moveTo>
                <a:lnTo>
                  <a:pt x="0" y="1609389"/>
                </a:lnTo>
                <a:lnTo>
                  <a:pt x="0" y="1660189"/>
                </a:lnTo>
                <a:lnTo>
                  <a:pt x="16933" y="1660189"/>
                </a:lnTo>
                <a:lnTo>
                  <a:pt x="16933" y="1609389"/>
                </a:lnTo>
                <a:close/>
              </a:path>
              <a:path w="8737600" h="4949825">
                <a:moveTo>
                  <a:pt x="16933" y="1524722"/>
                </a:moveTo>
                <a:lnTo>
                  <a:pt x="0" y="1524722"/>
                </a:lnTo>
                <a:lnTo>
                  <a:pt x="0" y="1575522"/>
                </a:lnTo>
                <a:lnTo>
                  <a:pt x="16933" y="1575522"/>
                </a:lnTo>
                <a:lnTo>
                  <a:pt x="16933" y="1524722"/>
                </a:lnTo>
                <a:close/>
              </a:path>
              <a:path w="8737600" h="4949825">
                <a:moveTo>
                  <a:pt x="16933" y="1440056"/>
                </a:moveTo>
                <a:lnTo>
                  <a:pt x="0" y="1440056"/>
                </a:lnTo>
                <a:lnTo>
                  <a:pt x="0" y="1490856"/>
                </a:lnTo>
                <a:lnTo>
                  <a:pt x="16933" y="1490856"/>
                </a:lnTo>
                <a:lnTo>
                  <a:pt x="16933" y="1440056"/>
                </a:lnTo>
                <a:close/>
              </a:path>
              <a:path w="8737600" h="4949825">
                <a:moveTo>
                  <a:pt x="16933" y="1355389"/>
                </a:moveTo>
                <a:lnTo>
                  <a:pt x="0" y="1355389"/>
                </a:lnTo>
                <a:lnTo>
                  <a:pt x="0" y="1406189"/>
                </a:lnTo>
                <a:lnTo>
                  <a:pt x="16933" y="1406189"/>
                </a:lnTo>
                <a:lnTo>
                  <a:pt x="16933" y="1355389"/>
                </a:lnTo>
                <a:close/>
              </a:path>
              <a:path w="8737600" h="4949825">
                <a:moveTo>
                  <a:pt x="16933" y="1270722"/>
                </a:moveTo>
                <a:lnTo>
                  <a:pt x="0" y="1270722"/>
                </a:lnTo>
                <a:lnTo>
                  <a:pt x="0" y="1321522"/>
                </a:lnTo>
                <a:lnTo>
                  <a:pt x="16933" y="1321522"/>
                </a:lnTo>
                <a:lnTo>
                  <a:pt x="16933" y="1270722"/>
                </a:lnTo>
                <a:close/>
              </a:path>
              <a:path w="8737600" h="4949825">
                <a:moveTo>
                  <a:pt x="16933" y="1186056"/>
                </a:moveTo>
                <a:lnTo>
                  <a:pt x="0" y="1186056"/>
                </a:lnTo>
                <a:lnTo>
                  <a:pt x="0" y="1236856"/>
                </a:lnTo>
                <a:lnTo>
                  <a:pt x="16933" y="1236856"/>
                </a:lnTo>
                <a:lnTo>
                  <a:pt x="16933" y="1186056"/>
                </a:lnTo>
                <a:close/>
              </a:path>
              <a:path w="8737600" h="4949825">
                <a:moveTo>
                  <a:pt x="16933" y="1101389"/>
                </a:moveTo>
                <a:lnTo>
                  <a:pt x="0" y="1101389"/>
                </a:lnTo>
                <a:lnTo>
                  <a:pt x="0" y="1152189"/>
                </a:lnTo>
                <a:lnTo>
                  <a:pt x="16933" y="1152189"/>
                </a:lnTo>
                <a:lnTo>
                  <a:pt x="16933" y="1101389"/>
                </a:lnTo>
                <a:close/>
              </a:path>
              <a:path w="8737600" h="4949825">
                <a:moveTo>
                  <a:pt x="16933" y="1016722"/>
                </a:moveTo>
                <a:lnTo>
                  <a:pt x="0" y="1016722"/>
                </a:lnTo>
                <a:lnTo>
                  <a:pt x="0" y="1067522"/>
                </a:lnTo>
                <a:lnTo>
                  <a:pt x="16933" y="1067522"/>
                </a:lnTo>
                <a:lnTo>
                  <a:pt x="16933" y="1016722"/>
                </a:lnTo>
                <a:close/>
              </a:path>
              <a:path w="8737600" h="4949825">
                <a:moveTo>
                  <a:pt x="16933" y="932056"/>
                </a:moveTo>
                <a:lnTo>
                  <a:pt x="0" y="932056"/>
                </a:lnTo>
                <a:lnTo>
                  <a:pt x="0" y="982856"/>
                </a:lnTo>
                <a:lnTo>
                  <a:pt x="16933" y="982856"/>
                </a:lnTo>
                <a:lnTo>
                  <a:pt x="16933" y="932056"/>
                </a:lnTo>
                <a:close/>
              </a:path>
              <a:path w="8737600" h="4949825">
                <a:moveTo>
                  <a:pt x="16933" y="847389"/>
                </a:moveTo>
                <a:lnTo>
                  <a:pt x="0" y="847389"/>
                </a:lnTo>
                <a:lnTo>
                  <a:pt x="0" y="898189"/>
                </a:lnTo>
                <a:lnTo>
                  <a:pt x="16933" y="898189"/>
                </a:lnTo>
                <a:lnTo>
                  <a:pt x="16933" y="847389"/>
                </a:lnTo>
                <a:close/>
              </a:path>
              <a:path w="8737600" h="4949825">
                <a:moveTo>
                  <a:pt x="16933" y="762722"/>
                </a:moveTo>
                <a:lnTo>
                  <a:pt x="0" y="762722"/>
                </a:lnTo>
                <a:lnTo>
                  <a:pt x="0" y="813522"/>
                </a:lnTo>
                <a:lnTo>
                  <a:pt x="16933" y="813522"/>
                </a:lnTo>
                <a:lnTo>
                  <a:pt x="16933" y="762722"/>
                </a:lnTo>
                <a:close/>
              </a:path>
              <a:path w="8737600" h="4949825">
                <a:moveTo>
                  <a:pt x="16933" y="678056"/>
                </a:moveTo>
                <a:lnTo>
                  <a:pt x="0" y="678056"/>
                </a:lnTo>
                <a:lnTo>
                  <a:pt x="0" y="728856"/>
                </a:lnTo>
                <a:lnTo>
                  <a:pt x="16933" y="728856"/>
                </a:lnTo>
                <a:lnTo>
                  <a:pt x="16933" y="678056"/>
                </a:lnTo>
                <a:close/>
              </a:path>
              <a:path w="8737600" h="4949825">
                <a:moveTo>
                  <a:pt x="16933" y="593389"/>
                </a:moveTo>
                <a:lnTo>
                  <a:pt x="0" y="593389"/>
                </a:lnTo>
                <a:lnTo>
                  <a:pt x="0" y="644189"/>
                </a:lnTo>
                <a:lnTo>
                  <a:pt x="16933" y="644189"/>
                </a:lnTo>
                <a:lnTo>
                  <a:pt x="16933" y="593389"/>
                </a:lnTo>
                <a:close/>
              </a:path>
              <a:path w="8737600" h="4949825">
                <a:moveTo>
                  <a:pt x="16933" y="508722"/>
                </a:moveTo>
                <a:lnTo>
                  <a:pt x="0" y="508722"/>
                </a:lnTo>
                <a:lnTo>
                  <a:pt x="0" y="559522"/>
                </a:lnTo>
                <a:lnTo>
                  <a:pt x="16933" y="559522"/>
                </a:lnTo>
                <a:lnTo>
                  <a:pt x="16933" y="508722"/>
                </a:lnTo>
                <a:close/>
              </a:path>
              <a:path w="8737600" h="4949825">
                <a:moveTo>
                  <a:pt x="16933" y="424056"/>
                </a:moveTo>
                <a:lnTo>
                  <a:pt x="0" y="424056"/>
                </a:lnTo>
                <a:lnTo>
                  <a:pt x="0" y="474856"/>
                </a:lnTo>
                <a:lnTo>
                  <a:pt x="16933" y="474856"/>
                </a:lnTo>
                <a:lnTo>
                  <a:pt x="16933" y="424056"/>
                </a:lnTo>
                <a:close/>
              </a:path>
              <a:path w="8737600" h="4949825">
                <a:moveTo>
                  <a:pt x="16933" y="339389"/>
                </a:moveTo>
                <a:lnTo>
                  <a:pt x="0" y="339389"/>
                </a:lnTo>
                <a:lnTo>
                  <a:pt x="0" y="390189"/>
                </a:lnTo>
                <a:lnTo>
                  <a:pt x="16933" y="390189"/>
                </a:lnTo>
                <a:lnTo>
                  <a:pt x="16933" y="339389"/>
                </a:lnTo>
                <a:close/>
              </a:path>
              <a:path w="8737600" h="4949825">
                <a:moveTo>
                  <a:pt x="16933" y="254722"/>
                </a:moveTo>
                <a:lnTo>
                  <a:pt x="0" y="254722"/>
                </a:lnTo>
                <a:lnTo>
                  <a:pt x="0" y="305522"/>
                </a:lnTo>
                <a:lnTo>
                  <a:pt x="16933" y="305522"/>
                </a:lnTo>
                <a:lnTo>
                  <a:pt x="16933" y="254722"/>
                </a:lnTo>
                <a:close/>
              </a:path>
              <a:path w="8737600" h="4949825">
                <a:moveTo>
                  <a:pt x="16933" y="170056"/>
                </a:moveTo>
                <a:lnTo>
                  <a:pt x="0" y="170056"/>
                </a:lnTo>
                <a:lnTo>
                  <a:pt x="0" y="220856"/>
                </a:lnTo>
                <a:lnTo>
                  <a:pt x="16933" y="220856"/>
                </a:lnTo>
                <a:lnTo>
                  <a:pt x="16933" y="170056"/>
                </a:lnTo>
                <a:close/>
              </a:path>
              <a:path w="8737600" h="4949825">
                <a:moveTo>
                  <a:pt x="16933" y="85389"/>
                </a:moveTo>
                <a:lnTo>
                  <a:pt x="0" y="85389"/>
                </a:lnTo>
                <a:lnTo>
                  <a:pt x="0" y="136189"/>
                </a:lnTo>
                <a:lnTo>
                  <a:pt x="16933" y="136189"/>
                </a:lnTo>
                <a:lnTo>
                  <a:pt x="16933" y="85389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80969" y="272695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40201" y="742086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99887" y="2330381"/>
            <a:ext cx="1818639" cy="10795"/>
          </a:xfrm>
          <a:custGeom>
            <a:avLst/>
            <a:gdLst/>
            <a:ahLst/>
            <a:cxnLst/>
            <a:rect l="l" t="t" r="r" b="b"/>
            <a:pathLst>
              <a:path w="1818639" h="10794">
                <a:moveTo>
                  <a:pt x="0" y="0"/>
                </a:moveTo>
                <a:lnTo>
                  <a:pt x="1818085" y="1047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149120" y="2325143"/>
            <a:ext cx="1818639" cy="10795"/>
          </a:xfrm>
          <a:custGeom>
            <a:avLst/>
            <a:gdLst/>
            <a:ahLst/>
            <a:cxnLst/>
            <a:rect l="l" t="t" r="r" b="b"/>
            <a:pathLst>
              <a:path w="1818639" h="10794">
                <a:moveTo>
                  <a:pt x="0" y="0"/>
                </a:moveTo>
                <a:lnTo>
                  <a:pt x="1818085" y="1047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675249" y="2325142"/>
            <a:ext cx="1818639" cy="10795"/>
          </a:xfrm>
          <a:custGeom>
            <a:avLst/>
            <a:gdLst/>
            <a:ahLst/>
            <a:cxnLst/>
            <a:rect l="l" t="t" r="r" b="b"/>
            <a:pathLst>
              <a:path w="1818640" h="10794">
                <a:moveTo>
                  <a:pt x="0" y="0"/>
                </a:moveTo>
                <a:lnTo>
                  <a:pt x="1818085" y="1047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7122" y="451255"/>
            <a:ext cx="2057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研发战略规划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6622" y="1770979"/>
            <a:ext cx="10431145" cy="482600"/>
          </a:xfrm>
          <a:custGeom>
            <a:avLst/>
            <a:gdLst/>
            <a:ahLst/>
            <a:cxnLst/>
            <a:rect l="l" t="t" r="r" b="b"/>
            <a:pathLst>
              <a:path w="10431145" h="482600">
                <a:moveTo>
                  <a:pt x="10350499" y="0"/>
                </a:moveTo>
                <a:lnTo>
                  <a:pt x="80433" y="0"/>
                </a:lnTo>
                <a:lnTo>
                  <a:pt x="49125" y="6320"/>
                </a:lnTo>
                <a:lnTo>
                  <a:pt x="23558" y="23558"/>
                </a:lnTo>
                <a:lnTo>
                  <a:pt x="6320" y="49125"/>
                </a:lnTo>
                <a:lnTo>
                  <a:pt x="0" y="80434"/>
                </a:lnTo>
                <a:lnTo>
                  <a:pt x="0" y="402167"/>
                </a:lnTo>
                <a:lnTo>
                  <a:pt x="6320" y="433475"/>
                </a:lnTo>
                <a:lnTo>
                  <a:pt x="23558" y="459041"/>
                </a:lnTo>
                <a:lnTo>
                  <a:pt x="49125" y="476279"/>
                </a:lnTo>
                <a:lnTo>
                  <a:pt x="80433" y="482600"/>
                </a:lnTo>
                <a:lnTo>
                  <a:pt x="10350499" y="482600"/>
                </a:lnTo>
                <a:lnTo>
                  <a:pt x="10381807" y="476279"/>
                </a:lnTo>
                <a:lnTo>
                  <a:pt x="10407373" y="459041"/>
                </a:lnTo>
                <a:lnTo>
                  <a:pt x="10424611" y="433475"/>
                </a:lnTo>
                <a:lnTo>
                  <a:pt x="10430932" y="402167"/>
                </a:lnTo>
                <a:lnTo>
                  <a:pt x="10430932" y="80434"/>
                </a:lnTo>
                <a:lnTo>
                  <a:pt x="10424611" y="49125"/>
                </a:lnTo>
                <a:lnTo>
                  <a:pt x="10407373" y="23558"/>
                </a:lnTo>
                <a:lnTo>
                  <a:pt x="10381807" y="6320"/>
                </a:lnTo>
                <a:lnTo>
                  <a:pt x="10350499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454080" y="1845337"/>
            <a:ext cx="131572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1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重点研发⽅向</a:t>
            </a:r>
            <a:endParaRPr sz="17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5089" y="2660826"/>
            <a:ext cx="1947545" cy="386080"/>
          </a:xfrm>
          <a:custGeom>
            <a:avLst/>
            <a:gdLst/>
            <a:ahLst/>
            <a:cxnLst/>
            <a:rect l="l" t="t" r="r" b="b"/>
            <a:pathLst>
              <a:path w="1947545" h="386080">
                <a:moveTo>
                  <a:pt x="1882986" y="0"/>
                </a:moveTo>
                <a:lnTo>
                  <a:pt x="64346" y="0"/>
                </a:lnTo>
                <a:lnTo>
                  <a:pt x="39300" y="5056"/>
                </a:lnTo>
                <a:lnTo>
                  <a:pt x="18846" y="18847"/>
                </a:lnTo>
                <a:lnTo>
                  <a:pt x="5056" y="39300"/>
                </a:lnTo>
                <a:lnTo>
                  <a:pt x="0" y="64347"/>
                </a:lnTo>
                <a:lnTo>
                  <a:pt x="0" y="321732"/>
                </a:lnTo>
                <a:lnTo>
                  <a:pt x="5056" y="346779"/>
                </a:lnTo>
                <a:lnTo>
                  <a:pt x="18846" y="367232"/>
                </a:lnTo>
                <a:lnTo>
                  <a:pt x="39300" y="381023"/>
                </a:lnTo>
                <a:lnTo>
                  <a:pt x="64346" y="386080"/>
                </a:lnTo>
                <a:lnTo>
                  <a:pt x="1882986" y="386080"/>
                </a:lnTo>
                <a:lnTo>
                  <a:pt x="1908032" y="381023"/>
                </a:lnTo>
                <a:lnTo>
                  <a:pt x="1928486" y="367232"/>
                </a:lnTo>
                <a:lnTo>
                  <a:pt x="1942276" y="346779"/>
                </a:lnTo>
                <a:lnTo>
                  <a:pt x="1947333" y="321732"/>
                </a:lnTo>
                <a:lnTo>
                  <a:pt x="1947333" y="64347"/>
                </a:lnTo>
                <a:lnTo>
                  <a:pt x="1942276" y="39300"/>
                </a:lnTo>
                <a:lnTo>
                  <a:pt x="1928486" y="18847"/>
                </a:lnTo>
                <a:lnTo>
                  <a:pt x="1908032" y="5056"/>
                </a:lnTo>
                <a:lnTo>
                  <a:pt x="1882986" y="0"/>
                </a:lnTo>
                <a:close/>
              </a:path>
            </a:pathLst>
          </a:custGeom>
          <a:solidFill>
            <a:srgbClr val="1688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42849" y="2687293"/>
            <a:ext cx="67056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1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⼲细胞</a:t>
            </a:r>
            <a:endParaRPr sz="17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02282" y="2672679"/>
            <a:ext cx="1947545" cy="386080"/>
          </a:xfrm>
          <a:custGeom>
            <a:avLst/>
            <a:gdLst/>
            <a:ahLst/>
            <a:cxnLst/>
            <a:rect l="l" t="t" r="r" b="b"/>
            <a:pathLst>
              <a:path w="1947545" h="386080">
                <a:moveTo>
                  <a:pt x="1882987" y="0"/>
                </a:moveTo>
                <a:lnTo>
                  <a:pt x="64347" y="0"/>
                </a:lnTo>
                <a:lnTo>
                  <a:pt x="39300" y="5056"/>
                </a:lnTo>
                <a:lnTo>
                  <a:pt x="18847" y="18847"/>
                </a:lnTo>
                <a:lnTo>
                  <a:pt x="5056" y="39300"/>
                </a:lnTo>
                <a:lnTo>
                  <a:pt x="0" y="64347"/>
                </a:lnTo>
                <a:lnTo>
                  <a:pt x="0" y="321734"/>
                </a:lnTo>
                <a:lnTo>
                  <a:pt x="5056" y="346780"/>
                </a:lnTo>
                <a:lnTo>
                  <a:pt x="18847" y="367233"/>
                </a:lnTo>
                <a:lnTo>
                  <a:pt x="39300" y="381023"/>
                </a:lnTo>
                <a:lnTo>
                  <a:pt x="64347" y="386079"/>
                </a:lnTo>
                <a:lnTo>
                  <a:pt x="1882987" y="386079"/>
                </a:lnTo>
                <a:lnTo>
                  <a:pt x="1908032" y="381023"/>
                </a:lnTo>
                <a:lnTo>
                  <a:pt x="1928485" y="367233"/>
                </a:lnTo>
                <a:lnTo>
                  <a:pt x="1942276" y="346780"/>
                </a:lnTo>
                <a:lnTo>
                  <a:pt x="1947332" y="321734"/>
                </a:lnTo>
                <a:lnTo>
                  <a:pt x="1947332" y="64347"/>
                </a:lnTo>
                <a:lnTo>
                  <a:pt x="1942276" y="39300"/>
                </a:lnTo>
                <a:lnTo>
                  <a:pt x="1928485" y="18847"/>
                </a:lnTo>
                <a:lnTo>
                  <a:pt x="1908032" y="5056"/>
                </a:lnTo>
                <a:lnTo>
                  <a:pt x="1882987" y="0"/>
                </a:lnTo>
                <a:close/>
              </a:path>
            </a:pathLst>
          </a:custGeom>
          <a:solidFill>
            <a:srgbClr val="1688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532516" y="2699146"/>
            <a:ext cx="88582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1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免疫细胞</a:t>
            </a:r>
            <a:endParaRPr sz="17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30802" y="2660826"/>
            <a:ext cx="1947545" cy="386080"/>
          </a:xfrm>
          <a:custGeom>
            <a:avLst/>
            <a:gdLst/>
            <a:ahLst/>
            <a:cxnLst/>
            <a:rect l="l" t="t" r="r" b="b"/>
            <a:pathLst>
              <a:path w="1947545" h="386080">
                <a:moveTo>
                  <a:pt x="1882985" y="0"/>
                </a:moveTo>
                <a:lnTo>
                  <a:pt x="64345" y="0"/>
                </a:lnTo>
                <a:lnTo>
                  <a:pt x="39299" y="5056"/>
                </a:lnTo>
                <a:lnTo>
                  <a:pt x="18846" y="18847"/>
                </a:lnTo>
                <a:lnTo>
                  <a:pt x="5056" y="39300"/>
                </a:lnTo>
                <a:lnTo>
                  <a:pt x="0" y="64347"/>
                </a:lnTo>
                <a:lnTo>
                  <a:pt x="0" y="321732"/>
                </a:lnTo>
                <a:lnTo>
                  <a:pt x="5056" y="346779"/>
                </a:lnTo>
                <a:lnTo>
                  <a:pt x="18846" y="367232"/>
                </a:lnTo>
                <a:lnTo>
                  <a:pt x="39299" y="381023"/>
                </a:lnTo>
                <a:lnTo>
                  <a:pt x="64345" y="386080"/>
                </a:lnTo>
                <a:lnTo>
                  <a:pt x="1882985" y="386080"/>
                </a:lnTo>
                <a:lnTo>
                  <a:pt x="1908032" y="381023"/>
                </a:lnTo>
                <a:lnTo>
                  <a:pt x="1928485" y="367232"/>
                </a:lnTo>
                <a:lnTo>
                  <a:pt x="1942276" y="346779"/>
                </a:lnTo>
                <a:lnTo>
                  <a:pt x="1947332" y="321732"/>
                </a:lnTo>
                <a:lnTo>
                  <a:pt x="1947332" y="64347"/>
                </a:lnTo>
                <a:lnTo>
                  <a:pt x="1942276" y="39300"/>
                </a:lnTo>
                <a:lnTo>
                  <a:pt x="1928485" y="18847"/>
                </a:lnTo>
                <a:lnTo>
                  <a:pt x="1908032" y="5056"/>
                </a:lnTo>
                <a:lnTo>
                  <a:pt x="1882985" y="0"/>
                </a:lnTo>
                <a:close/>
              </a:path>
            </a:pathLst>
          </a:custGeom>
          <a:solidFill>
            <a:srgbClr val="1688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416349" y="2690680"/>
            <a:ext cx="137541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b="1" spc="-15" baseline="20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康美</a:t>
            </a:r>
            <a:r>
              <a:rPr sz="1700" b="1" spc="-1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/</a:t>
            </a:r>
            <a:r>
              <a:rPr sz="2550" b="1" spc="-15" baseline="200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医美⽅向</a:t>
            </a:r>
            <a:endParaRPr sz="2550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5089" y="345838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3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6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6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3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5" y="343856"/>
                </a:lnTo>
                <a:lnTo>
                  <a:pt x="1947333" y="319192"/>
                </a:lnTo>
                <a:lnTo>
                  <a:pt x="1947333" y="63500"/>
                </a:lnTo>
                <a:lnTo>
                  <a:pt x="1942325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3" y="0"/>
                </a:lnTo>
                <a:close/>
              </a:path>
            </a:pathLst>
          </a:custGeom>
          <a:solidFill>
            <a:srgbClr val="DDDC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88155" y="344145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6" y="0"/>
                </a:lnTo>
                <a:lnTo>
                  <a:pt x="50284" y="6671"/>
                </a:lnTo>
                <a:lnTo>
                  <a:pt x="24518" y="24517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8"/>
                </a:lnTo>
                <a:lnTo>
                  <a:pt x="80716" y="416560"/>
                </a:lnTo>
                <a:lnTo>
                  <a:pt x="1900483" y="416560"/>
                </a:lnTo>
                <a:lnTo>
                  <a:pt x="1930915" y="409888"/>
                </a:lnTo>
                <a:lnTo>
                  <a:pt x="1956681" y="392041"/>
                </a:lnTo>
                <a:lnTo>
                  <a:pt x="1963156" y="382692"/>
                </a:lnTo>
                <a:lnTo>
                  <a:pt x="80716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6" y="335842"/>
                </a:lnTo>
                <a:lnTo>
                  <a:pt x="33866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6" y="33865"/>
                </a:lnTo>
                <a:lnTo>
                  <a:pt x="1963155" y="33865"/>
                </a:lnTo>
                <a:lnTo>
                  <a:pt x="1956681" y="24517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5" y="33865"/>
                </a:moveTo>
                <a:lnTo>
                  <a:pt x="1900483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3" y="80716"/>
                </a:lnTo>
                <a:lnTo>
                  <a:pt x="1947333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2"/>
                </a:lnTo>
                <a:lnTo>
                  <a:pt x="1963156" y="382692"/>
                </a:lnTo>
                <a:lnTo>
                  <a:pt x="1974527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7" y="50284"/>
                </a:lnTo>
                <a:lnTo>
                  <a:pt x="1963155" y="33865"/>
                </a:lnTo>
                <a:close/>
              </a:path>
            </a:pathLst>
          </a:custGeom>
          <a:solidFill>
            <a:srgbClr val="FFA4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526597" y="3538874"/>
            <a:ext cx="7029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⼲细胞储存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5089" y="416704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3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6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6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3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5" y="343856"/>
                </a:lnTo>
                <a:lnTo>
                  <a:pt x="1947333" y="319192"/>
                </a:lnTo>
                <a:lnTo>
                  <a:pt x="1947333" y="63500"/>
                </a:lnTo>
                <a:lnTo>
                  <a:pt x="1942325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3" y="0"/>
                </a:lnTo>
                <a:close/>
              </a:path>
            </a:pathLst>
          </a:custGeom>
          <a:solidFill>
            <a:srgbClr val="DDDC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88155" y="415011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6" y="0"/>
                </a:lnTo>
                <a:lnTo>
                  <a:pt x="50284" y="6671"/>
                </a:lnTo>
                <a:lnTo>
                  <a:pt x="24518" y="24517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8"/>
                </a:lnTo>
                <a:lnTo>
                  <a:pt x="80716" y="416560"/>
                </a:lnTo>
                <a:lnTo>
                  <a:pt x="1900483" y="416560"/>
                </a:lnTo>
                <a:lnTo>
                  <a:pt x="1930915" y="409888"/>
                </a:lnTo>
                <a:lnTo>
                  <a:pt x="1956681" y="392041"/>
                </a:lnTo>
                <a:lnTo>
                  <a:pt x="1963156" y="382692"/>
                </a:lnTo>
                <a:lnTo>
                  <a:pt x="80716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6" y="335842"/>
                </a:lnTo>
                <a:lnTo>
                  <a:pt x="33866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6" y="33865"/>
                </a:lnTo>
                <a:lnTo>
                  <a:pt x="1963155" y="33865"/>
                </a:lnTo>
                <a:lnTo>
                  <a:pt x="1956681" y="24517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5" y="33865"/>
                </a:moveTo>
                <a:lnTo>
                  <a:pt x="1900483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3" y="80716"/>
                </a:lnTo>
                <a:lnTo>
                  <a:pt x="1947333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2"/>
                </a:lnTo>
                <a:lnTo>
                  <a:pt x="1963156" y="382692"/>
                </a:lnTo>
                <a:lnTo>
                  <a:pt x="1974527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7" y="50284"/>
                </a:lnTo>
                <a:lnTo>
                  <a:pt x="1963155" y="33865"/>
                </a:lnTo>
                <a:close/>
              </a:path>
            </a:pathLst>
          </a:custGeom>
          <a:solidFill>
            <a:srgbClr val="FFA4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526597" y="4247534"/>
            <a:ext cx="7029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⼲细胞制剂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5089" y="487570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3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6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6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3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5" y="343856"/>
                </a:lnTo>
                <a:lnTo>
                  <a:pt x="1947333" y="319192"/>
                </a:lnTo>
                <a:lnTo>
                  <a:pt x="1947333" y="63500"/>
                </a:lnTo>
                <a:lnTo>
                  <a:pt x="1942325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3" y="0"/>
                </a:lnTo>
                <a:close/>
              </a:path>
            </a:pathLst>
          </a:custGeom>
          <a:solidFill>
            <a:srgbClr val="DDDC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88155" y="485877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6" y="0"/>
                </a:lnTo>
                <a:lnTo>
                  <a:pt x="50284" y="6671"/>
                </a:lnTo>
                <a:lnTo>
                  <a:pt x="24518" y="24517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8"/>
                </a:lnTo>
                <a:lnTo>
                  <a:pt x="80716" y="416559"/>
                </a:lnTo>
                <a:lnTo>
                  <a:pt x="1900483" y="416559"/>
                </a:lnTo>
                <a:lnTo>
                  <a:pt x="1930915" y="409888"/>
                </a:lnTo>
                <a:lnTo>
                  <a:pt x="1956681" y="392041"/>
                </a:lnTo>
                <a:lnTo>
                  <a:pt x="1963156" y="382692"/>
                </a:lnTo>
                <a:lnTo>
                  <a:pt x="80716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6" y="335842"/>
                </a:lnTo>
                <a:lnTo>
                  <a:pt x="33866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6" y="33865"/>
                </a:lnTo>
                <a:lnTo>
                  <a:pt x="1963155" y="33865"/>
                </a:lnTo>
                <a:lnTo>
                  <a:pt x="1956681" y="24517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5" y="33865"/>
                </a:moveTo>
                <a:lnTo>
                  <a:pt x="1900483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3" y="80716"/>
                </a:lnTo>
                <a:lnTo>
                  <a:pt x="1947333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2"/>
                </a:lnTo>
                <a:lnTo>
                  <a:pt x="1963156" y="382692"/>
                </a:lnTo>
                <a:lnTo>
                  <a:pt x="1974527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7" y="50284"/>
                </a:lnTo>
                <a:lnTo>
                  <a:pt x="1963155" y="33865"/>
                </a:lnTo>
                <a:close/>
              </a:path>
            </a:pathLst>
          </a:custGeom>
          <a:solidFill>
            <a:srgbClr val="FFA4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91130" y="4956194"/>
            <a:ext cx="97409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⼲细胞新药研发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05089" y="558436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3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6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3"/>
                </a:lnTo>
                <a:lnTo>
                  <a:pt x="5007" y="343856"/>
                </a:lnTo>
                <a:lnTo>
                  <a:pt x="18646" y="364047"/>
                </a:lnTo>
                <a:lnTo>
                  <a:pt x="38836" y="377685"/>
                </a:lnTo>
                <a:lnTo>
                  <a:pt x="63500" y="382693"/>
                </a:lnTo>
                <a:lnTo>
                  <a:pt x="1883833" y="382693"/>
                </a:lnTo>
                <a:lnTo>
                  <a:pt x="1908496" y="377685"/>
                </a:lnTo>
                <a:lnTo>
                  <a:pt x="1928686" y="364047"/>
                </a:lnTo>
                <a:lnTo>
                  <a:pt x="1942325" y="343856"/>
                </a:lnTo>
                <a:lnTo>
                  <a:pt x="1947333" y="319193"/>
                </a:lnTo>
                <a:lnTo>
                  <a:pt x="1947333" y="63500"/>
                </a:lnTo>
                <a:lnTo>
                  <a:pt x="1942325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3" y="0"/>
                </a:lnTo>
                <a:close/>
              </a:path>
            </a:pathLst>
          </a:custGeom>
          <a:solidFill>
            <a:srgbClr val="DDDC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88155" y="556743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6" y="0"/>
                </a:lnTo>
                <a:lnTo>
                  <a:pt x="50284" y="6671"/>
                </a:lnTo>
                <a:lnTo>
                  <a:pt x="24518" y="24518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7"/>
                </a:lnTo>
                <a:lnTo>
                  <a:pt x="80716" y="416559"/>
                </a:lnTo>
                <a:lnTo>
                  <a:pt x="1900483" y="416559"/>
                </a:lnTo>
                <a:lnTo>
                  <a:pt x="1930915" y="409887"/>
                </a:lnTo>
                <a:lnTo>
                  <a:pt x="1956681" y="392041"/>
                </a:lnTo>
                <a:lnTo>
                  <a:pt x="1963156" y="382693"/>
                </a:lnTo>
                <a:lnTo>
                  <a:pt x="80716" y="382693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6" y="335842"/>
                </a:lnTo>
                <a:lnTo>
                  <a:pt x="33866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9"/>
                </a:lnTo>
                <a:lnTo>
                  <a:pt x="80716" y="33866"/>
                </a:lnTo>
                <a:lnTo>
                  <a:pt x="1963156" y="33866"/>
                </a:lnTo>
                <a:lnTo>
                  <a:pt x="1956681" y="24518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6" y="33866"/>
                </a:moveTo>
                <a:lnTo>
                  <a:pt x="1900483" y="33866"/>
                </a:lnTo>
                <a:lnTo>
                  <a:pt x="1919705" y="37219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3" y="80716"/>
                </a:lnTo>
                <a:lnTo>
                  <a:pt x="1947333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3"/>
                </a:lnTo>
                <a:lnTo>
                  <a:pt x="1963156" y="382693"/>
                </a:lnTo>
                <a:lnTo>
                  <a:pt x="1974527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7" y="50284"/>
                </a:lnTo>
                <a:lnTo>
                  <a:pt x="1963156" y="33866"/>
                </a:lnTo>
                <a:close/>
              </a:path>
            </a:pathLst>
          </a:custGeom>
          <a:solidFill>
            <a:srgbClr val="FFA4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255663" y="5664854"/>
            <a:ext cx="12446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⼲细胞临床研究备案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02282" y="3454153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7"/>
                </a:lnTo>
                <a:lnTo>
                  <a:pt x="18646" y="18645"/>
                </a:lnTo>
                <a:lnTo>
                  <a:pt x="5008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8" y="343856"/>
                </a:lnTo>
                <a:lnTo>
                  <a:pt x="18646" y="364046"/>
                </a:lnTo>
                <a:lnTo>
                  <a:pt x="38836" y="377684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4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5"/>
                </a:lnTo>
                <a:lnTo>
                  <a:pt x="1908496" y="5007"/>
                </a:lnTo>
                <a:lnTo>
                  <a:pt x="1883832" y="0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85349" y="3437219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2" y="0"/>
                </a:moveTo>
                <a:lnTo>
                  <a:pt x="80716" y="0"/>
                </a:lnTo>
                <a:lnTo>
                  <a:pt x="50284" y="6672"/>
                </a:lnTo>
                <a:lnTo>
                  <a:pt x="24517" y="24518"/>
                </a:lnTo>
                <a:lnTo>
                  <a:pt x="6671" y="50285"/>
                </a:lnTo>
                <a:lnTo>
                  <a:pt x="0" y="80717"/>
                </a:lnTo>
                <a:lnTo>
                  <a:pt x="0" y="335843"/>
                </a:lnTo>
                <a:lnTo>
                  <a:pt x="6671" y="366275"/>
                </a:lnTo>
                <a:lnTo>
                  <a:pt x="24517" y="392042"/>
                </a:lnTo>
                <a:lnTo>
                  <a:pt x="50284" y="409888"/>
                </a:lnTo>
                <a:lnTo>
                  <a:pt x="80716" y="416560"/>
                </a:lnTo>
                <a:lnTo>
                  <a:pt x="1900482" y="416560"/>
                </a:lnTo>
                <a:lnTo>
                  <a:pt x="1930914" y="409888"/>
                </a:lnTo>
                <a:lnTo>
                  <a:pt x="1956680" y="392042"/>
                </a:lnTo>
                <a:lnTo>
                  <a:pt x="1963155" y="382694"/>
                </a:lnTo>
                <a:lnTo>
                  <a:pt x="80716" y="382694"/>
                </a:lnTo>
                <a:lnTo>
                  <a:pt x="61493" y="379341"/>
                </a:lnTo>
                <a:lnTo>
                  <a:pt x="46711" y="369848"/>
                </a:lnTo>
                <a:lnTo>
                  <a:pt x="37218" y="355066"/>
                </a:lnTo>
                <a:lnTo>
                  <a:pt x="33865" y="335843"/>
                </a:lnTo>
                <a:lnTo>
                  <a:pt x="33865" y="80717"/>
                </a:lnTo>
                <a:lnTo>
                  <a:pt x="37218" y="61494"/>
                </a:lnTo>
                <a:lnTo>
                  <a:pt x="46711" y="46712"/>
                </a:lnTo>
                <a:lnTo>
                  <a:pt x="61493" y="37219"/>
                </a:lnTo>
                <a:lnTo>
                  <a:pt x="80716" y="33867"/>
                </a:lnTo>
                <a:lnTo>
                  <a:pt x="1963155" y="33867"/>
                </a:lnTo>
                <a:lnTo>
                  <a:pt x="1956680" y="24518"/>
                </a:lnTo>
                <a:lnTo>
                  <a:pt x="1930914" y="6672"/>
                </a:lnTo>
                <a:lnTo>
                  <a:pt x="1900482" y="0"/>
                </a:lnTo>
                <a:close/>
              </a:path>
              <a:path w="1981200" h="416560">
                <a:moveTo>
                  <a:pt x="1963155" y="33867"/>
                </a:moveTo>
                <a:lnTo>
                  <a:pt x="1900482" y="33867"/>
                </a:lnTo>
                <a:lnTo>
                  <a:pt x="1919704" y="37219"/>
                </a:lnTo>
                <a:lnTo>
                  <a:pt x="1934487" y="46712"/>
                </a:lnTo>
                <a:lnTo>
                  <a:pt x="1943979" y="61494"/>
                </a:lnTo>
                <a:lnTo>
                  <a:pt x="1947332" y="80717"/>
                </a:lnTo>
                <a:lnTo>
                  <a:pt x="1947332" y="335843"/>
                </a:lnTo>
                <a:lnTo>
                  <a:pt x="1943979" y="355066"/>
                </a:lnTo>
                <a:lnTo>
                  <a:pt x="1934487" y="369848"/>
                </a:lnTo>
                <a:lnTo>
                  <a:pt x="1919704" y="379341"/>
                </a:lnTo>
                <a:lnTo>
                  <a:pt x="1900482" y="382694"/>
                </a:lnTo>
                <a:lnTo>
                  <a:pt x="1963155" y="382694"/>
                </a:lnTo>
                <a:lnTo>
                  <a:pt x="1974526" y="366275"/>
                </a:lnTo>
                <a:lnTo>
                  <a:pt x="1981198" y="335843"/>
                </a:lnTo>
                <a:lnTo>
                  <a:pt x="1981198" y="80717"/>
                </a:lnTo>
                <a:lnTo>
                  <a:pt x="1974526" y="50285"/>
                </a:lnTo>
                <a:lnTo>
                  <a:pt x="1963155" y="33867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556057" y="3534641"/>
            <a:ext cx="8382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免疫细胞存储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98049" y="416450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981115" y="414757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2" y="0"/>
                </a:moveTo>
                <a:lnTo>
                  <a:pt x="80717" y="0"/>
                </a:lnTo>
                <a:lnTo>
                  <a:pt x="50284" y="6671"/>
                </a:lnTo>
                <a:lnTo>
                  <a:pt x="24518" y="24517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8"/>
                </a:lnTo>
                <a:lnTo>
                  <a:pt x="80717" y="416559"/>
                </a:lnTo>
                <a:lnTo>
                  <a:pt x="1900482" y="416559"/>
                </a:lnTo>
                <a:lnTo>
                  <a:pt x="1930915" y="409888"/>
                </a:lnTo>
                <a:lnTo>
                  <a:pt x="1956681" y="392041"/>
                </a:lnTo>
                <a:lnTo>
                  <a:pt x="1963157" y="382692"/>
                </a:lnTo>
                <a:lnTo>
                  <a:pt x="80717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7" y="335842"/>
                </a:lnTo>
                <a:lnTo>
                  <a:pt x="33867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7" y="33865"/>
                </a:lnTo>
                <a:lnTo>
                  <a:pt x="1963156" y="33865"/>
                </a:lnTo>
                <a:lnTo>
                  <a:pt x="1956681" y="24517"/>
                </a:lnTo>
                <a:lnTo>
                  <a:pt x="1930915" y="6671"/>
                </a:lnTo>
                <a:lnTo>
                  <a:pt x="1900482" y="0"/>
                </a:lnTo>
                <a:close/>
              </a:path>
              <a:path w="1981200" h="416560">
                <a:moveTo>
                  <a:pt x="1963156" y="33865"/>
                </a:moveTo>
                <a:lnTo>
                  <a:pt x="1900482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2" y="80716"/>
                </a:lnTo>
                <a:lnTo>
                  <a:pt x="1947332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2" y="382692"/>
                </a:lnTo>
                <a:lnTo>
                  <a:pt x="1963157" y="382692"/>
                </a:lnTo>
                <a:lnTo>
                  <a:pt x="1974528" y="366275"/>
                </a:lnTo>
                <a:lnTo>
                  <a:pt x="1981200" y="335842"/>
                </a:lnTo>
                <a:lnTo>
                  <a:pt x="1981200" y="80716"/>
                </a:lnTo>
                <a:lnTo>
                  <a:pt x="1974528" y="50284"/>
                </a:lnTo>
                <a:lnTo>
                  <a:pt x="1963156" y="33865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551823" y="4244994"/>
            <a:ext cx="8382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免疫细胞制剂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98049" y="487062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499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499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981115" y="485369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2" y="0"/>
                </a:moveTo>
                <a:lnTo>
                  <a:pt x="80717" y="0"/>
                </a:lnTo>
                <a:lnTo>
                  <a:pt x="50284" y="6671"/>
                </a:lnTo>
                <a:lnTo>
                  <a:pt x="24518" y="24517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8"/>
                </a:lnTo>
                <a:lnTo>
                  <a:pt x="80717" y="416559"/>
                </a:lnTo>
                <a:lnTo>
                  <a:pt x="1900482" y="416559"/>
                </a:lnTo>
                <a:lnTo>
                  <a:pt x="1930915" y="409888"/>
                </a:lnTo>
                <a:lnTo>
                  <a:pt x="1956681" y="392041"/>
                </a:lnTo>
                <a:lnTo>
                  <a:pt x="1963157" y="382692"/>
                </a:lnTo>
                <a:lnTo>
                  <a:pt x="80717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7" y="335842"/>
                </a:lnTo>
                <a:lnTo>
                  <a:pt x="33867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7" y="33865"/>
                </a:lnTo>
                <a:lnTo>
                  <a:pt x="1963156" y="33865"/>
                </a:lnTo>
                <a:lnTo>
                  <a:pt x="1956681" y="24517"/>
                </a:lnTo>
                <a:lnTo>
                  <a:pt x="1930915" y="6671"/>
                </a:lnTo>
                <a:lnTo>
                  <a:pt x="1900482" y="0"/>
                </a:lnTo>
                <a:close/>
              </a:path>
              <a:path w="1981200" h="416560">
                <a:moveTo>
                  <a:pt x="1963156" y="33865"/>
                </a:moveTo>
                <a:lnTo>
                  <a:pt x="1900482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2" y="80716"/>
                </a:lnTo>
                <a:lnTo>
                  <a:pt x="1947332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2" y="382692"/>
                </a:lnTo>
                <a:lnTo>
                  <a:pt x="1963157" y="382692"/>
                </a:lnTo>
                <a:lnTo>
                  <a:pt x="1974528" y="366275"/>
                </a:lnTo>
                <a:lnTo>
                  <a:pt x="1981200" y="335842"/>
                </a:lnTo>
                <a:lnTo>
                  <a:pt x="1981200" y="80716"/>
                </a:lnTo>
                <a:lnTo>
                  <a:pt x="1974528" y="50284"/>
                </a:lnTo>
                <a:lnTo>
                  <a:pt x="1963156" y="33865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416356" y="4951114"/>
            <a:ext cx="11093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免疫细胞技术研发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30802" y="345838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DBC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13868" y="344145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7" y="0"/>
                </a:lnTo>
                <a:lnTo>
                  <a:pt x="50285" y="6671"/>
                </a:lnTo>
                <a:lnTo>
                  <a:pt x="24518" y="24517"/>
                </a:lnTo>
                <a:lnTo>
                  <a:pt x="6672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2" y="366275"/>
                </a:lnTo>
                <a:lnTo>
                  <a:pt x="24518" y="392041"/>
                </a:lnTo>
                <a:lnTo>
                  <a:pt x="50285" y="409888"/>
                </a:lnTo>
                <a:lnTo>
                  <a:pt x="80717" y="416560"/>
                </a:lnTo>
                <a:lnTo>
                  <a:pt x="1900483" y="416560"/>
                </a:lnTo>
                <a:lnTo>
                  <a:pt x="1930915" y="409888"/>
                </a:lnTo>
                <a:lnTo>
                  <a:pt x="1956682" y="392041"/>
                </a:lnTo>
                <a:lnTo>
                  <a:pt x="1963157" y="382692"/>
                </a:lnTo>
                <a:lnTo>
                  <a:pt x="80717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7" y="335842"/>
                </a:lnTo>
                <a:lnTo>
                  <a:pt x="33867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7" y="33865"/>
                </a:lnTo>
                <a:lnTo>
                  <a:pt x="1963156" y="33865"/>
                </a:lnTo>
                <a:lnTo>
                  <a:pt x="1956682" y="24517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6" y="33865"/>
                </a:moveTo>
                <a:lnTo>
                  <a:pt x="1900483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2" y="80716"/>
                </a:lnTo>
                <a:lnTo>
                  <a:pt x="1947332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2"/>
                </a:lnTo>
                <a:lnTo>
                  <a:pt x="1963157" y="382692"/>
                </a:lnTo>
                <a:lnTo>
                  <a:pt x="1974528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8" y="50284"/>
                </a:lnTo>
                <a:lnTo>
                  <a:pt x="1963156" y="33865"/>
                </a:lnTo>
                <a:close/>
              </a:path>
            </a:pathLst>
          </a:custGeom>
          <a:solidFill>
            <a:srgbClr val="DBC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5752309" y="3538874"/>
            <a:ext cx="7029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医美类产品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30802" y="416704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DBC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113868" y="415011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7" y="0"/>
                </a:lnTo>
                <a:lnTo>
                  <a:pt x="50285" y="6671"/>
                </a:lnTo>
                <a:lnTo>
                  <a:pt x="24518" y="24517"/>
                </a:lnTo>
                <a:lnTo>
                  <a:pt x="6672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2" y="366275"/>
                </a:lnTo>
                <a:lnTo>
                  <a:pt x="24518" y="392041"/>
                </a:lnTo>
                <a:lnTo>
                  <a:pt x="50285" y="409888"/>
                </a:lnTo>
                <a:lnTo>
                  <a:pt x="80717" y="416560"/>
                </a:lnTo>
                <a:lnTo>
                  <a:pt x="1900483" y="416560"/>
                </a:lnTo>
                <a:lnTo>
                  <a:pt x="1930915" y="409888"/>
                </a:lnTo>
                <a:lnTo>
                  <a:pt x="1956682" y="392041"/>
                </a:lnTo>
                <a:lnTo>
                  <a:pt x="1963157" y="382692"/>
                </a:lnTo>
                <a:lnTo>
                  <a:pt x="80717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7" y="335842"/>
                </a:lnTo>
                <a:lnTo>
                  <a:pt x="33867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7" y="33865"/>
                </a:lnTo>
                <a:lnTo>
                  <a:pt x="1963156" y="33865"/>
                </a:lnTo>
                <a:lnTo>
                  <a:pt x="1956682" y="24517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6" y="33865"/>
                </a:moveTo>
                <a:lnTo>
                  <a:pt x="1900483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2" y="80716"/>
                </a:lnTo>
                <a:lnTo>
                  <a:pt x="1947332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2"/>
                </a:lnTo>
                <a:lnTo>
                  <a:pt x="1963157" y="382692"/>
                </a:lnTo>
                <a:lnTo>
                  <a:pt x="1974528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8" y="50284"/>
                </a:lnTo>
                <a:lnTo>
                  <a:pt x="1963156" y="33865"/>
                </a:lnTo>
                <a:close/>
              </a:path>
            </a:pathLst>
          </a:custGeom>
          <a:solidFill>
            <a:srgbClr val="DBC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5820042" y="4247534"/>
            <a:ext cx="56769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保健品类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30802" y="487570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DBC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113868" y="485877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3" y="0"/>
                </a:moveTo>
                <a:lnTo>
                  <a:pt x="80717" y="0"/>
                </a:lnTo>
                <a:lnTo>
                  <a:pt x="50285" y="6671"/>
                </a:lnTo>
                <a:lnTo>
                  <a:pt x="24518" y="24517"/>
                </a:lnTo>
                <a:lnTo>
                  <a:pt x="6672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2" y="366275"/>
                </a:lnTo>
                <a:lnTo>
                  <a:pt x="24518" y="392041"/>
                </a:lnTo>
                <a:lnTo>
                  <a:pt x="50285" y="409888"/>
                </a:lnTo>
                <a:lnTo>
                  <a:pt x="80717" y="416559"/>
                </a:lnTo>
                <a:lnTo>
                  <a:pt x="1900483" y="416559"/>
                </a:lnTo>
                <a:lnTo>
                  <a:pt x="1930915" y="409888"/>
                </a:lnTo>
                <a:lnTo>
                  <a:pt x="1956682" y="392041"/>
                </a:lnTo>
                <a:lnTo>
                  <a:pt x="1963157" y="382692"/>
                </a:lnTo>
                <a:lnTo>
                  <a:pt x="80717" y="382692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7" y="335842"/>
                </a:lnTo>
                <a:lnTo>
                  <a:pt x="33867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8"/>
                </a:lnTo>
                <a:lnTo>
                  <a:pt x="80717" y="33865"/>
                </a:lnTo>
                <a:lnTo>
                  <a:pt x="1963156" y="33865"/>
                </a:lnTo>
                <a:lnTo>
                  <a:pt x="1956682" y="24517"/>
                </a:lnTo>
                <a:lnTo>
                  <a:pt x="1930915" y="6671"/>
                </a:lnTo>
                <a:lnTo>
                  <a:pt x="1900483" y="0"/>
                </a:lnTo>
                <a:close/>
              </a:path>
              <a:path w="1981200" h="416560">
                <a:moveTo>
                  <a:pt x="1963156" y="33865"/>
                </a:moveTo>
                <a:lnTo>
                  <a:pt x="1900483" y="33865"/>
                </a:lnTo>
                <a:lnTo>
                  <a:pt x="1919705" y="37218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2" y="80716"/>
                </a:lnTo>
                <a:lnTo>
                  <a:pt x="1947332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3" y="382692"/>
                </a:lnTo>
                <a:lnTo>
                  <a:pt x="1963157" y="382692"/>
                </a:lnTo>
                <a:lnTo>
                  <a:pt x="1974528" y="366275"/>
                </a:lnTo>
                <a:lnTo>
                  <a:pt x="1981199" y="335842"/>
                </a:lnTo>
                <a:lnTo>
                  <a:pt x="1981199" y="80716"/>
                </a:lnTo>
                <a:lnTo>
                  <a:pt x="1974528" y="50284"/>
                </a:lnTo>
                <a:lnTo>
                  <a:pt x="1963156" y="33865"/>
                </a:lnTo>
                <a:close/>
              </a:path>
            </a:pathLst>
          </a:custGeom>
          <a:solidFill>
            <a:srgbClr val="DBC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684576" y="4956194"/>
            <a:ext cx="8382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功能性⻝品类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97475" y="2308613"/>
            <a:ext cx="240029" cy="322580"/>
          </a:xfrm>
          <a:custGeom>
            <a:avLst/>
            <a:gdLst/>
            <a:ahLst/>
            <a:cxnLst/>
            <a:rect l="l" t="t" r="r" b="b"/>
            <a:pathLst>
              <a:path w="240030" h="322580">
                <a:moveTo>
                  <a:pt x="239607" y="203200"/>
                </a:moveTo>
                <a:lnTo>
                  <a:pt x="0" y="203200"/>
                </a:lnTo>
                <a:lnTo>
                  <a:pt x="119380" y="322580"/>
                </a:lnTo>
                <a:lnTo>
                  <a:pt x="239607" y="203200"/>
                </a:lnTo>
                <a:close/>
              </a:path>
              <a:path w="240030" h="322580">
                <a:moveTo>
                  <a:pt x="179494" y="0"/>
                </a:moveTo>
                <a:lnTo>
                  <a:pt x="60114" y="0"/>
                </a:lnTo>
                <a:lnTo>
                  <a:pt x="60114" y="203200"/>
                </a:lnTo>
                <a:lnTo>
                  <a:pt x="179494" y="203200"/>
                </a:lnTo>
                <a:lnTo>
                  <a:pt x="179494" y="0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780542" y="2291679"/>
            <a:ext cx="273685" cy="356870"/>
          </a:xfrm>
          <a:custGeom>
            <a:avLst/>
            <a:gdLst/>
            <a:ahLst/>
            <a:cxnLst/>
            <a:rect l="l" t="t" r="r" b="b"/>
            <a:pathLst>
              <a:path w="273685" h="356869">
                <a:moveTo>
                  <a:pt x="59902" y="202777"/>
                </a:moveTo>
                <a:lnTo>
                  <a:pt x="7581" y="202777"/>
                </a:lnTo>
                <a:lnTo>
                  <a:pt x="0" y="210358"/>
                </a:lnTo>
                <a:lnTo>
                  <a:pt x="0" y="224386"/>
                </a:lnTo>
                <a:lnTo>
                  <a:pt x="1894" y="228620"/>
                </a:lnTo>
                <a:lnTo>
                  <a:pt x="127826" y="354552"/>
                </a:lnTo>
                <a:lnTo>
                  <a:pt x="132060" y="356447"/>
                </a:lnTo>
                <a:lnTo>
                  <a:pt x="141413" y="356447"/>
                </a:lnTo>
                <a:lnTo>
                  <a:pt x="145646" y="354552"/>
                </a:lnTo>
                <a:lnTo>
                  <a:pt x="160684" y="339514"/>
                </a:lnTo>
                <a:lnTo>
                  <a:pt x="136737" y="339514"/>
                </a:lnTo>
                <a:lnTo>
                  <a:pt x="124763" y="327540"/>
                </a:lnTo>
                <a:lnTo>
                  <a:pt x="136737" y="315566"/>
                </a:lnTo>
                <a:lnTo>
                  <a:pt x="57814" y="236644"/>
                </a:lnTo>
                <a:lnTo>
                  <a:pt x="16932" y="236644"/>
                </a:lnTo>
                <a:lnTo>
                  <a:pt x="16932" y="219710"/>
                </a:lnTo>
                <a:lnTo>
                  <a:pt x="28906" y="207736"/>
                </a:lnTo>
                <a:lnTo>
                  <a:pt x="59902" y="207736"/>
                </a:lnTo>
                <a:lnTo>
                  <a:pt x="59902" y="202777"/>
                </a:lnTo>
                <a:close/>
              </a:path>
              <a:path w="273685" h="356869">
                <a:moveTo>
                  <a:pt x="136737" y="315566"/>
                </a:moveTo>
                <a:lnTo>
                  <a:pt x="124763" y="327540"/>
                </a:lnTo>
                <a:lnTo>
                  <a:pt x="136737" y="339514"/>
                </a:lnTo>
                <a:lnTo>
                  <a:pt x="148710" y="327540"/>
                </a:lnTo>
                <a:lnTo>
                  <a:pt x="136737" y="315566"/>
                </a:lnTo>
                <a:close/>
              </a:path>
              <a:path w="273685" h="356869">
                <a:moveTo>
                  <a:pt x="244566" y="207736"/>
                </a:moveTo>
                <a:lnTo>
                  <a:pt x="136737" y="315566"/>
                </a:lnTo>
                <a:lnTo>
                  <a:pt x="148710" y="327540"/>
                </a:lnTo>
                <a:lnTo>
                  <a:pt x="136737" y="339514"/>
                </a:lnTo>
                <a:lnTo>
                  <a:pt x="160684" y="339514"/>
                </a:lnTo>
                <a:lnTo>
                  <a:pt x="263554" y="236644"/>
                </a:lnTo>
                <a:lnTo>
                  <a:pt x="251863" y="236644"/>
                </a:lnTo>
                <a:lnTo>
                  <a:pt x="247630" y="234748"/>
                </a:lnTo>
                <a:lnTo>
                  <a:pt x="244566" y="231684"/>
                </a:lnTo>
                <a:lnTo>
                  <a:pt x="256540" y="231684"/>
                </a:lnTo>
                <a:lnTo>
                  <a:pt x="256540" y="219710"/>
                </a:lnTo>
                <a:lnTo>
                  <a:pt x="244566" y="207736"/>
                </a:lnTo>
                <a:close/>
              </a:path>
              <a:path w="273685" h="356869">
                <a:moveTo>
                  <a:pt x="28906" y="207736"/>
                </a:moveTo>
                <a:lnTo>
                  <a:pt x="16932" y="219710"/>
                </a:lnTo>
                <a:lnTo>
                  <a:pt x="16932" y="236644"/>
                </a:lnTo>
                <a:lnTo>
                  <a:pt x="57814" y="236644"/>
                </a:lnTo>
                <a:lnTo>
                  <a:pt x="28906" y="207736"/>
                </a:lnTo>
                <a:close/>
              </a:path>
              <a:path w="273685" h="356869">
                <a:moveTo>
                  <a:pt x="59902" y="207736"/>
                </a:moveTo>
                <a:lnTo>
                  <a:pt x="28906" y="207736"/>
                </a:lnTo>
                <a:lnTo>
                  <a:pt x="57814" y="236644"/>
                </a:lnTo>
                <a:lnTo>
                  <a:pt x="86187" y="236644"/>
                </a:lnTo>
                <a:lnTo>
                  <a:pt x="93767" y="229062"/>
                </a:lnTo>
                <a:lnTo>
                  <a:pt x="93767" y="219710"/>
                </a:lnTo>
                <a:lnTo>
                  <a:pt x="59902" y="219710"/>
                </a:lnTo>
                <a:lnTo>
                  <a:pt x="59902" y="207736"/>
                </a:lnTo>
                <a:close/>
              </a:path>
              <a:path w="273685" h="356869">
                <a:moveTo>
                  <a:pt x="179705" y="26286"/>
                </a:moveTo>
                <a:lnTo>
                  <a:pt x="179705" y="229062"/>
                </a:lnTo>
                <a:lnTo>
                  <a:pt x="187285" y="236644"/>
                </a:lnTo>
                <a:lnTo>
                  <a:pt x="215659" y="236644"/>
                </a:lnTo>
                <a:lnTo>
                  <a:pt x="232593" y="219710"/>
                </a:lnTo>
                <a:lnTo>
                  <a:pt x="196637" y="219710"/>
                </a:lnTo>
                <a:lnTo>
                  <a:pt x="196637" y="202777"/>
                </a:lnTo>
                <a:lnTo>
                  <a:pt x="213572" y="202777"/>
                </a:lnTo>
                <a:lnTo>
                  <a:pt x="213572" y="33867"/>
                </a:lnTo>
                <a:lnTo>
                  <a:pt x="187285" y="33867"/>
                </a:lnTo>
                <a:lnTo>
                  <a:pt x="179705" y="26286"/>
                </a:lnTo>
                <a:close/>
              </a:path>
              <a:path w="273685" h="356869">
                <a:moveTo>
                  <a:pt x="256540" y="231684"/>
                </a:moveTo>
                <a:lnTo>
                  <a:pt x="244566" y="231684"/>
                </a:lnTo>
                <a:lnTo>
                  <a:pt x="247630" y="234748"/>
                </a:lnTo>
                <a:lnTo>
                  <a:pt x="251863" y="236644"/>
                </a:lnTo>
                <a:lnTo>
                  <a:pt x="256540" y="236644"/>
                </a:lnTo>
                <a:lnTo>
                  <a:pt x="256540" y="231684"/>
                </a:lnTo>
                <a:close/>
              </a:path>
              <a:path w="273685" h="356869">
                <a:moveTo>
                  <a:pt x="270850" y="207736"/>
                </a:moveTo>
                <a:lnTo>
                  <a:pt x="244566" y="207736"/>
                </a:lnTo>
                <a:lnTo>
                  <a:pt x="256540" y="219710"/>
                </a:lnTo>
                <a:lnTo>
                  <a:pt x="256540" y="236644"/>
                </a:lnTo>
                <a:lnTo>
                  <a:pt x="263554" y="236644"/>
                </a:lnTo>
                <a:lnTo>
                  <a:pt x="268513" y="231684"/>
                </a:lnTo>
                <a:lnTo>
                  <a:pt x="270850" y="231684"/>
                </a:lnTo>
                <a:lnTo>
                  <a:pt x="273472" y="229062"/>
                </a:lnTo>
                <a:lnTo>
                  <a:pt x="273472" y="210358"/>
                </a:lnTo>
                <a:lnTo>
                  <a:pt x="270850" y="207736"/>
                </a:lnTo>
                <a:close/>
              </a:path>
              <a:path w="273685" h="356869">
                <a:moveTo>
                  <a:pt x="270850" y="231684"/>
                </a:moveTo>
                <a:lnTo>
                  <a:pt x="268513" y="231684"/>
                </a:lnTo>
                <a:lnTo>
                  <a:pt x="263554" y="236644"/>
                </a:lnTo>
                <a:lnTo>
                  <a:pt x="265892" y="236644"/>
                </a:lnTo>
                <a:lnTo>
                  <a:pt x="270850" y="231684"/>
                </a:lnTo>
                <a:close/>
              </a:path>
              <a:path w="273685" h="356869">
                <a:moveTo>
                  <a:pt x="205990" y="0"/>
                </a:moveTo>
                <a:lnTo>
                  <a:pt x="67482" y="0"/>
                </a:lnTo>
                <a:lnTo>
                  <a:pt x="59902" y="7581"/>
                </a:lnTo>
                <a:lnTo>
                  <a:pt x="59902" y="219710"/>
                </a:lnTo>
                <a:lnTo>
                  <a:pt x="76835" y="219710"/>
                </a:lnTo>
                <a:lnTo>
                  <a:pt x="76835" y="202777"/>
                </a:lnTo>
                <a:lnTo>
                  <a:pt x="93767" y="202777"/>
                </a:lnTo>
                <a:lnTo>
                  <a:pt x="93767" y="33867"/>
                </a:lnTo>
                <a:lnTo>
                  <a:pt x="76835" y="33867"/>
                </a:lnTo>
                <a:lnTo>
                  <a:pt x="76835" y="16934"/>
                </a:lnTo>
                <a:lnTo>
                  <a:pt x="213572" y="16934"/>
                </a:lnTo>
                <a:lnTo>
                  <a:pt x="213572" y="7581"/>
                </a:lnTo>
                <a:lnTo>
                  <a:pt x="205990" y="0"/>
                </a:lnTo>
                <a:close/>
              </a:path>
              <a:path w="273685" h="356869">
                <a:moveTo>
                  <a:pt x="93767" y="202777"/>
                </a:moveTo>
                <a:lnTo>
                  <a:pt x="76835" y="202777"/>
                </a:lnTo>
                <a:lnTo>
                  <a:pt x="76835" y="219710"/>
                </a:lnTo>
                <a:lnTo>
                  <a:pt x="93767" y="219710"/>
                </a:lnTo>
                <a:lnTo>
                  <a:pt x="93767" y="202777"/>
                </a:lnTo>
                <a:close/>
              </a:path>
              <a:path w="273685" h="356869">
                <a:moveTo>
                  <a:pt x="213572" y="202777"/>
                </a:moveTo>
                <a:lnTo>
                  <a:pt x="196637" y="202777"/>
                </a:lnTo>
                <a:lnTo>
                  <a:pt x="196637" y="219710"/>
                </a:lnTo>
                <a:lnTo>
                  <a:pt x="213572" y="219710"/>
                </a:lnTo>
                <a:lnTo>
                  <a:pt x="213572" y="202777"/>
                </a:lnTo>
                <a:close/>
              </a:path>
              <a:path w="273685" h="356869">
                <a:moveTo>
                  <a:pt x="265892" y="202777"/>
                </a:moveTo>
                <a:lnTo>
                  <a:pt x="213572" y="202777"/>
                </a:lnTo>
                <a:lnTo>
                  <a:pt x="213572" y="219710"/>
                </a:lnTo>
                <a:lnTo>
                  <a:pt x="232593" y="219710"/>
                </a:lnTo>
                <a:lnTo>
                  <a:pt x="244566" y="207736"/>
                </a:lnTo>
                <a:lnTo>
                  <a:pt x="270850" y="207736"/>
                </a:lnTo>
                <a:lnTo>
                  <a:pt x="265892" y="202777"/>
                </a:lnTo>
                <a:close/>
              </a:path>
              <a:path w="273685" h="356869">
                <a:moveTo>
                  <a:pt x="93767" y="16934"/>
                </a:moveTo>
                <a:lnTo>
                  <a:pt x="76835" y="16934"/>
                </a:lnTo>
                <a:lnTo>
                  <a:pt x="76835" y="33867"/>
                </a:lnTo>
                <a:lnTo>
                  <a:pt x="93767" y="33867"/>
                </a:lnTo>
                <a:lnTo>
                  <a:pt x="93767" y="16934"/>
                </a:lnTo>
                <a:close/>
              </a:path>
              <a:path w="273685" h="356869">
                <a:moveTo>
                  <a:pt x="179705" y="16934"/>
                </a:moveTo>
                <a:lnTo>
                  <a:pt x="93767" y="16934"/>
                </a:lnTo>
                <a:lnTo>
                  <a:pt x="93767" y="33867"/>
                </a:lnTo>
                <a:lnTo>
                  <a:pt x="179705" y="33867"/>
                </a:lnTo>
                <a:lnTo>
                  <a:pt x="179705" y="16934"/>
                </a:lnTo>
                <a:close/>
              </a:path>
              <a:path w="273685" h="356869">
                <a:moveTo>
                  <a:pt x="196637" y="16934"/>
                </a:moveTo>
                <a:lnTo>
                  <a:pt x="179705" y="16934"/>
                </a:lnTo>
                <a:lnTo>
                  <a:pt x="179705" y="26286"/>
                </a:lnTo>
                <a:lnTo>
                  <a:pt x="187285" y="33867"/>
                </a:lnTo>
                <a:lnTo>
                  <a:pt x="196637" y="33867"/>
                </a:lnTo>
                <a:lnTo>
                  <a:pt x="196637" y="16934"/>
                </a:lnTo>
                <a:close/>
              </a:path>
              <a:path w="273685" h="356869">
                <a:moveTo>
                  <a:pt x="213572" y="16934"/>
                </a:moveTo>
                <a:lnTo>
                  <a:pt x="196637" y="16934"/>
                </a:lnTo>
                <a:lnTo>
                  <a:pt x="196637" y="33867"/>
                </a:lnTo>
                <a:lnTo>
                  <a:pt x="205990" y="33867"/>
                </a:lnTo>
                <a:lnTo>
                  <a:pt x="213572" y="26286"/>
                </a:lnTo>
                <a:lnTo>
                  <a:pt x="213572" y="16934"/>
                </a:lnTo>
                <a:close/>
              </a:path>
              <a:path w="273685" h="356869">
                <a:moveTo>
                  <a:pt x="213572" y="26286"/>
                </a:moveTo>
                <a:lnTo>
                  <a:pt x="205990" y="33867"/>
                </a:lnTo>
                <a:lnTo>
                  <a:pt x="213572" y="33867"/>
                </a:lnTo>
                <a:lnTo>
                  <a:pt x="213572" y="26286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903982" y="2304379"/>
            <a:ext cx="240029" cy="322580"/>
          </a:xfrm>
          <a:custGeom>
            <a:avLst/>
            <a:gdLst/>
            <a:ahLst/>
            <a:cxnLst/>
            <a:rect l="l" t="t" r="r" b="b"/>
            <a:pathLst>
              <a:path w="240029" h="322580">
                <a:moveTo>
                  <a:pt x="239605" y="203200"/>
                </a:moveTo>
                <a:lnTo>
                  <a:pt x="0" y="203200"/>
                </a:lnTo>
                <a:lnTo>
                  <a:pt x="119380" y="322579"/>
                </a:lnTo>
                <a:lnTo>
                  <a:pt x="239605" y="203200"/>
                </a:lnTo>
                <a:close/>
              </a:path>
              <a:path w="240029" h="322580">
                <a:moveTo>
                  <a:pt x="179492" y="0"/>
                </a:moveTo>
                <a:lnTo>
                  <a:pt x="60112" y="0"/>
                </a:lnTo>
                <a:lnTo>
                  <a:pt x="60112" y="203200"/>
                </a:lnTo>
                <a:lnTo>
                  <a:pt x="179492" y="203200"/>
                </a:lnTo>
                <a:lnTo>
                  <a:pt x="179492" y="0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887048" y="2287446"/>
            <a:ext cx="273685" cy="356870"/>
          </a:xfrm>
          <a:custGeom>
            <a:avLst/>
            <a:gdLst/>
            <a:ahLst/>
            <a:cxnLst/>
            <a:rect l="l" t="t" r="r" b="b"/>
            <a:pathLst>
              <a:path w="273685" h="356869">
                <a:moveTo>
                  <a:pt x="59902" y="202777"/>
                </a:moveTo>
                <a:lnTo>
                  <a:pt x="7581" y="202777"/>
                </a:lnTo>
                <a:lnTo>
                  <a:pt x="0" y="210357"/>
                </a:lnTo>
                <a:lnTo>
                  <a:pt x="0" y="224386"/>
                </a:lnTo>
                <a:lnTo>
                  <a:pt x="1896" y="228619"/>
                </a:lnTo>
                <a:lnTo>
                  <a:pt x="127828" y="354550"/>
                </a:lnTo>
                <a:lnTo>
                  <a:pt x="132060" y="356447"/>
                </a:lnTo>
                <a:lnTo>
                  <a:pt x="141413" y="356447"/>
                </a:lnTo>
                <a:lnTo>
                  <a:pt x="145646" y="354550"/>
                </a:lnTo>
                <a:lnTo>
                  <a:pt x="160684" y="339512"/>
                </a:lnTo>
                <a:lnTo>
                  <a:pt x="136737" y="339512"/>
                </a:lnTo>
                <a:lnTo>
                  <a:pt x="124763" y="327539"/>
                </a:lnTo>
                <a:lnTo>
                  <a:pt x="136737" y="315565"/>
                </a:lnTo>
                <a:lnTo>
                  <a:pt x="57814" y="236642"/>
                </a:lnTo>
                <a:lnTo>
                  <a:pt x="16934" y="236642"/>
                </a:lnTo>
                <a:lnTo>
                  <a:pt x="16934" y="219710"/>
                </a:lnTo>
                <a:lnTo>
                  <a:pt x="28907" y="207736"/>
                </a:lnTo>
                <a:lnTo>
                  <a:pt x="59902" y="207736"/>
                </a:lnTo>
                <a:lnTo>
                  <a:pt x="59902" y="202777"/>
                </a:lnTo>
                <a:close/>
              </a:path>
              <a:path w="273685" h="356869">
                <a:moveTo>
                  <a:pt x="136737" y="315565"/>
                </a:moveTo>
                <a:lnTo>
                  <a:pt x="124763" y="327539"/>
                </a:lnTo>
                <a:lnTo>
                  <a:pt x="136737" y="339512"/>
                </a:lnTo>
                <a:lnTo>
                  <a:pt x="148710" y="327539"/>
                </a:lnTo>
                <a:lnTo>
                  <a:pt x="136737" y="315565"/>
                </a:lnTo>
                <a:close/>
              </a:path>
              <a:path w="273685" h="356869">
                <a:moveTo>
                  <a:pt x="244566" y="207736"/>
                </a:moveTo>
                <a:lnTo>
                  <a:pt x="136737" y="315565"/>
                </a:lnTo>
                <a:lnTo>
                  <a:pt x="148710" y="327539"/>
                </a:lnTo>
                <a:lnTo>
                  <a:pt x="136737" y="339512"/>
                </a:lnTo>
                <a:lnTo>
                  <a:pt x="160684" y="339512"/>
                </a:lnTo>
                <a:lnTo>
                  <a:pt x="263554" y="236642"/>
                </a:lnTo>
                <a:lnTo>
                  <a:pt x="251865" y="236642"/>
                </a:lnTo>
                <a:lnTo>
                  <a:pt x="247630" y="234748"/>
                </a:lnTo>
                <a:lnTo>
                  <a:pt x="244566" y="231683"/>
                </a:lnTo>
                <a:lnTo>
                  <a:pt x="256539" y="231683"/>
                </a:lnTo>
                <a:lnTo>
                  <a:pt x="256539" y="219710"/>
                </a:lnTo>
                <a:lnTo>
                  <a:pt x="244566" y="207736"/>
                </a:lnTo>
                <a:close/>
              </a:path>
              <a:path w="273685" h="356869">
                <a:moveTo>
                  <a:pt x="28907" y="207736"/>
                </a:moveTo>
                <a:lnTo>
                  <a:pt x="16934" y="219710"/>
                </a:lnTo>
                <a:lnTo>
                  <a:pt x="16934" y="236642"/>
                </a:lnTo>
                <a:lnTo>
                  <a:pt x="57814" y="236642"/>
                </a:lnTo>
                <a:lnTo>
                  <a:pt x="28907" y="207736"/>
                </a:lnTo>
                <a:close/>
              </a:path>
              <a:path w="273685" h="356869">
                <a:moveTo>
                  <a:pt x="59902" y="207736"/>
                </a:moveTo>
                <a:lnTo>
                  <a:pt x="28907" y="207736"/>
                </a:lnTo>
                <a:lnTo>
                  <a:pt x="57814" y="236642"/>
                </a:lnTo>
                <a:lnTo>
                  <a:pt x="86187" y="236642"/>
                </a:lnTo>
                <a:lnTo>
                  <a:pt x="93769" y="229062"/>
                </a:lnTo>
                <a:lnTo>
                  <a:pt x="93769" y="219710"/>
                </a:lnTo>
                <a:lnTo>
                  <a:pt x="59902" y="219710"/>
                </a:lnTo>
                <a:lnTo>
                  <a:pt x="59902" y="207736"/>
                </a:lnTo>
                <a:close/>
              </a:path>
              <a:path w="273685" h="356869">
                <a:moveTo>
                  <a:pt x="179704" y="26285"/>
                </a:moveTo>
                <a:lnTo>
                  <a:pt x="179704" y="229062"/>
                </a:lnTo>
                <a:lnTo>
                  <a:pt x="187286" y="236642"/>
                </a:lnTo>
                <a:lnTo>
                  <a:pt x="215659" y="236642"/>
                </a:lnTo>
                <a:lnTo>
                  <a:pt x="232592" y="219710"/>
                </a:lnTo>
                <a:lnTo>
                  <a:pt x="196639" y="219710"/>
                </a:lnTo>
                <a:lnTo>
                  <a:pt x="196639" y="202777"/>
                </a:lnTo>
                <a:lnTo>
                  <a:pt x="213572" y="202777"/>
                </a:lnTo>
                <a:lnTo>
                  <a:pt x="213572" y="33867"/>
                </a:lnTo>
                <a:lnTo>
                  <a:pt x="187286" y="33867"/>
                </a:lnTo>
                <a:lnTo>
                  <a:pt x="179704" y="26285"/>
                </a:lnTo>
                <a:close/>
              </a:path>
              <a:path w="273685" h="356869">
                <a:moveTo>
                  <a:pt x="256539" y="231683"/>
                </a:moveTo>
                <a:lnTo>
                  <a:pt x="244566" y="231683"/>
                </a:lnTo>
                <a:lnTo>
                  <a:pt x="247630" y="234748"/>
                </a:lnTo>
                <a:lnTo>
                  <a:pt x="251865" y="236642"/>
                </a:lnTo>
                <a:lnTo>
                  <a:pt x="256539" y="236642"/>
                </a:lnTo>
                <a:lnTo>
                  <a:pt x="256539" y="231683"/>
                </a:lnTo>
                <a:close/>
              </a:path>
              <a:path w="273685" h="356869">
                <a:moveTo>
                  <a:pt x="270852" y="207736"/>
                </a:moveTo>
                <a:lnTo>
                  <a:pt x="244566" y="207736"/>
                </a:lnTo>
                <a:lnTo>
                  <a:pt x="256539" y="219710"/>
                </a:lnTo>
                <a:lnTo>
                  <a:pt x="256539" y="236642"/>
                </a:lnTo>
                <a:lnTo>
                  <a:pt x="263554" y="236642"/>
                </a:lnTo>
                <a:lnTo>
                  <a:pt x="268513" y="231683"/>
                </a:lnTo>
                <a:lnTo>
                  <a:pt x="270852" y="231683"/>
                </a:lnTo>
                <a:lnTo>
                  <a:pt x="273474" y="229062"/>
                </a:lnTo>
                <a:lnTo>
                  <a:pt x="273474" y="210357"/>
                </a:lnTo>
                <a:lnTo>
                  <a:pt x="270852" y="207736"/>
                </a:lnTo>
                <a:close/>
              </a:path>
              <a:path w="273685" h="356869">
                <a:moveTo>
                  <a:pt x="270852" y="231683"/>
                </a:moveTo>
                <a:lnTo>
                  <a:pt x="268513" y="231683"/>
                </a:lnTo>
                <a:lnTo>
                  <a:pt x="263554" y="236642"/>
                </a:lnTo>
                <a:lnTo>
                  <a:pt x="265892" y="236642"/>
                </a:lnTo>
                <a:lnTo>
                  <a:pt x="270852" y="231683"/>
                </a:lnTo>
                <a:close/>
              </a:path>
              <a:path w="273685" h="356869">
                <a:moveTo>
                  <a:pt x="205991" y="0"/>
                </a:moveTo>
                <a:lnTo>
                  <a:pt x="67483" y="0"/>
                </a:lnTo>
                <a:lnTo>
                  <a:pt x="59902" y="7581"/>
                </a:lnTo>
                <a:lnTo>
                  <a:pt x="59902" y="219710"/>
                </a:lnTo>
                <a:lnTo>
                  <a:pt x="76835" y="219710"/>
                </a:lnTo>
                <a:lnTo>
                  <a:pt x="76835" y="202777"/>
                </a:lnTo>
                <a:lnTo>
                  <a:pt x="93769" y="202777"/>
                </a:lnTo>
                <a:lnTo>
                  <a:pt x="93769" y="33867"/>
                </a:lnTo>
                <a:lnTo>
                  <a:pt x="76835" y="33867"/>
                </a:lnTo>
                <a:lnTo>
                  <a:pt x="76835" y="16932"/>
                </a:lnTo>
                <a:lnTo>
                  <a:pt x="213572" y="16932"/>
                </a:lnTo>
                <a:lnTo>
                  <a:pt x="213572" y="7581"/>
                </a:lnTo>
                <a:lnTo>
                  <a:pt x="205991" y="0"/>
                </a:lnTo>
                <a:close/>
              </a:path>
              <a:path w="273685" h="356869">
                <a:moveTo>
                  <a:pt x="93769" y="202777"/>
                </a:moveTo>
                <a:lnTo>
                  <a:pt x="76835" y="202777"/>
                </a:lnTo>
                <a:lnTo>
                  <a:pt x="76835" y="219710"/>
                </a:lnTo>
                <a:lnTo>
                  <a:pt x="93769" y="219710"/>
                </a:lnTo>
                <a:lnTo>
                  <a:pt x="93769" y="202777"/>
                </a:lnTo>
                <a:close/>
              </a:path>
              <a:path w="273685" h="356869">
                <a:moveTo>
                  <a:pt x="213572" y="202777"/>
                </a:moveTo>
                <a:lnTo>
                  <a:pt x="196639" y="202777"/>
                </a:lnTo>
                <a:lnTo>
                  <a:pt x="196639" y="219710"/>
                </a:lnTo>
                <a:lnTo>
                  <a:pt x="213572" y="219710"/>
                </a:lnTo>
                <a:lnTo>
                  <a:pt x="213572" y="202777"/>
                </a:lnTo>
                <a:close/>
              </a:path>
              <a:path w="273685" h="356869">
                <a:moveTo>
                  <a:pt x="265892" y="202777"/>
                </a:moveTo>
                <a:lnTo>
                  <a:pt x="213572" y="202777"/>
                </a:lnTo>
                <a:lnTo>
                  <a:pt x="213572" y="219710"/>
                </a:lnTo>
                <a:lnTo>
                  <a:pt x="232592" y="219710"/>
                </a:lnTo>
                <a:lnTo>
                  <a:pt x="244566" y="207736"/>
                </a:lnTo>
                <a:lnTo>
                  <a:pt x="270852" y="207736"/>
                </a:lnTo>
                <a:lnTo>
                  <a:pt x="265892" y="202777"/>
                </a:lnTo>
                <a:close/>
              </a:path>
              <a:path w="273685" h="356869">
                <a:moveTo>
                  <a:pt x="93769" y="16932"/>
                </a:moveTo>
                <a:lnTo>
                  <a:pt x="76835" y="16932"/>
                </a:lnTo>
                <a:lnTo>
                  <a:pt x="76835" y="33867"/>
                </a:lnTo>
                <a:lnTo>
                  <a:pt x="93769" y="33867"/>
                </a:lnTo>
                <a:lnTo>
                  <a:pt x="93769" y="16932"/>
                </a:lnTo>
                <a:close/>
              </a:path>
              <a:path w="273685" h="356869">
                <a:moveTo>
                  <a:pt x="179704" y="16932"/>
                </a:moveTo>
                <a:lnTo>
                  <a:pt x="93769" y="16932"/>
                </a:lnTo>
                <a:lnTo>
                  <a:pt x="93769" y="33867"/>
                </a:lnTo>
                <a:lnTo>
                  <a:pt x="179704" y="33867"/>
                </a:lnTo>
                <a:lnTo>
                  <a:pt x="179704" y="16932"/>
                </a:lnTo>
                <a:close/>
              </a:path>
              <a:path w="273685" h="356869">
                <a:moveTo>
                  <a:pt x="196639" y="16932"/>
                </a:moveTo>
                <a:lnTo>
                  <a:pt x="179704" y="16932"/>
                </a:lnTo>
                <a:lnTo>
                  <a:pt x="179704" y="26285"/>
                </a:lnTo>
                <a:lnTo>
                  <a:pt x="187286" y="33867"/>
                </a:lnTo>
                <a:lnTo>
                  <a:pt x="196639" y="33867"/>
                </a:lnTo>
                <a:lnTo>
                  <a:pt x="196639" y="16932"/>
                </a:lnTo>
                <a:close/>
              </a:path>
              <a:path w="273685" h="356869">
                <a:moveTo>
                  <a:pt x="213572" y="16932"/>
                </a:moveTo>
                <a:lnTo>
                  <a:pt x="196639" y="16932"/>
                </a:lnTo>
                <a:lnTo>
                  <a:pt x="196639" y="33867"/>
                </a:lnTo>
                <a:lnTo>
                  <a:pt x="205991" y="33867"/>
                </a:lnTo>
                <a:lnTo>
                  <a:pt x="213572" y="26285"/>
                </a:lnTo>
                <a:lnTo>
                  <a:pt x="213572" y="16932"/>
                </a:lnTo>
                <a:close/>
              </a:path>
              <a:path w="273685" h="356869">
                <a:moveTo>
                  <a:pt x="213572" y="26285"/>
                </a:moveTo>
                <a:lnTo>
                  <a:pt x="205991" y="33867"/>
                </a:lnTo>
                <a:lnTo>
                  <a:pt x="213572" y="33867"/>
                </a:lnTo>
                <a:lnTo>
                  <a:pt x="213572" y="26285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972388" y="2292526"/>
            <a:ext cx="240029" cy="322580"/>
          </a:xfrm>
          <a:custGeom>
            <a:avLst/>
            <a:gdLst/>
            <a:ahLst/>
            <a:cxnLst/>
            <a:rect l="l" t="t" r="r" b="b"/>
            <a:pathLst>
              <a:path w="240029" h="322580">
                <a:moveTo>
                  <a:pt x="239607" y="203200"/>
                </a:moveTo>
                <a:lnTo>
                  <a:pt x="0" y="203200"/>
                </a:lnTo>
                <a:lnTo>
                  <a:pt x="119380" y="322580"/>
                </a:lnTo>
                <a:lnTo>
                  <a:pt x="239607" y="203200"/>
                </a:lnTo>
                <a:close/>
              </a:path>
              <a:path w="240029" h="322580">
                <a:moveTo>
                  <a:pt x="179494" y="0"/>
                </a:moveTo>
                <a:lnTo>
                  <a:pt x="60114" y="0"/>
                </a:lnTo>
                <a:lnTo>
                  <a:pt x="60114" y="203200"/>
                </a:lnTo>
                <a:lnTo>
                  <a:pt x="179494" y="203200"/>
                </a:lnTo>
                <a:lnTo>
                  <a:pt x="179494" y="0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955455" y="2275593"/>
            <a:ext cx="273685" cy="356870"/>
          </a:xfrm>
          <a:custGeom>
            <a:avLst/>
            <a:gdLst/>
            <a:ahLst/>
            <a:cxnLst/>
            <a:rect l="l" t="t" r="r" b="b"/>
            <a:pathLst>
              <a:path w="273685" h="356869">
                <a:moveTo>
                  <a:pt x="59902" y="202775"/>
                </a:moveTo>
                <a:lnTo>
                  <a:pt x="7580" y="202775"/>
                </a:lnTo>
                <a:lnTo>
                  <a:pt x="0" y="210357"/>
                </a:lnTo>
                <a:lnTo>
                  <a:pt x="0" y="224386"/>
                </a:lnTo>
                <a:lnTo>
                  <a:pt x="1894" y="228619"/>
                </a:lnTo>
                <a:lnTo>
                  <a:pt x="127826" y="354550"/>
                </a:lnTo>
                <a:lnTo>
                  <a:pt x="132060" y="356445"/>
                </a:lnTo>
                <a:lnTo>
                  <a:pt x="141411" y="356445"/>
                </a:lnTo>
                <a:lnTo>
                  <a:pt x="145646" y="354550"/>
                </a:lnTo>
                <a:lnTo>
                  <a:pt x="160684" y="339512"/>
                </a:lnTo>
                <a:lnTo>
                  <a:pt x="136737" y="339512"/>
                </a:lnTo>
                <a:lnTo>
                  <a:pt x="124762" y="327539"/>
                </a:lnTo>
                <a:lnTo>
                  <a:pt x="136736" y="315565"/>
                </a:lnTo>
                <a:lnTo>
                  <a:pt x="57813" y="236642"/>
                </a:lnTo>
                <a:lnTo>
                  <a:pt x="16932" y="236642"/>
                </a:lnTo>
                <a:lnTo>
                  <a:pt x="16932" y="219709"/>
                </a:lnTo>
                <a:lnTo>
                  <a:pt x="28906" y="207736"/>
                </a:lnTo>
                <a:lnTo>
                  <a:pt x="59902" y="207736"/>
                </a:lnTo>
                <a:lnTo>
                  <a:pt x="59902" y="202775"/>
                </a:lnTo>
                <a:close/>
              </a:path>
              <a:path w="273685" h="356869">
                <a:moveTo>
                  <a:pt x="136736" y="315565"/>
                </a:moveTo>
                <a:lnTo>
                  <a:pt x="124762" y="327539"/>
                </a:lnTo>
                <a:lnTo>
                  <a:pt x="136737" y="339512"/>
                </a:lnTo>
                <a:lnTo>
                  <a:pt x="148710" y="327539"/>
                </a:lnTo>
                <a:lnTo>
                  <a:pt x="136736" y="315565"/>
                </a:lnTo>
                <a:close/>
              </a:path>
              <a:path w="273685" h="356869">
                <a:moveTo>
                  <a:pt x="244566" y="207736"/>
                </a:moveTo>
                <a:lnTo>
                  <a:pt x="136736" y="315565"/>
                </a:lnTo>
                <a:lnTo>
                  <a:pt x="148710" y="327539"/>
                </a:lnTo>
                <a:lnTo>
                  <a:pt x="136737" y="339512"/>
                </a:lnTo>
                <a:lnTo>
                  <a:pt x="160684" y="339512"/>
                </a:lnTo>
                <a:lnTo>
                  <a:pt x="263554" y="236642"/>
                </a:lnTo>
                <a:lnTo>
                  <a:pt x="251863" y="236642"/>
                </a:lnTo>
                <a:lnTo>
                  <a:pt x="247630" y="234748"/>
                </a:lnTo>
                <a:lnTo>
                  <a:pt x="244566" y="231683"/>
                </a:lnTo>
                <a:lnTo>
                  <a:pt x="256540" y="231683"/>
                </a:lnTo>
                <a:lnTo>
                  <a:pt x="256540" y="219709"/>
                </a:lnTo>
                <a:lnTo>
                  <a:pt x="244566" y="207736"/>
                </a:lnTo>
                <a:close/>
              </a:path>
              <a:path w="273685" h="356869">
                <a:moveTo>
                  <a:pt x="28906" y="207736"/>
                </a:moveTo>
                <a:lnTo>
                  <a:pt x="16932" y="219709"/>
                </a:lnTo>
                <a:lnTo>
                  <a:pt x="16932" y="236642"/>
                </a:lnTo>
                <a:lnTo>
                  <a:pt x="57813" y="236642"/>
                </a:lnTo>
                <a:lnTo>
                  <a:pt x="28906" y="207736"/>
                </a:lnTo>
                <a:close/>
              </a:path>
              <a:path w="273685" h="356869">
                <a:moveTo>
                  <a:pt x="59902" y="207736"/>
                </a:moveTo>
                <a:lnTo>
                  <a:pt x="28906" y="207736"/>
                </a:lnTo>
                <a:lnTo>
                  <a:pt x="57813" y="236642"/>
                </a:lnTo>
                <a:lnTo>
                  <a:pt x="86187" y="236642"/>
                </a:lnTo>
                <a:lnTo>
                  <a:pt x="93767" y="229062"/>
                </a:lnTo>
                <a:lnTo>
                  <a:pt x="93767" y="219709"/>
                </a:lnTo>
                <a:lnTo>
                  <a:pt x="59902" y="219709"/>
                </a:lnTo>
                <a:lnTo>
                  <a:pt x="59902" y="207736"/>
                </a:lnTo>
                <a:close/>
              </a:path>
              <a:path w="273685" h="356869">
                <a:moveTo>
                  <a:pt x="179705" y="26285"/>
                </a:moveTo>
                <a:lnTo>
                  <a:pt x="179705" y="229062"/>
                </a:lnTo>
                <a:lnTo>
                  <a:pt x="187285" y="236642"/>
                </a:lnTo>
                <a:lnTo>
                  <a:pt x="215659" y="236642"/>
                </a:lnTo>
                <a:lnTo>
                  <a:pt x="232592" y="219709"/>
                </a:lnTo>
                <a:lnTo>
                  <a:pt x="196637" y="219709"/>
                </a:lnTo>
                <a:lnTo>
                  <a:pt x="196637" y="202775"/>
                </a:lnTo>
                <a:lnTo>
                  <a:pt x="213572" y="202775"/>
                </a:lnTo>
                <a:lnTo>
                  <a:pt x="213572" y="33865"/>
                </a:lnTo>
                <a:lnTo>
                  <a:pt x="187285" y="33865"/>
                </a:lnTo>
                <a:lnTo>
                  <a:pt x="179705" y="26285"/>
                </a:lnTo>
                <a:close/>
              </a:path>
              <a:path w="273685" h="356869">
                <a:moveTo>
                  <a:pt x="256540" y="231683"/>
                </a:moveTo>
                <a:lnTo>
                  <a:pt x="244566" y="231683"/>
                </a:lnTo>
                <a:lnTo>
                  <a:pt x="247630" y="234748"/>
                </a:lnTo>
                <a:lnTo>
                  <a:pt x="251863" y="236642"/>
                </a:lnTo>
                <a:lnTo>
                  <a:pt x="256540" y="236642"/>
                </a:lnTo>
                <a:lnTo>
                  <a:pt x="256540" y="231683"/>
                </a:lnTo>
                <a:close/>
              </a:path>
              <a:path w="273685" h="356869">
                <a:moveTo>
                  <a:pt x="270852" y="207736"/>
                </a:moveTo>
                <a:lnTo>
                  <a:pt x="244566" y="207736"/>
                </a:lnTo>
                <a:lnTo>
                  <a:pt x="256540" y="219709"/>
                </a:lnTo>
                <a:lnTo>
                  <a:pt x="256540" y="236642"/>
                </a:lnTo>
                <a:lnTo>
                  <a:pt x="263554" y="236642"/>
                </a:lnTo>
                <a:lnTo>
                  <a:pt x="268513" y="231683"/>
                </a:lnTo>
                <a:lnTo>
                  <a:pt x="270851" y="231683"/>
                </a:lnTo>
                <a:lnTo>
                  <a:pt x="273472" y="229062"/>
                </a:lnTo>
                <a:lnTo>
                  <a:pt x="273472" y="210357"/>
                </a:lnTo>
                <a:lnTo>
                  <a:pt x="270852" y="207736"/>
                </a:lnTo>
                <a:close/>
              </a:path>
              <a:path w="273685" h="356869">
                <a:moveTo>
                  <a:pt x="270851" y="231683"/>
                </a:moveTo>
                <a:lnTo>
                  <a:pt x="268513" y="231683"/>
                </a:lnTo>
                <a:lnTo>
                  <a:pt x="263554" y="236642"/>
                </a:lnTo>
                <a:lnTo>
                  <a:pt x="265892" y="236642"/>
                </a:lnTo>
                <a:lnTo>
                  <a:pt x="270851" y="231683"/>
                </a:lnTo>
                <a:close/>
              </a:path>
              <a:path w="273685" h="356869">
                <a:moveTo>
                  <a:pt x="205990" y="0"/>
                </a:moveTo>
                <a:lnTo>
                  <a:pt x="67482" y="0"/>
                </a:lnTo>
                <a:lnTo>
                  <a:pt x="59902" y="7580"/>
                </a:lnTo>
                <a:lnTo>
                  <a:pt x="59902" y="219709"/>
                </a:lnTo>
                <a:lnTo>
                  <a:pt x="76835" y="219709"/>
                </a:lnTo>
                <a:lnTo>
                  <a:pt x="76835" y="202775"/>
                </a:lnTo>
                <a:lnTo>
                  <a:pt x="93767" y="202775"/>
                </a:lnTo>
                <a:lnTo>
                  <a:pt x="93767" y="33865"/>
                </a:lnTo>
                <a:lnTo>
                  <a:pt x="76835" y="33865"/>
                </a:lnTo>
                <a:lnTo>
                  <a:pt x="76835" y="16932"/>
                </a:lnTo>
                <a:lnTo>
                  <a:pt x="213572" y="16932"/>
                </a:lnTo>
                <a:lnTo>
                  <a:pt x="213572" y="7580"/>
                </a:lnTo>
                <a:lnTo>
                  <a:pt x="205990" y="0"/>
                </a:lnTo>
                <a:close/>
              </a:path>
              <a:path w="273685" h="356869">
                <a:moveTo>
                  <a:pt x="93767" y="202775"/>
                </a:moveTo>
                <a:lnTo>
                  <a:pt x="76835" y="202775"/>
                </a:lnTo>
                <a:lnTo>
                  <a:pt x="76835" y="219709"/>
                </a:lnTo>
                <a:lnTo>
                  <a:pt x="93767" y="219709"/>
                </a:lnTo>
                <a:lnTo>
                  <a:pt x="93767" y="202775"/>
                </a:lnTo>
                <a:close/>
              </a:path>
              <a:path w="273685" h="356869">
                <a:moveTo>
                  <a:pt x="213572" y="202775"/>
                </a:moveTo>
                <a:lnTo>
                  <a:pt x="196637" y="202775"/>
                </a:lnTo>
                <a:lnTo>
                  <a:pt x="196637" y="219709"/>
                </a:lnTo>
                <a:lnTo>
                  <a:pt x="213572" y="219709"/>
                </a:lnTo>
                <a:lnTo>
                  <a:pt x="213572" y="202775"/>
                </a:lnTo>
                <a:close/>
              </a:path>
              <a:path w="273685" h="356869">
                <a:moveTo>
                  <a:pt x="265892" y="202775"/>
                </a:moveTo>
                <a:lnTo>
                  <a:pt x="213572" y="202775"/>
                </a:lnTo>
                <a:lnTo>
                  <a:pt x="213572" y="219709"/>
                </a:lnTo>
                <a:lnTo>
                  <a:pt x="232592" y="219709"/>
                </a:lnTo>
                <a:lnTo>
                  <a:pt x="244566" y="207736"/>
                </a:lnTo>
                <a:lnTo>
                  <a:pt x="270852" y="207736"/>
                </a:lnTo>
                <a:lnTo>
                  <a:pt x="265892" y="202775"/>
                </a:lnTo>
                <a:close/>
              </a:path>
              <a:path w="273685" h="356869">
                <a:moveTo>
                  <a:pt x="93767" y="16932"/>
                </a:moveTo>
                <a:lnTo>
                  <a:pt x="76835" y="16932"/>
                </a:lnTo>
                <a:lnTo>
                  <a:pt x="76835" y="33865"/>
                </a:lnTo>
                <a:lnTo>
                  <a:pt x="93767" y="33865"/>
                </a:lnTo>
                <a:lnTo>
                  <a:pt x="93767" y="16932"/>
                </a:lnTo>
                <a:close/>
              </a:path>
              <a:path w="273685" h="356869">
                <a:moveTo>
                  <a:pt x="179705" y="16932"/>
                </a:moveTo>
                <a:lnTo>
                  <a:pt x="93767" y="16932"/>
                </a:lnTo>
                <a:lnTo>
                  <a:pt x="93767" y="33865"/>
                </a:lnTo>
                <a:lnTo>
                  <a:pt x="179705" y="33865"/>
                </a:lnTo>
                <a:lnTo>
                  <a:pt x="179705" y="16932"/>
                </a:lnTo>
                <a:close/>
              </a:path>
              <a:path w="273685" h="356869">
                <a:moveTo>
                  <a:pt x="196637" y="16932"/>
                </a:moveTo>
                <a:lnTo>
                  <a:pt x="179705" y="16932"/>
                </a:lnTo>
                <a:lnTo>
                  <a:pt x="179705" y="26285"/>
                </a:lnTo>
                <a:lnTo>
                  <a:pt x="187285" y="33865"/>
                </a:lnTo>
                <a:lnTo>
                  <a:pt x="196637" y="33865"/>
                </a:lnTo>
                <a:lnTo>
                  <a:pt x="196637" y="16932"/>
                </a:lnTo>
                <a:close/>
              </a:path>
              <a:path w="273685" h="356869">
                <a:moveTo>
                  <a:pt x="213572" y="16932"/>
                </a:moveTo>
                <a:lnTo>
                  <a:pt x="196637" y="16932"/>
                </a:lnTo>
                <a:lnTo>
                  <a:pt x="196637" y="33865"/>
                </a:lnTo>
                <a:lnTo>
                  <a:pt x="205990" y="33865"/>
                </a:lnTo>
                <a:lnTo>
                  <a:pt x="213572" y="26285"/>
                </a:lnTo>
                <a:lnTo>
                  <a:pt x="213572" y="16932"/>
                </a:lnTo>
                <a:close/>
              </a:path>
              <a:path w="273685" h="356869">
                <a:moveTo>
                  <a:pt x="213572" y="26285"/>
                </a:moveTo>
                <a:lnTo>
                  <a:pt x="205990" y="33865"/>
                </a:lnTo>
                <a:lnTo>
                  <a:pt x="213572" y="33865"/>
                </a:lnTo>
                <a:lnTo>
                  <a:pt x="213572" y="26285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978488" y="3079926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4">
                <a:moveTo>
                  <a:pt x="0" y="0"/>
                </a:moveTo>
                <a:lnTo>
                  <a:pt x="0" y="36745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82142" y="3841926"/>
            <a:ext cx="17145" cy="327025"/>
          </a:xfrm>
          <a:custGeom>
            <a:avLst/>
            <a:gdLst/>
            <a:ahLst/>
            <a:cxnLst/>
            <a:rect l="l" t="t" r="r" b="b"/>
            <a:pathLst>
              <a:path w="17144" h="327025">
                <a:moveTo>
                  <a:pt x="16933" y="0"/>
                </a:moveTo>
                <a:lnTo>
                  <a:pt x="0" y="0"/>
                </a:lnTo>
                <a:lnTo>
                  <a:pt x="0" y="326813"/>
                </a:lnTo>
                <a:lnTo>
                  <a:pt x="16933" y="326813"/>
                </a:lnTo>
                <a:lnTo>
                  <a:pt x="169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882142" y="4544659"/>
            <a:ext cx="17145" cy="327025"/>
          </a:xfrm>
          <a:custGeom>
            <a:avLst/>
            <a:gdLst/>
            <a:ahLst/>
            <a:cxnLst/>
            <a:rect l="l" t="t" r="r" b="b"/>
            <a:pathLst>
              <a:path w="17144" h="327025">
                <a:moveTo>
                  <a:pt x="16933" y="0"/>
                </a:moveTo>
                <a:lnTo>
                  <a:pt x="0" y="0"/>
                </a:lnTo>
                <a:lnTo>
                  <a:pt x="0" y="326813"/>
                </a:lnTo>
                <a:lnTo>
                  <a:pt x="16933" y="326813"/>
                </a:lnTo>
                <a:lnTo>
                  <a:pt x="169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890609" y="5263479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978488" y="3849546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986955" y="4556513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79915" y="4550586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388688" y="2661673"/>
            <a:ext cx="1947545" cy="386080"/>
          </a:xfrm>
          <a:custGeom>
            <a:avLst/>
            <a:gdLst/>
            <a:ahLst/>
            <a:cxnLst/>
            <a:rect l="l" t="t" r="r" b="b"/>
            <a:pathLst>
              <a:path w="1947545" h="386080">
                <a:moveTo>
                  <a:pt x="1882987" y="0"/>
                </a:moveTo>
                <a:lnTo>
                  <a:pt x="64347" y="0"/>
                </a:lnTo>
                <a:lnTo>
                  <a:pt x="39300" y="5056"/>
                </a:lnTo>
                <a:lnTo>
                  <a:pt x="18847" y="18846"/>
                </a:lnTo>
                <a:lnTo>
                  <a:pt x="5056" y="39299"/>
                </a:lnTo>
                <a:lnTo>
                  <a:pt x="0" y="64345"/>
                </a:lnTo>
                <a:lnTo>
                  <a:pt x="0" y="321732"/>
                </a:lnTo>
                <a:lnTo>
                  <a:pt x="5056" y="346779"/>
                </a:lnTo>
                <a:lnTo>
                  <a:pt x="18847" y="367232"/>
                </a:lnTo>
                <a:lnTo>
                  <a:pt x="39300" y="381023"/>
                </a:lnTo>
                <a:lnTo>
                  <a:pt x="64347" y="386079"/>
                </a:lnTo>
                <a:lnTo>
                  <a:pt x="1882987" y="386079"/>
                </a:lnTo>
                <a:lnTo>
                  <a:pt x="1908032" y="381023"/>
                </a:lnTo>
                <a:lnTo>
                  <a:pt x="1928485" y="367232"/>
                </a:lnTo>
                <a:lnTo>
                  <a:pt x="1942276" y="346779"/>
                </a:lnTo>
                <a:lnTo>
                  <a:pt x="1947332" y="321732"/>
                </a:lnTo>
                <a:lnTo>
                  <a:pt x="1947332" y="64345"/>
                </a:lnTo>
                <a:lnTo>
                  <a:pt x="1942276" y="39299"/>
                </a:lnTo>
                <a:lnTo>
                  <a:pt x="1928485" y="18846"/>
                </a:lnTo>
                <a:lnTo>
                  <a:pt x="1908032" y="5056"/>
                </a:lnTo>
                <a:lnTo>
                  <a:pt x="1882987" y="0"/>
                </a:lnTo>
                <a:close/>
              </a:path>
            </a:pathLst>
          </a:custGeom>
          <a:solidFill>
            <a:srgbClr val="1688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10133975" y="2688140"/>
            <a:ext cx="45593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1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其他</a:t>
            </a:r>
            <a:endParaRPr sz="17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388688" y="345838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6" y="18646"/>
                </a:lnTo>
                <a:lnTo>
                  <a:pt x="5008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8" y="343856"/>
                </a:lnTo>
                <a:lnTo>
                  <a:pt x="18646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FFEC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0213396" y="3538874"/>
            <a:ext cx="2965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疫苗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388688" y="416704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6" y="18646"/>
                </a:lnTo>
                <a:lnTo>
                  <a:pt x="5008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8" y="343856"/>
                </a:lnTo>
                <a:lnTo>
                  <a:pt x="18646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FFEC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10077929" y="4247534"/>
            <a:ext cx="56769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抗体药物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242974" y="2295066"/>
            <a:ext cx="240029" cy="322580"/>
          </a:xfrm>
          <a:custGeom>
            <a:avLst/>
            <a:gdLst/>
            <a:ahLst/>
            <a:cxnLst/>
            <a:rect l="l" t="t" r="r" b="b"/>
            <a:pathLst>
              <a:path w="240029" h="322580">
                <a:moveTo>
                  <a:pt x="239607" y="203200"/>
                </a:moveTo>
                <a:lnTo>
                  <a:pt x="0" y="203200"/>
                </a:lnTo>
                <a:lnTo>
                  <a:pt x="119379" y="322579"/>
                </a:lnTo>
                <a:lnTo>
                  <a:pt x="239607" y="203200"/>
                </a:lnTo>
                <a:close/>
              </a:path>
              <a:path w="240029" h="322580">
                <a:moveTo>
                  <a:pt x="179494" y="0"/>
                </a:moveTo>
                <a:lnTo>
                  <a:pt x="60114" y="0"/>
                </a:lnTo>
                <a:lnTo>
                  <a:pt x="60114" y="203200"/>
                </a:lnTo>
                <a:lnTo>
                  <a:pt x="179494" y="203200"/>
                </a:lnTo>
                <a:lnTo>
                  <a:pt x="179494" y="0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226040" y="2278133"/>
            <a:ext cx="273685" cy="356870"/>
          </a:xfrm>
          <a:custGeom>
            <a:avLst/>
            <a:gdLst/>
            <a:ahLst/>
            <a:cxnLst/>
            <a:rect l="l" t="t" r="r" b="b"/>
            <a:pathLst>
              <a:path w="273684" h="356869">
                <a:moveTo>
                  <a:pt x="59902" y="202775"/>
                </a:moveTo>
                <a:lnTo>
                  <a:pt x="7581" y="202775"/>
                </a:lnTo>
                <a:lnTo>
                  <a:pt x="0" y="210357"/>
                </a:lnTo>
                <a:lnTo>
                  <a:pt x="0" y="224386"/>
                </a:lnTo>
                <a:lnTo>
                  <a:pt x="1896" y="228619"/>
                </a:lnTo>
                <a:lnTo>
                  <a:pt x="127828" y="354550"/>
                </a:lnTo>
                <a:lnTo>
                  <a:pt x="132060" y="356445"/>
                </a:lnTo>
                <a:lnTo>
                  <a:pt x="141413" y="356445"/>
                </a:lnTo>
                <a:lnTo>
                  <a:pt x="145646" y="354550"/>
                </a:lnTo>
                <a:lnTo>
                  <a:pt x="160684" y="339512"/>
                </a:lnTo>
                <a:lnTo>
                  <a:pt x="136737" y="339512"/>
                </a:lnTo>
                <a:lnTo>
                  <a:pt x="124763" y="327539"/>
                </a:lnTo>
                <a:lnTo>
                  <a:pt x="136737" y="315565"/>
                </a:lnTo>
                <a:lnTo>
                  <a:pt x="57814" y="236642"/>
                </a:lnTo>
                <a:lnTo>
                  <a:pt x="16932" y="236642"/>
                </a:lnTo>
                <a:lnTo>
                  <a:pt x="16932" y="219710"/>
                </a:lnTo>
                <a:lnTo>
                  <a:pt x="28907" y="207736"/>
                </a:lnTo>
                <a:lnTo>
                  <a:pt x="59902" y="207736"/>
                </a:lnTo>
                <a:lnTo>
                  <a:pt x="59902" y="202775"/>
                </a:lnTo>
                <a:close/>
              </a:path>
              <a:path w="273684" h="356869">
                <a:moveTo>
                  <a:pt x="136737" y="315565"/>
                </a:moveTo>
                <a:lnTo>
                  <a:pt x="124763" y="327539"/>
                </a:lnTo>
                <a:lnTo>
                  <a:pt x="136737" y="339512"/>
                </a:lnTo>
                <a:lnTo>
                  <a:pt x="148710" y="327539"/>
                </a:lnTo>
                <a:lnTo>
                  <a:pt x="136737" y="315565"/>
                </a:lnTo>
                <a:close/>
              </a:path>
              <a:path w="273684" h="356869">
                <a:moveTo>
                  <a:pt x="244566" y="207736"/>
                </a:moveTo>
                <a:lnTo>
                  <a:pt x="136737" y="315565"/>
                </a:lnTo>
                <a:lnTo>
                  <a:pt x="148710" y="327539"/>
                </a:lnTo>
                <a:lnTo>
                  <a:pt x="136737" y="339512"/>
                </a:lnTo>
                <a:lnTo>
                  <a:pt x="160684" y="339512"/>
                </a:lnTo>
                <a:lnTo>
                  <a:pt x="263554" y="236642"/>
                </a:lnTo>
                <a:lnTo>
                  <a:pt x="251863" y="236642"/>
                </a:lnTo>
                <a:lnTo>
                  <a:pt x="247630" y="234748"/>
                </a:lnTo>
                <a:lnTo>
                  <a:pt x="244566" y="231683"/>
                </a:lnTo>
                <a:lnTo>
                  <a:pt x="256539" y="231683"/>
                </a:lnTo>
                <a:lnTo>
                  <a:pt x="256539" y="219710"/>
                </a:lnTo>
                <a:lnTo>
                  <a:pt x="244566" y="207736"/>
                </a:lnTo>
                <a:close/>
              </a:path>
              <a:path w="273684" h="356869">
                <a:moveTo>
                  <a:pt x="28907" y="207736"/>
                </a:moveTo>
                <a:lnTo>
                  <a:pt x="16932" y="219710"/>
                </a:lnTo>
                <a:lnTo>
                  <a:pt x="16932" y="236642"/>
                </a:lnTo>
                <a:lnTo>
                  <a:pt x="57814" y="236642"/>
                </a:lnTo>
                <a:lnTo>
                  <a:pt x="28907" y="207736"/>
                </a:lnTo>
                <a:close/>
              </a:path>
              <a:path w="273684" h="356869">
                <a:moveTo>
                  <a:pt x="59902" y="207736"/>
                </a:moveTo>
                <a:lnTo>
                  <a:pt x="28907" y="207736"/>
                </a:lnTo>
                <a:lnTo>
                  <a:pt x="57814" y="236642"/>
                </a:lnTo>
                <a:lnTo>
                  <a:pt x="86187" y="236642"/>
                </a:lnTo>
                <a:lnTo>
                  <a:pt x="93767" y="229062"/>
                </a:lnTo>
                <a:lnTo>
                  <a:pt x="93767" y="219710"/>
                </a:lnTo>
                <a:lnTo>
                  <a:pt x="59902" y="219710"/>
                </a:lnTo>
                <a:lnTo>
                  <a:pt x="59902" y="207736"/>
                </a:lnTo>
                <a:close/>
              </a:path>
              <a:path w="273684" h="356869">
                <a:moveTo>
                  <a:pt x="179704" y="26285"/>
                </a:moveTo>
                <a:lnTo>
                  <a:pt x="179704" y="229062"/>
                </a:lnTo>
                <a:lnTo>
                  <a:pt x="187286" y="236642"/>
                </a:lnTo>
                <a:lnTo>
                  <a:pt x="215659" y="236642"/>
                </a:lnTo>
                <a:lnTo>
                  <a:pt x="232592" y="219710"/>
                </a:lnTo>
                <a:lnTo>
                  <a:pt x="196637" y="219710"/>
                </a:lnTo>
                <a:lnTo>
                  <a:pt x="196637" y="202775"/>
                </a:lnTo>
                <a:lnTo>
                  <a:pt x="213572" y="202775"/>
                </a:lnTo>
                <a:lnTo>
                  <a:pt x="213572" y="33865"/>
                </a:lnTo>
                <a:lnTo>
                  <a:pt x="187286" y="33865"/>
                </a:lnTo>
                <a:lnTo>
                  <a:pt x="179704" y="26285"/>
                </a:lnTo>
                <a:close/>
              </a:path>
              <a:path w="273684" h="356869">
                <a:moveTo>
                  <a:pt x="256539" y="231683"/>
                </a:moveTo>
                <a:lnTo>
                  <a:pt x="244566" y="231683"/>
                </a:lnTo>
                <a:lnTo>
                  <a:pt x="247630" y="234748"/>
                </a:lnTo>
                <a:lnTo>
                  <a:pt x="251863" y="236642"/>
                </a:lnTo>
                <a:lnTo>
                  <a:pt x="256539" y="236642"/>
                </a:lnTo>
                <a:lnTo>
                  <a:pt x="256539" y="231683"/>
                </a:lnTo>
                <a:close/>
              </a:path>
              <a:path w="273684" h="356869">
                <a:moveTo>
                  <a:pt x="270852" y="207736"/>
                </a:moveTo>
                <a:lnTo>
                  <a:pt x="244566" y="207736"/>
                </a:lnTo>
                <a:lnTo>
                  <a:pt x="256539" y="219710"/>
                </a:lnTo>
                <a:lnTo>
                  <a:pt x="256539" y="236642"/>
                </a:lnTo>
                <a:lnTo>
                  <a:pt x="263554" y="236642"/>
                </a:lnTo>
                <a:lnTo>
                  <a:pt x="268513" y="231683"/>
                </a:lnTo>
                <a:lnTo>
                  <a:pt x="270851" y="231683"/>
                </a:lnTo>
                <a:lnTo>
                  <a:pt x="273472" y="229062"/>
                </a:lnTo>
                <a:lnTo>
                  <a:pt x="273472" y="210357"/>
                </a:lnTo>
                <a:lnTo>
                  <a:pt x="270852" y="207736"/>
                </a:lnTo>
                <a:close/>
              </a:path>
              <a:path w="273684" h="356869">
                <a:moveTo>
                  <a:pt x="270851" y="231683"/>
                </a:moveTo>
                <a:lnTo>
                  <a:pt x="268513" y="231683"/>
                </a:lnTo>
                <a:lnTo>
                  <a:pt x="263554" y="236642"/>
                </a:lnTo>
                <a:lnTo>
                  <a:pt x="265892" y="236642"/>
                </a:lnTo>
                <a:lnTo>
                  <a:pt x="270851" y="231683"/>
                </a:lnTo>
                <a:close/>
              </a:path>
              <a:path w="273684" h="356869">
                <a:moveTo>
                  <a:pt x="205990" y="0"/>
                </a:moveTo>
                <a:lnTo>
                  <a:pt x="67482" y="0"/>
                </a:lnTo>
                <a:lnTo>
                  <a:pt x="59902" y="7580"/>
                </a:lnTo>
                <a:lnTo>
                  <a:pt x="59902" y="219710"/>
                </a:lnTo>
                <a:lnTo>
                  <a:pt x="76834" y="219710"/>
                </a:lnTo>
                <a:lnTo>
                  <a:pt x="76834" y="202775"/>
                </a:lnTo>
                <a:lnTo>
                  <a:pt x="93767" y="202775"/>
                </a:lnTo>
                <a:lnTo>
                  <a:pt x="93767" y="33865"/>
                </a:lnTo>
                <a:lnTo>
                  <a:pt x="76834" y="33865"/>
                </a:lnTo>
                <a:lnTo>
                  <a:pt x="76834" y="16932"/>
                </a:lnTo>
                <a:lnTo>
                  <a:pt x="213572" y="16932"/>
                </a:lnTo>
                <a:lnTo>
                  <a:pt x="213572" y="7580"/>
                </a:lnTo>
                <a:lnTo>
                  <a:pt x="205990" y="0"/>
                </a:lnTo>
                <a:close/>
              </a:path>
              <a:path w="273684" h="356869">
                <a:moveTo>
                  <a:pt x="93767" y="202775"/>
                </a:moveTo>
                <a:lnTo>
                  <a:pt x="76834" y="202775"/>
                </a:lnTo>
                <a:lnTo>
                  <a:pt x="76834" y="219710"/>
                </a:lnTo>
                <a:lnTo>
                  <a:pt x="93767" y="219710"/>
                </a:lnTo>
                <a:lnTo>
                  <a:pt x="93767" y="202775"/>
                </a:lnTo>
                <a:close/>
              </a:path>
              <a:path w="273684" h="356869">
                <a:moveTo>
                  <a:pt x="213572" y="202775"/>
                </a:moveTo>
                <a:lnTo>
                  <a:pt x="196637" y="202775"/>
                </a:lnTo>
                <a:lnTo>
                  <a:pt x="196637" y="219710"/>
                </a:lnTo>
                <a:lnTo>
                  <a:pt x="213572" y="219710"/>
                </a:lnTo>
                <a:lnTo>
                  <a:pt x="213572" y="202775"/>
                </a:lnTo>
                <a:close/>
              </a:path>
              <a:path w="273684" h="356869">
                <a:moveTo>
                  <a:pt x="265892" y="202775"/>
                </a:moveTo>
                <a:lnTo>
                  <a:pt x="213572" y="202775"/>
                </a:lnTo>
                <a:lnTo>
                  <a:pt x="213572" y="219710"/>
                </a:lnTo>
                <a:lnTo>
                  <a:pt x="232592" y="219710"/>
                </a:lnTo>
                <a:lnTo>
                  <a:pt x="244566" y="207736"/>
                </a:lnTo>
                <a:lnTo>
                  <a:pt x="270852" y="207736"/>
                </a:lnTo>
                <a:lnTo>
                  <a:pt x="265892" y="202775"/>
                </a:lnTo>
                <a:close/>
              </a:path>
              <a:path w="273684" h="356869">
                <a:moveTo>
                  <a:pt x="93767" y="16932"/>
                </a:moveTo>
                <a:lnTo>
                  <a:pt x="76834" y="16932"/>
                </a:lnTo>
                <a:lnTo>
                  <a:pt x="76834" y="33865"/>
                </a:lnTo>
                <a:lnTo>
                  <a:pt x="93767" y="33865"/>
                </a:lnTo>
                <a:lnTo>
                  <a:pt x="93767" y="16932"/>
                </a:lnTo>
                <a:close/>
              </a:path>
              <a:path w="273684" h="356869">
                <a:moveTo>
                  <a:pt x="179704" y="16932"/>
                </a:moveTo>
                <a:lnTo>
                  <a:pt x="93767" y="16932"/>
                </a:lnTo>
                <a:lnTo>
                  <a:pt x="93767" y="33865"/>
                </a:lnTo>
                <a:lnTo>
                  <a:pt x="179704" y="33865"/>
                </a:lnTo>
                <a:lnTo>
                  <a:pt x="179704" y="16932"/>
                </a:lnTo>
                <a:close/>
              </a:path>
              <a:path w="273684" h="356869">
                <a:moveTo>
                  <a:pt x="196637" y="16932"/>
                </a:moveTo>
                <a:lnTo>
                  <a:pt x="179704" y="16932"/>
                </a:lnTo>
                <a:lnTo>
                  <a:pt x="179704" y="26285"/>
                </a:lnTo>
                <a:lnTo>
                  <a:pt x="187286" y="33865"/>
                </a:lnTo>
                <a:lnTo>
                  <a:pt x="196637" y="33865"/>
                </a:lnTo>
                <a:lnTo>
                  <a:pt x="196637" y="16932"/>
                </a:lnTo>
                <a:close/>
              </a:path>
              <a:path w="273684" h="356869">
                <a:moveTo>
                  <a:pt x="213572" y="16932"/>
                </a:moveTo>
                <a:lnTo>
                  <a:pt x="196637" y="16932"/>
                </a:lnTo>
                <a:lnTo>
                  <a:pt x="196637" y="33865"/>
                </a:lnTo>
                <a:lnTo>
                  <a:pt x="205990" y="33865"/>
                </a:lnTo>
                <a:lnTo>
                  <a:pt x="213572" y="26285"/>
                </a:lnTo>
                <a:lnTo>
                  <a:pt x="213572" y="16932"/>
                </a:lnTo>
                <a:close/>
              </a:path>
              <a:path w="273684" h="356869">
                <a:moveTo>
                  <a:pt x="213572" y="26285"/>
                </a:moveTo>
                <a:lnTo>
                  <a:pt x="205990" y="33865"/>
                </a:lnTo>
                <a:lnTo>
                  <a:pt x="213572" y="33865"/>
                </a:lnTo>
                <a:lnTo>
                  <a:pt x="213572" y="26285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343728" y="3070613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4">
                <a:moveTo>
                  <a:pt x="0" y="0"/>
                </a:moveTo>
                <a:lnTo>
                  <a:pt x="0" y="36745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332721" y="3850393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261015" y="2660826"/>
            <a:ext cx="1947545" cy="386080"/>
          </a:xfrm>
          <a:custGeom>
            <a:avLst/>
            <a:gdLst/>
            <a:ahLst/>
            <a:cxnLst/>
            <a:rect l="l" t="t" r="r" b="b"/>
            <a:pathLst>
              <a:path w="1947545" h="386080">
                <a:moveTo>
                  <a:pt x="1882985" y="0"/>
                </a:moveTo>
                <a:lnTo>
                  <a:pt x="64345" y="0"/>
                </a:lnTo>
                <a:lnTo>
                  <a:pt x="39299" y="5056"/>
                </a:lnTo>
                <a:lnTo>
                  <a:pt x="18846" y="18847"/>
                </a:lnTo>
                <a:lnTo>
                  <a:pt x="5056" y="39300"/>
                </a:lnTo>
                <a:lnTo>
                  <a:pt x="0" y="64347"/>
                </a:lnTo>
                <a:lnTo>
                  <a:pt x="0" y="321732"/>
                </a:lnTo>
                <a:lnTo>
                  <a:pt x="5056" y="346779"/>
                </a:lnTo>
                <a:lnTo>
                  <a:pt x="18846" y="367232"/>
                </a:lnTo>
                <a:lnTo>
                  <a:pt x="39299" y="381023"/>
                </a:lnTo>
                <a:lnTo>
                  <a:pt x="64345" y="386080"/>
                </a:lnTo>
                <a:lnTo>
                  <a:pt x="1882985" y="386080"/>
                </a:lnTo>
                <a:lnTo>
                  <a:pt x="1908032" y="381023"/>
                </a:lnTo>
                <a:lnTo>
                  <a:pt x="1928485" y="367232"/>
                </a:lnTo>
                <a:lnTo>
                  <a:pt x="1942276" y="346779"/>
                </a:lnTo>
                <a:lnTo>
                  <a:pt x="1947332" y="321732"/>
                </a:lnTo>
                <a:lnTo>
                  <a:pt x="1947332" y="64347"/>
                </a:lnTo>
                <a:lnTo>
                  <a:pt x="1942276" y="39300"/>
                </a:lnTo>
                <a:lnTo>
                  <a:pt x="1928485" y="18847"/>
                </a:lnTo>
                <a:lnTo>
                  <a:pt x="1908032" y="5056"/>
                </a:lnTo>
                <a:lnTo>
                  <a:pt x="1882985" y="0"/>
                </a:lnTo>
                <a:close/>
              </a:path>
            </a:pathLst>
          </a:custGeom>
          <a:solidFill>
            <a:srgbClr val="1688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7791249" y="2687293"/>
            <a:ext cx="88582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10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肿瘤⽅向</a:t>
            </a:r>
            <a:endParaRPr sz="17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61015" y="345838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E4E1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7679322" y="3538874"/>
            <a:ext cx="11093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肿瘤早筛技术开发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261015" y="416704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E4E1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7611588" y="4247534"/>
            <a:ext cx="12446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肿瘤诊断与靶向治疗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161868" y="2307766"/>
            <a:ext cx="240029" cy="322580"/>
          </a:xfrm>
          <a:custGeom>
            <a:avLst/>
            <a:gdLst/>
            <a:ahLst/>
            <a:cxnLst/>
            <a:rect l="l" t="t" r="r" b="b"/>
            <a:pathLst>
              <a:path w="240029" h="322580">
                <a:moveTo>
                  <a:pt x="239607" y="203200"/>
                </a:moveTo>
                <a:lnTo>
                  <a:pt x="0" y="203200"/>
                </a:lnTo>
                <a:lnTo>
                  <a:pt x="119379" y="322579"/>
                </a:lnTo>
                <a:lnTo>
                  <a:pt x="239607" y="203200"/>
                </a:lnTo>
                <a:close/>
              </a:path>
              <a:path w="240029" h="322580">
                <a:moveTo>
                  <a:pt x="179492" y="0"/>
                </a:moveTo>
                <a:lnTo>
                  <a:pt x="60112" y="0"/>
                </a:lnTo>
                <a:lnTo>
                  <a:pt x="60112" y="203200"/>
                </a:lnTo>
                <a:lnTo>
                  <a:pt x="179492" y="203200"/>
                </a:lnTo>
                <a:lnTo>
                  <a:pt x="179492" y="0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144935" y="2290833"/>
            <a:ext cx="273685" cy="356870"/>
          </a:xfrm>
          <a:custGeom>
            <a:avLst/>
            <a:gdLst/>
            <a:ahLst/>
            <a:cxnLst/>
            <a:rect l="l" t="t" r="r" b="b"/>
            <a:pathLst>
              <a:path w="273684" h="356869">
                <a:moveTo>
                  <a:pt x="59900" y="202775"/>
                </a:moveTo>
                <a:lnTo>
                  <a:pt x="7580" y="202775"/>
                </a:lnTo>
                <a:lnTo>
                  <a:pt x="0" y="210357"/>
                </a:lnTo>
                <a:lnTo>
                  <a:pt x="0" y="224386"/>
                </a:lnTo>
                <a:lnTo>
                  <a:pt x="1894" y="228619"/>
                </a:lnTo>
                <a:lnTo>
                  <a:pt x="127826" y="354550"/>
                </a:lnTo>
                <a:lnTo>
                  <a:pt x="132059" y="356445"/>
                </a:lnTo>
                <a:lnTo>
                  <a:pt x="141411" y="356445"/>
                </a:lnTo>
                <a:lnTo>
                  <a:pt x="145646" y="354550"/>
                </a:lnTo>
                <a:lnTo>
                  <a:pt x="160684" y="339512"/>
                </a:lnTo>
                <a:lnTo>
                  <a:pt x="136735" y="339512"/>
                </a:lnTo>
                <a:lnTo>
                  <a:pt x="124762" y="327539"/>
                </a:lnTo>
                <a:lnTo>
                  <a:pt x="136735" y="315565"/>
                </a:lnTo>
                <a:lnTo>
                  <a:pt x="57812" y="236642"/>
                </a:lnTo>
                <a:lnTo>
                  <a:pt x="16932" y="236642"/>
                </a:lnTo>
                <a:lnTo>
                  <a:pt x="16932" y="219710"/>
                </a:lnTo>
                <a:lnTo>
                  <a:pt x="28906" y="207736"/>
                </a:lnTo>
                <a:lnTo>
                  <a:pt x="59900" y="207736"/>
                </a:lnTo>
                <a:lnTo>
                  <a:pt x="59900" y="202775"/>
                </a:lnTo>
                <a:close/>
              </a:path>
              <a:path w="273684" h="356869">
                <a:moveTo>
                  <a:pt x="136735" y="315565"/>
                </a:moveTo>
                <a:lnTo>
                  <a:pt x="124762" y="327539"/>
                </a:lnTo>
                <a:lnTo>
                  <a:pt x="136735" y="339512"/>
                </a:lnTo>
                <a:lnTo>
                  <a:pt x="148709" y="327539"/>
                </a:lnTo>
                <a:lnTo>
                  <a:pt x="136735" y="315565"/>
                </a:lnTo>
                <a:close/>
              </a:path>
              <a:path w="273684" h="356869">
                <a:moveTo>
                  <a:pt x="244566" y="207736"/>
                </a:moveTo>
                <a:lnTo>
                  <a:pt x="136735" y="315565"/>
                </a:lnTo>
                <a:lnTo>
                  <a:pt x="148709" y="327539"/>
                </a:lnTo>
                <a:lnTo>
                  <a:pt x="136735" y="339512"/>
                </a:lnTo>
                <a:lnTo>
                  <a:pt x="160684" y="339512"/>
                </a:lnTo>
                <a:lnTo>
                  <a:pt x="263554" y="236642"/>
                </a:lnTo>
                <a:lnTo>
                  <a:pt x="251863" y="236642"/>
                </a:lnTo>
                <a:lnTo>
                  <a:pt x="247629" y="234748"/>
                </a:lnTo>
                <a:lnTo>
                  <a:pt x="244566" y="231683"/>
                </a:lnTo>
                <a:lnTo>
                  <a:pt x="256540" y="231683"/>
                </a:lnTo>
                <a:lnTo>
                  <a:pt x="256540" y="219710"/>
                </a:lnTo>
                <a:lnTo>
                  <a:pt x="244566" y="207736"/>
                </a:lnTo>
                <a:close/>
              </a:path>
              <a:path w="273684" h="356869">
                <a:moveTo>
                  <a:pt x="28906" y="207736"/>
                </a:moveTo>
                <a:lnTo>
                  <a:pt x="16932" y="219710"/>
                </a:lnTo>
                <a:lnTo>
                  <a:pt x="16932" y="236642"/>
                </a:lnTo>
                <a:lnTo>
                  <a:pt x="57812" y="236642"/>
                </a:lnTo>
                <a:lnTo>
                  <a:pt x="28906" y="207736"/>
                </a:lnTo>
                <a:close/>
              </a:path>
              <a:path w="273684" h="356869">
                <a:moveTo>
                  <a:pt x="59900" y="207736"/>
                </a:moveTo>
                <a:lnTo>
                  <a:pt x="28906" y="207736"/>
                </a:lnTo>
                <a:lnTo>
                  <a:pt x="57812" y="236642"/>
                </a:lnTo>
                <a:lnTo>
                  <a:pt x="86186" y="236642"/>
                </a:lnTo>
                <a:lnTo>
                  <a:pt x="93767" y="229062"/>
                </a:lnTo>
                <a:lnTo>
                  <a:pt x="93767" y="219710"/>
                </a:lnTo>
                <a:lnTo>
                  <a:pt x="59900" y="219710"/>
                </a:lnTo>
                <a:lnTo>
                  <a:pt x="59900" y="207736"/>
                </a:lnTo>
                <a:close/>
              </a:path>
              <a:path w="273684" h="356869">
                <a:moveTo>
                  <a:pt x="179705" y="26285"/>
                </a:moveTo>
                <a:lnTo>
                  <a:pt x="179705" y="229062"/>
                </a:lnTo>
                <a:lnTo>
                  <a:pt x="187285" y="236642"/>
                </a:lnTo>
                <a:lnTo>
                  <a:pt x="215659" y="236642"/>
                </a:lnTo>
                <a:lnTo>
                  <a:pt x="232592" y="219710"/>
                </a:lnTo>
                <a:lnTo>
                  <a:pt x="196637" y="219710"/>
                </a:lnTo>
                <a:lnTo>
                  <a:pt x="196637" y="202775"/>
                </a:lnTo>
                <a:lnTo>
                  <a:pt x="213570" y="202775"/>
                </a:lnTo>
                <a:lnTo>
                  <a:pt x="213570" y="33865"/>
                </a:lnTo>
                <a:lnTo>
                  <a:pt x="187285" y="33865"/>
                </a:lnTo>
                <a:lnTo>
                  <a:pt x="179705" y="26285"/>
                </a:lnTo>
                <a:close/>
              </a:path>
              <a:path w="273684" h="356869">
                <a:moveTo>
                  <a:pt x="256540" y="231683"/>
                </a:moveTo>
                <a:lnTo>
                  <a:pt x="244566" y="231683"/>
                </a:lnTo>
                <a:lnTo>
                  <a:pt x="247629" y="234748"/>
                </a:lnTo>
                <a:lnTo>
                  <a:pt x="251863" y="236642"/>
                </a:lnTo>
                <a:lnTo>
                  <a:pt x="256540" y="236642"/>
                </a:lnTo>
                <a:lnTo>
                  <a:pt x="256540" y="231683"/>
                </a:lnTo>
                <a:close/>
              </a:path>
              <a:path w="273684" h="356869">
                <a:moveTo>
                  <a:pt x="270851" y="207736"/>
                </a:moveTo>
                <a:lnTo>
                  <a:pt x="244566" y="207736"/>
                </a:lnTo>
                <a:lnTo>
                  <a:pt x="256540" y="219710"/>
                </a:lnTo>
                <a:lnTo>
                  <a:pt x="256540" y="236642"/>
                </a:lnTo>
                <a:lnTo>
                  <a:pt x="263554" y="236642"/>
                </a:lnTo>
                <a:lnTo>
                  <a:pt x="268513" y="231683"/>
                </a:lnTo>
                <a:lnTo>
                  <a:pt x="270851" y="231683"/>
                </a:lnTo>
                <a:lnTo>
                  <a:pt x="273472" y="229062"/>
                </a:lnTo>
                <a:lnTo>
                  <a:pt x="273472" y="210357"/>
                </a:lnTo>
                <a:lnTo>
                  <a:pt x="270851" y="207736"/>
                </a:lnTo>
                <a:close/>
              </a:path>
              <a:path w="273684" h="356869">
                <a:moveTo>
                  <a:pt x="270851" y="231683"/>
                </a:moveTo>
                <a:lnTo>
                  <a:pt x="268513" y="231683"/>
                </a:lnTo>
                <a:lnTo>
                  <a:pt x="263554" y="236642"/>
                </a:lnTo>
                <a:lnTo>
                  <a:pt x="265891" y="236642"/>
                </a:lnTo>
                <a:lnTo>
                  <a:pt x="270851" y="231683"/>
                </a:lnTo>
                <a:close/>
              </a:path>
              <a:path w="273684" h="356869">
                <a:moveTo>
                  <a:pt x="205990" y="0"/>
                </a:moveTo>
                <a:lnTo>
                  <a:pt x="67482" y="0"/>
                </a:lnTo>
                <a:lnTo>
                  <a:pt x="59900" y="7580"/>
                </a:lnTo>
                <a:lnTo>
                  <a:pt x="59900" y="219710"/>
                </a:lnTo>
                <a:lnTo>
                  <a:pt x="76835" y="219710"/>
                </a:lnTo>
                <a:lnTo>
                  <a:pt x="76835" y="202775"/>
                </a:lnTo>
                <a:lnTo>
                  <a:pt x="93767" y="202775"/>
                </a:lnTo>
                <a:lnTo>
                  <a:pt x="93767" y="33865"/>
                </a:lnTo>
                <a:lnTo>
                  <a:pt x="76835" y="33865"/>
                </a:lnTo>
                <a:lnTo>
                  <a:pt x="76835" y="16932"/>
                </a:lnTo>
                <a:lnTo>
                  <a:pt x="213570" y="16932"/>
                </a:lnTo>
                <a:lnTo>
                  <a:pt x="213570" y="7580"/>
                </a:lnTo>
                <a:lnTo>
                  <a:pt x="205990" y="0"/>
                </a:lnTo>
                <a:close/>
              </a:path>
              <a:path w="273684" h="356869">
                <a:moveTo>
                  <a:pt x="93767" y="202775"/>
                </a:moveTo>
                <a:lnTo>
                  <a:pt x="76835" y="202775"/>
                </a:lnTo>
                <a:lnTo>
                  <a:pt x="76835" y="219710"/>
                </a:lnTo>
                <a:lnTo>
                  <a:pt x="93767" y="219710"/>
                </a:lnTo>
                <a:lnTo>
                  <a:pt x="93767" y="202775"/>
                </a:lnTo>
                <a:close/>
              </a:path>
              <a:path w="273684" h="356869">
                <a:moveTo>
                  <a:pt x="213570" y="202775"/>
                </a:moveTo>
                <a:lnTo>
                  <a:pt x="196637" y="202775"/>
                </a:lnTo>
                <a:lnTo>
                  <a:pt x="196637" y="219710"/>
                </a:lnTo>
                <a:lnTo>
                  <a:pt x="213570" y="219710"/>
                </a:lnTo>
                <a:lnTo>
                  <a:pt x="213570" y="202775"/>
                </a:lnTo>
                <a:close/>
              </a:path>
              <a:path w="273684" h="356869">
                <a:moveTo>
                  <a:pt x="265891" y="202775"/>
                </a:moveTo>
                <a:lnTo>
                  <a:pt x="213570" y="202775"/>
                </a:lnTo>
                <a:lnTo>
                  <a:pt x="213570" y="219710"/>
                </a:lnTo>
                <a:lnTo>
                  <a:pt x="232592" y="219710"/>
                </a:lnTo>
                <a:lnTo>
                  <a:pt x="244566" y="207736"/>
                </a:lnTo>
                <a:lnTo>
                  <a:pt x="270851" y="207736"/>
                </a:lnTo>
                <a:lnTo>
                  <a:pt x="265891" y="202775"/>
                </a:lnTo>
                <a:close/>
              </a:path>
              <a:path w="273684" h="356869">
                <a:moveTo>
                  <a:pt x="93767" y="16932"/>
                </a:moveTo>
                <a:lnTo>
                  <a:pt x="76835" y="16932"/>
                </a:lnTo>
                <a:lnTo>
                  <a:pt x="76835" y="33865"/>
                </a:lnTo>
                <a:lnTo>
                  <a:pt x="93767" y="33865"/>
                </a:lnTo>
                <a:lnTo>
                  <a:pt x="93767" y="16932"/>
                </a:lnTo>
                <a:close/>
              </a:path>
              <a:path w="273684" h="356869">
                <a:moveTo>
                  <a:pt x="179705" y="16932"/>
                </a:moveTo>
                <a:lnTo>
                  <a:pt x="93767" y="16932"/>
                </a:lnTo>
                <a:lnTo>
                  <a:pt x="93767" y="33865"/>
                </a:lnTo>
                <a:lnTo>
                  <a:pt x="179705" y="33865"/>
                </a:lnTo>
                <a:lnTo>
                  <a:pt x="179705" y="16932"/>
                </a:lnTo>
                <a:close/>
              </a:path>
              <a:path w="273684" h="356869">
                <a:moveTo>
                  <a:pt x="196637" y="16932"/>
                </a:moveTo>
                <a:lnTo>
                  <a:pt x="179705" y="16932"/>
                </a:lnTo>
                <a:lnTo>
                  <a:pt x="179705" y="26285"/>
                </a:lnTo>
                <a:lnTo>
                  <a:pt x="187285" y="33865"/>
                </a:lnTo>
                <a:lnTo>
                  <a:pt x="196637" y="33865"/>
                </a:lnTo>
                <a:lnTo>
                  <a:pt x="196637" y="16932"/>
                </a:lnTo>
                <a:close/>
              </a:path>
              <a:path w="273684" h="356869">
                <a:moveTo>
                  <a:pt x="213570" y="16932"/>
                </a:moveTo>
                <a:lnTo>
                  <a:pt x="196637" y="16932"/>
                </a:lnTo>
                <a:lnTo>
                  <a:pt x="196637" y="33865"/>
                </a:lnTo>
                <a:lnTo>
                  <a:pt x="205990" y="33865"/>
                </a:lnTo>
                <a:lnTo>
                  <a:pt x="213570" y="26285"/>
                </a:lnTo>
                <a:lnTo>
                  <a:pt x="213570" y="16932"/>
                </a:lnTo>
                <a:close/>
              </a:path>
              <a:path w="273684" h="356869">
                <a:moveTo>
                  <a:pt x="213570" y="26285"/>
                </a:moveTo>
                <a:lnTo>
                  <a:pt x="205990" y="33865"/>
                </a:lnTo>
                <a:lnTo>
                  <a:pt x="213570" y="33865"/>
                </a:lnTo>
                <a:lnTo>
                  <a:pt x="213570" y="26285"/>
                </a:lnTo>
                <a:close/>
              </a:path>
            </a:pathLst>
          </a:custGeom>
          <a:solidFill>
            <a:srgbClr val="956B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915162" y="3062993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4">
                <a:moveTo>
                  <a:pt x="0" y="0"/>
                </a:moveTo>
                <a:lnTo>
                  <a:pt x="0" y="36745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82988" y="3841079"/>
            <a:ext cx="17145" cy="327025"/>
          </a:xfrm>
          <a:custGeom>
            <a:avLst/>
            <a:gdLst/>
            <a:ahLst/>
            <a:cxnLst/>
            <a:rect l="l" t="t" r="r" b="b"/>
            <a:pathLst>
              <a:path w="17144" h="327025">
                <a:moveTo>
                  <a:pt x="16933" y="0"/>
                </a:moveTo>
                <a:lnTo>
                  <a:pt x="0" y="0"/>
                </a:lnTo>
                <a:lnTo>
                  <a:pt x="0" y="326813"/>
                </a:lnTo>
                <a:lnTo>
                  <a:pt x="16933" y="326813"/>
                </a:lnTo>
                <a:lnTo>
                  <a:pt x="16933" y="0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882988" y="4543813"/>
            <a:ext cx="17145" cy="327025"/>
          </a:xfrm>
          <a:custGeom>
            <a:avLst/>
            <a:gdLst/>
            <a:ahLst/>
            <a:cxnLst/>
            <a:rect l="l" t="t" r="r" b="b"/>
            <a:pathLst>
              <a:path w="17144" h="327025">
                <a:moveTo>
                  <a:pt x="16933" y="0"/>
                </a:moveTo>
                <a:lnTo>
                  <a:pt x="0" y="0"/>
                </a:lnTo>
                <a:lnTo>
                  <a:pt x="0" y="326813"/>
                </a:lnTo>
                <a:lnTo>
                  <a:pt x="16933" y="326813"/>
                </a:lnTo>
                <a:lnTo>
                  <a:pt x="16933" y="0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286328" y="3058759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4">
                <a:moveTo>
                  <a:pt x="0" y="0"/>
                </a:moveTo>
                <a:lnTo>
                  <a:pt x="0" y="36745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227061" y="3849546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079915" y="3047753"/>
            <a:ext cx="0" cy="367665"/>
          </a:xfrm>
          <a:custGeom>
            <a:avLst/>
            <a:gdLst/>
            <a:ahLst/>
            <a:cxnLst/>
            <a:rect l="l" t="t" r="r" b="b"/>
            <a:pathLst>
              <a:path h="367664">
                <a:moveTo>
                  <a:pt x="0" y="0"/>
                </a:moveTo>
                <a:lnTo>
                  <a:pt x="0" y="36745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079915" y="3841926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990429" y="558944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7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499"/>
                </a:lnTo>
                <a:lnTo>
                  <a:pt x="0" y="319193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3"/>
                </a:lnTo>
                <a:lnTo>
                  <a:pt x="1883832" y="382693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3"/>
                </a:lnTo>
                <a:lnTo>
                  <a:pt x="1947332" y="63499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7"/>
                </a:lnTo>
                <a:lnTo>
                  <a:pt x="1883832" y="0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973495" y="5572513"/>
            <a:ext cx="1981200" cy="416559"/>
          </a:xfrm>
          <a:custGeom>
            <a:avLst/>
            <a:gdLst/>
            <a:ahLst/>
            <a:cxnLst/>
            <a:rect l="l" t="t" r="r" b="b"/>
            <a:pathLst>
              <a:path w="1981200" h="416560">
                <a:moveTo>
                  <a:pt x="1900482" y="0"/>
                </a:moveTo>
                <a:lnTo>
                  <a:pt x="80717" y="0"/>
                </a:lnTo>
                <a:lnTo>
                  <a:pt x="50284" y="6671"/>
                </a:lnTo>
                <a:lnTo>
                  <a:pt x="24518" y="24518"/>
                </a:lnTo>
                <a:lnTo>
                  <a:pt x="6671" y="50284"/>
                </a:lnTo>
                <a:lnTo>
                  <a:pt x="0" y="80716"/>
                </a:lnTo>
                <a:lnTo>
                  <a:pt x="0" y="335842"/>
                </a:lnTo>
                <a:lnTo>
                  <a:pt x="6671" y="366275"/>
                </a:lnTo>
                <a:lnTo>
                  <a:pt x="24518" y="392041"/>
                </a:lnTo>
                <a:lnTo>
                  <a:pt x="50284" y="409887"/>
                </a:lnTo>
                <a:lnTo>
                  <a:pt x="80717" y="416559"/>
                </a:lnTo>
                <a:lnTo>
                  <a:pt x="1900482" y="416559"/>
                </a:lnTo>
                <a:lnTo>
                  <a:pt x="1930915" y="409887"/>
                </a:lnTo>
                <a:lnTo>
                  <a:pt x="1956681" y="392041"/>
                </a:lnTo>
                <a:lnTo>
                  <a:pt x="1963156" y="382693"/>
                </a:lnTo>
                <a:lnTo>
                  <a:pt x="80717" y="382693"/>
                </a:lnTo>
                <a:lnTo>
                  <a:pt x="61494" y="379340"/>
                </a:lnTo>
                <a:lnTo>
                  <a:pt x="46712" y="369847"/>
                </a:lnTo>
                <a:lnTo>
                  <a:pt x="37219" y="355065"/>
                </a:lnTo>
                <a:lnTo>
                  <a:pt x="33867" y="335842"/>
                </a:lnTo>
                <a:lnTo>
                  <a:pt x="33867" y="80716"/>
                </a:lnTo>
                <a:lnTo>
                  <a:pt x="37219" y="61493"/>
                </a:lnTo>
                <a:lnTo>
                  <a:pt x="46712" y="46711"/>
                </a:lnTo>
                <a:lnTo>
                  <a:pt x="61494" y="37219"/>
                </a:lnTo>
                <a:lnTo>
                  <a:pt x="80717" y="33866"/>
                </a:lnTo>
                <a:lnTo>
                  <a:pt x="1963156" y="33866"/>
                </a:lnTo>
                <a:lnTo>
                  <a:pt x="1956681" y="24518"/>
                </a:lnTo>
                <a:lnTo>
                  <a:pt x="1930915" y="6671"/>
                </a:lnTo>
                <a:lnTo>
                  <a:pt x="1900482" y="0"/>
                </a:lnTo>
                <a:close/>
              </a:path>
              <a:path w="1981200" h="416560">
                <a:moveTo>
                  <a:pt x="1963156" y="33866"/>
                </a:moveTo>
                <a:lnTo>
                  <a:pt x="1900482" y="33866"/>
                </a:lnTo>
                <a:lnTo>
                  <a:pt x="1919705" y="37219"/>
                </a:lnTo>
                <a:lnTo>
                  <a:pt x="1934487" y="46711"/>
                </a:lnTo>
                <a:lnTo>
                  <a:pt x="1943980" y="61493"/>
                </a:lnTo>
                <a:lnTo>
                  <a:pt x="1947332" y="80716"/>
                </a:lnTo>
                <a:lnTo>
                  <a:pt x="1947332" y="335842"/>
                </a:lnTo>
                <a:lnTo>
                  <a:pt x="1943980" y="355065"/>
                </a:lnTo>
                <a:lnTo>
                  <a:pt x="1934487" y="369847"/>
                </a:lnTo>
                <a:lnTo>
                  <a:pt x="1919705" y="379340"/>
                </a:lnTo>
                <a:lnTo>
                  <a:pt x="1900482" y="382693"/>
                </a:lnTo>
                <a:lnTo>
                  <a:pt x="1963156" y="382693"/>
                </a:lnTo>
                <a:lnTo>
                  <a:pt x="1974528" y="366275"/>
                </a:lnTo>
                <a:lnTo>
                  <a:pt x="1981200" y="335842"/>
                </a:lnTo>
                <a:lnTo>
                  <a:pt x="1981200" y="80716"/>
                </a:lnTo>
                <a:lnTo>
                  <a:pt x="1974528" y="50284"/>
                </a:lnTo>
                <a:lnTo>
                  <a:pt x="1963156" y="33866"/>
                </a:lnTo>
                <a:close/>
              </a:path>
            </a:pathLst>
          </a:custGeom>
          <a:solidFill>
            <a:srgbClr val="DFFF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3544203" y="5669934"/>
            <a:ext cx="8382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细胞免疫治疗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971715" y="5262633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7253395" y="488332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499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499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E4E1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7807169" y="4963814"/>
            <a:ext cx="83820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肿瘤新药研发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234681" y="4556513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9383607" y="488332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499"/>
                </a:lnTo>
                <a:lnTo>
                  <a:pt x="0" y="319192"/>
                </a:lnTo>
                <a:lnTo>
                  <a:pt x="5007" y="343856"/>
                </a:lnTo>
                <a:lnTo>
                  <a:pt x="18645" y="364046"/>
                </a:lnTo>
                <a:lnTo>
                  <a:pt x="38836" y="377685"/>
                </a:lnTo>
                <a:lnTo>
                  <a:pt x="63500" y="382692"/>
                </a:lnTo>
                <a:lnTo>
                  <a:pt x="1883832" y="382692"/>
                </a:lnTo>
                <a:lnTo>
                  <a:pt x="1908496" y="377685"/>
                </a:lnTo>
                <a:lnTo>
                  <a:pt x="1928686" y="364046"/>
                </a:lnTo>
                <a:lnTo>
                  <a:pt x="1942324" y="343856"/>
                </a:lnTo>
                <a:lnTo>
                  <a:pt x="1947332" y="319192"/>
                </a:lnTo>
                <a:lnTo>
                  <a:pt x="1947332" y="63499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FFEC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10072847" y="4963814"/>
            <a:ext cx="567690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医疗器械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9388688" y="5548836"/>
            <a:ext cx="1947545" cy="382905"/>
          </a:xfrm>
          <a:custGeom>
            <a:avLst/>
            <a:gdLst/>
            <a:ahLst/>
            <a:cxnLst/>
            <a:rect l="l" t="t" r="r" b="b"/>
            <a:pathLst>
              <a:path w="1947545" h="382904">
                <a:moveTo>
                  <a:pt x="1883832" y="0"/>
                </a:moveTo>
                <a:lnTo>
                  <a:pt x="63500" y="0"/>
                </a:lnTo>
                <a:lnTo>
                  <a:pt x="38836" y="5008"/>
                </a:lnTo>
                <a:lnTo>
                  <a:pt x="18645" y="18646"/>
                </a:lnTo>
                <a:lnTo>
                  <a:pt x="5007" y="38836"/>
                </a:lnTo>
                <a:lnTo>
                  <a:pt x="0" y="63500"/>
                </a:lnTo>
                <a:lnTo>
                  <a:pt x="0" y="319193"/>
                </a:lnTo>
                <a:lnTo>
                  <a:pt x="5007" y="343857"/>
                </a:lnTo>
                <a:lnTo>
                  <a:pt x="18645" y="364047"/>
                </a:lnTo>
                <a:lnTo>
                  <a:pt x="38836" y="377685"/>
                </a:lnTo>
                <a:lnTo>
                  <a:pt x="63500" y="382693"/>
                </a:lnTo>
                <a:lnTo>
                  <a:pt x="1883832" y="382693"/>
                </a:lnTo>
                <a:lnTo>
                  <a:pt x="1908496" y="377685"/>
                </a:lnTo>
                <a:lnTo>
                  <a:pt x="1928686" y="364047"/>
                </a:lnTo>
                <a:lnTo>
                  <a:pt x="1942324" y="343857"/>
                </a:lnTo>
                <a:lnTo>
                  <a:pt x="1947332" y="319193"/>
                </a:lnTo>
                <a:lnTo>
                  <a:pt x="1947332" y="63500"/>
                </a:lnTo>
                <a:lnTo>
                  <a:pt x="1942324" y="38836"/>
                </a:lnTo>
                <a:lnTo>
                  <a:pt x="1928686" y="18646"/>
                </a:lnTo>
                <a:lnTo>
                  <a:pt x="1908496" y="5008"/>
                </a:lnTo>
                <a:lnTo>
                  <a:pt x="1883832" y="0"/>
                </a:lnTo>
                <a:close/>
              </a:path>
            </a:pathLst>
          </a:custGeom>
          <a:solidFill>
            <a:srgbClr val="FFEC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10010195" y="5629325"/>
            <a:ext cx="70294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spc="15" dirty="0">
                <a:latin typeface="Microsoft JhengHei UI" panose="020B0604030504040204" charset="-120"/>
                <a:cs typeface="Microsoft JhengHei UI" panose="020B0604030504040204" charset="-120"/>
              </a:rPr>
              <a:t>纳⽶新材料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0357273" y="4543813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0357273" y="5253319"/>
            <a:ext cx="0" cy="327025"/>
          </a:xfrm>
          <a:custGeom>
            <a:avLst/>
            <a:gdLst/>
            <a:ahLst/>
            <a:cxnLst/>
            <a:rect l="l" t="t" r="r" b="b"/>
            <a:pathLst>
              <a:path h="327025">
                <a:moveTo>
                  <a:pt x="0" y="0"/>
                </a:moveTo>
                <a:lnTo>
                  <a:pt x="0" y="326813"/>
                </a:lnTo>
              </a:path>
            </a:pathLst>
          </a:custGeom>
          <a:ln w="16933">
            <a:solidFill>
              <a:srgbClr val="DFFF82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35391" y="325948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894623" y="795338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95510" y="2812295"/>
            <a:ext cx="179070" cy="286385"/>
          </a:xfrm>
          <a:custGeom>
            <a:avLst/>
            <a:gdLst/>
            <a:ahLst/>
            <a:cxnLst/>
            <a:rect l="l" t="t" r="r" b="b"/>
            <a:pathLst>
              <a:path w="179070" h="286385">
                <a:moveTo>
                  <a:pt x="24485" y="0"/>
                </a:moveTo>
                <a:lnTo>
                  <a:pt x="15081" y="2003"/>
                </a:lnTo>
                <a:lnTo>
                  <a:pt x="8013" y="8014"/>
                </a:lnTo>
                <a:lnTo>
                  <a:pt x="2003" y="17140"/>
                </a:lnTo>
                <a:lnTo>
                  <a:pt x="0" y="27602"/>
                </a:lnTo>
                <a:lnTo>
                  <a:pt x="2003" y="38064"/>
                </a:lnTo>
                <a:lnTo>
                  <a:pt x="8013" y="47191"/>
                </a:lnTo>
                <a:lnTo>
                  <a:pt x="104176" y="143354"/>
                </a:lnTo>
                <a:lnTo>
                  <a:pt x="8013" y="239517"/>
                </a:lnTo>
                <a:lnTo>
                  <a:pt x="2003" y="248588"/>
                </a:lnTo>
                <a:lnTo>
                  <a:pt x="0" y="258660"/>
                </a:lnTo>
                <a:lnTo>
                  <a:pt x="2003" y="268065"/>
                </a:lnTo>
                <a:lnTo>
                  <a:pt x="8013" y="275133"/>
                </a:lnTo>
                <a:lnTo>
                  <a:pt x="11575" y="282256"/>
                </a:lnTo>
                <a:lnTo>
                  <a:pt x="18699" y="285817"/>
                </a:lnTo>
                <a:lnTo>
                  <a:pt x="32944" y="285817"/>
                </a:lnTo>
                <a:lnTo>
                  <a:pt x="40068" y="282256"/>
                </a:lnTo>
                <a:lnTo>
                  <a:pt x="43629" y="275133"/>
                </a:lnTo>
                <a:lnTo>
                  <a:pt x="178970" y="143354"/>
                </a:lnTo>
                <a:lnTo>
                  <a:pt x="43629" y="8014"/>
                </a:lnTo>
                <a:lnTo>
                  <a:pt x="34558" y="2003"/>
                </a:lnTo>
                <a:lnTo>
                  <a:pt x="24485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93371" y="2812295"/>
            <a:ext cx="178435" cy="286385"/>
          </a:xfrm>
          <a:custGeom>
            <a:avLst/>
            <a:gdLst/>
            <a:ahLst/>
            <a:cxnLst/>
            <a:rect l="l" t="t" r="r" b="b"/>
            <a:pathLst>
              <a:path w="178435" h="286385">
                <a:moveTo>
                  <a:pt x="24686" y="0"/>
                </a:moveTo>
                <a:lnTo>
                  <a:pt x="14326" y="2003"/>
                </a:lnTo>
                <a:lnTo>
                  <a:pt x="5290" y="8014"/>
                </a:lnTo>
                <a:lnTo>
                  <a:pt x="1322" y="17140"/>
                </a:lnTo>
                <a:lnTo>
                  <a:pt x="0" y="27602"/>
                </a:lnTo>
                <a:lnTo>
                  <a:pt x="1322" y="38064"/>
                </a:lnTo>
                <a:lnTo>
                  <a:pt x="5290" y="47191"/>
                </a:lnTo>
                <a:lnTo>
                  <a:pt x="104036" y="143354"/>
                </a:lnTo>
                <a:lnTo>
                  <a:pt x="5290" y="239517"/>
                </a:lnTo>
                <a:lnTo>
                  <a:pt x="1322" y="248588"/>
                </a:lnTo>
                <a:lnTo>
                  <a:pt x="0" y="258660"/>
                </a:lnTo>
                <a:lnTo>
                  <a:pt x="1322" y="268065"/>
                </a:lnTo>
                <a:lnTo>
                  <a:pt x="5290" y="275133"/>
                </a:lnTo>
                <a:lnTo>
                  <a:pt x="12342" y="282256"/>
                </a:lnTo>
                <a:lnTo>
                  <a:pt x="19396" y="285817"/>
                </a:lnTo>
                <a:lnTo>
                  <a:pt x="33503" y="285817"/>
                </a:lnTo>
                <a:lnTo>
                  <a:pt x="40556" y="282256"/>
                </a:lnTo>
                <a:lnTo>
                  <a:pt x="44083" y="275133"/>
                </a:lnTo>
                <a:lnTo>
                  <a:pt x="178097" y="143354"/>
                </a:lnTo>
                <a:lnTo>
                  <a:pt x="44083" y="8014"/>
                </a:lnTo>
                <a:lnTo>
                  <a:pt x="35046" y="2003"/>
                </a:lnTo>
                <a:lnTo>
                  <a:pt x="24686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71788" y="2812295"/>
            <a:ext cx="179070" cy="286385"/>
          </a:xfrm>
          <a:custGeom>
            <a:avLst/>
            <a:gdLst/>
            <a:ahLst/>
            <a:cxnLst/>
            <a:rect l="l" t="t" r="r" b="b"/>
            <a:pathLst>
              <a:path w="179070" h="286385">
                <a:moveTo>
                  <a:pt x="27602" y="0"/>
                </a:moveTo>
                <a:lnTo>
                  <a:pt x="17140" y="2003"/>
                </a:lnTo>
                <a:lnTo>
                  <a:pt x="8013" y="8014"/>
                </a:lnTo>
                <a:lnTo>
                  <a:pt x="2003" y="17140"/>
                </a:lnTo>
                <a:lnTo>
                  <a:pt x="0" y="27602"/>
                </a:lnTo>
                <a:lnTo>
                  <a:pt x="2003" y="38064"/>
                </a:lnTo>
                <a:lnTo>
                  <a:pt x="8013" y="47191"/>
                </a:lnTo>
                <a:lnTo>
                  <a:pt x="104176" y="143354"/>
                </a:lnTo>
                <a:lnTo>
                  <a:pt x="8013" y="239517"/>
                </a:lnTo>
                <a:lnTo>
                  <a:pt x="2003" y="248588"/>
                </a:lnTo>
                <a:lnTo>
                  <a:pt x="0" y="258660"/>
                </a:lnTo>
                <a:lnTo>
                  <a:pt x="2003" y="268065"/>
                </a:lnTo>
                <a:lnTo>
                  <a:pt x="8013" y="275133"/>
                </a:lnTo>
                <a:lnTo>
                  <a:pt x="15136" y="282256"/>
                </a:lnTo>
                <a:lnTo>
                  <a:pt x="22260" y="285817"/>
                </a:lnTo>
                <a:lnTo>
                  <a:pt x="32944" y="285817"/>
                </a:lnTo>
                <a:lnTo>
                  <a:pt x="40068" y="282256"/>
                </a:lnTo>
                <a:lnTo>
                  <a:pt x="178970" y="143354"/>
                </a:lnTo>
                <a:lnTo>
                  <a:pt x="47191" y="8014"/>
                </a:lnTo>
                <a:lnTo>
                  <a:pt x="38065" y="2003"/>
                </a:lnTo>
                <a:lnTo>
                  <a:pt x="2760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68777" y="2812295"/>
            <a:ext cx="179070" cy="286385"/>
          </a:xfrm>
          <a:custGeom>
            <a:avLst/>
            <a:gdLst/>
            <a:ahLst/>
            <a:cxnLst/>
            <a:rect l="l" t="t" r="r" b="b"/>
            <a:pathLst>
              <a:path w="179070" h="286385">
                <a:moveTo>
                  <a:pt x="27602" y="0"/>
                </a:moveTo>
                <a:lnTo>
                  <a:pt x="17140" y="2003"/>
                </a:lnTo>
                <a:lnTo>
                  <a:pt x="8014" y="8014"/>
                </a:lnTo>
                <a:lnTo>
                  <a:pt x="2003" y="17140"/>
                </a:lnTo>
                <a:lnTo>
                  <a:pt x="0" y="27602"/>
                </a:lnTo>
                <a:lnTo>
                  <a:pt x="2003" y="38064"/>
                </a:lnTo>
                <a:lnTo>
                  <a:pt x="8014" y="47191"/>
                </a:lnTo>
                <a:lnTo>
                  <a:pt x="104176" y="143354"/>
                </a:lnTo>
                <a:lnTo>
                  <a:pt x="8014" y="239517"/>
                </a:lnTo>
                <a:lnTo>
                  <a:pt x="2003" y="248588"/>
                </a:lnTo>
                <a:lnTo>
                  <a:pt x="0" y="258660"/>
                </a:lnTo>
                <a:lnTo>
                  <a:pt x="2003" y="268065"/>
                </a:lnTo>
                <a:lnTo>
                  <a:pt x="8014" y="275133"/>
                </a:lnTo>
                <a:lnTo>
                  <a:pt x="18698" y="285817"/>
                </a:lnTo>
                <a:lnTo>
                  <a:pt x="32944" y="285817"/>
                </a:lnTo>
                <a:lnTo>
                  <a:pt x="40067" y="282256"/>
                </a:lnTo>
                <a:lnTo>
                  <a:pt x="178970" y="143354"/>
                </a:lnTo>
                <a:lnTo>
                  <a:pt x="47191" y="8014"/>
                </a:lnTo>
                <a:lnTo>
                  <a:pt x="38064" y="2003"/>
                </a:lnTo>
                <a:lnTo>
                  <a:pt x="2760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86799" y="1907570"/>
            <a:ext cx="1060450" cy="1186180"/>
          </a:xfrm>
          <a:custGeom>
            <a:avLst/>
            <a:gdLst/>
            <a:ahLst/>
            <a:cxnLst/>
            <a:rect l="l" t="t" r="r" b="b"/>
            <a:pathLst>
              <a:path w="1060450" h="1186180">
                <a:moveTo>
                  <a:pt x="530207" y="0"/>
                </a:moveTo>
                <a:lnTo>
                  <a:pt x="465547" y="16972"/>
                </a:lnTo>
                <a:lnTo>
                  <a:pt x="61426" y="249747"/>
                </a:lnTo>
                <a:lnTo>
                  <a:pt x="17377" y="296221"/>
                </a:lnTo>
                <a:lnTo>
                  <a:pt x="0" y="359668"/>
                </a:lnTo>
                <a:lnTo>
                  <a:pt x="0" y="825217"/>
                </a:lnTo>
                <a:lnTo>
                  <a:pt x="17377" y="888663"/>
                </a:lnTo>
                <a:lnTo>
                  <a:pt x="61426" y="935138"/>
                </a:lnTo>
                <a:lnTo>
                  <a:pt x="465547" y="1171144"/>
                </a:lnTo>
                <a:lnTo>
                  <a:pt x="530207" y="1185693"/>
                </a:lnTo>
                <a:lnTo>
                  <a:pt x="564658" y="1182056"/>
                </a:lnTo>
                <a:lnTo>
                  <a:pt x="998989" y="935138"/>
                </a:lnTo>
                <a:lnTo>
                  <a:pt x="1043038" y="888663"/>
                </a:lnTo>
                <a:lnTo>
                  <a:pt x="1060415" y="825217"/>
                </a:lnTo>
                <a:lnTo>
                  <a:pt x="1060415" y="359668"/>
                </a:lnTo>
                <a:lnTo>
                  <a:pt x="1043038" y="296221"/>
                </a:lnTo>
                <a:lnTo>
                  <a:pt x="998989" y="249747"/>
                </a:lnTo>
                <a:lnTo>
                  <a:pt x="594866" y="16972"/>
                </a:lnTo>
                <a:lnTo>
                  <a:pt x="530207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73422" y="1657443"/>
            <a:ext cx="1487170" cy="2593340"/>
          </a:xfrm>
          <a:custGeom>
            <a:avLst/>
            <a:gdLst/>
            <a:ahLst/>
            <a:cxnLst/>
            <a:rect l="l" t="t" r="r" b="b"/>
            <a:pathLst>
              <a:path w="1487170" h="2593340">
                <a:moveTo>
                  <a:pt x="743583" y="0"/>
                </a:moveTo>
                <a:lnTo>
                  <a:pt x="705545" y="2323"/>
                </a:lnTo>
                <a:lnTo>
                  <a:pt x="636744" y="19095"/>
                </a:lnTo>
                <a:lnTo>
                  <a:pt x="135784" y="303899"/>
                </a:lnTo>
                <a:lnTo>
                  <a:pt x="99907" y="329913"/>
                </a:lnTo>
                <a:lnTo>
                  <a:pt x="67532" y="364368"/>
                </a:lnTo>
                <a:lnTo>
                  <a:pt x="40007" y="404930"/>
                </a:lnTo>
                <a:lnTo>
                  <a:pt x="18679" y="449264"/>
                </a:lnTo>
                <a:lnTo>
                  <a:pt x="4894" y="495034"/>
                </a:lnTo>
                <a:lnTo>
                  <a:pt x="0" y="539907"/>
                </a:lnTo>
                <a:lnTo>
                  <a:pt x="0" y="2049706"/>
                </a:lnTo>
                <a:lnTo>
                  <a:pt x="4894" y="2094594"/>
                </a:lnTo>
                <a:lnTo>
                  <a:pt x="18679" y="2140469"/>
                </a:lnTo>
                <a:lnTo>
                  <a:pt x="40007" y="2185087"/>
                </a:lnTo>
                <a:lnTo>
                  <a:pt x="67532" y="2226202"/>
                </a:lnTo>
                <a:lnTo>
                  <a:pt x="99907" y="2261570"/>
                </a:lnTo>
                <a:lnTo>
                  <a:pt x="135784" y="2288946"/>
                </a:lnTo>
                <a:lnTo>
                  <a:pt x="607799" y="2560516"/>
                </a:lnTo>
                <a:lnTo>
                  <a:pt x="669629" y="2583956"/>
                </a:lnTo>
                <a:lnTo>
                  <a:pt x="743583" y="2592847"/>
                </a:lnTo>
                <a:lnTo>
                  <a:pt x="781622" y="2590523"/>
                </a:lnTo>
                <a:lnTo>
                  <a:pt x="817538" y="2583956"/>
                </a:lnTo>
                <a:lnTo>
                  <a:pt x="850423" y="2573751"/>
                </a:lnTo>
                <a:lnTo>
                  <a:pt x="879369" y="2560516"/>
                </a:lnTo>
                <a:lnTo>
                  <a:pt x="890607" y="2554051"/>
                </a:lnTo>
                <a:lnTo>
                  <a:pt x="743583" y="2554051"/>
                </a:lnTo>
                <a:lnTo>
                  <a:pt x="710395" y="2552232"/>
                </a:lnTo>
                <a:lnTo>
                  <a:pt x="651292" y="2537684"/>
                </a:lnTo>
                <a:lnTo>
                  <a:pt x="155182" y="2253383"/>
                </a:lnTo>
                <a:lnTo>
                  <a:pt x="119490" y="2225683"/>
                </a:lnTo>
                <a:lnTo>
                  <a:pt x="87678" y="2187741"/>
                </a:lnTo>
                <a:lnTo>
                  <a:pt x="62073" y="2143281"/>
                </a:lnTo>
                <a:lnTo>
                  <a:pt x="45003" y="2096028"/>
                </a:lnTo>
                <a:lnTo>
                  <a:pt x="38795" y="2049706"/>
                </a:lnTo>
                <a:lnTo>
                  <a:pt x="38795" y="539907"/>
                </a:lnTo>
                <a:lnTo>
                  <a:pt x="45003" y="495136"/>
                </a:lnTo>
                <a:lnTo>
                  <a:pt x="62073" y="448659"/>
                </a:lnTo>
                <a:lnTo>
                  <a:pt x="87678" y="404199"/>
                </a:lnTo>
                <a:lnTo>
                  <a:pt x="119490" y="365481"/>
                </a:lnTo>
                <a:lnTo>
                  <a:pt x="155182" y="336229"/>
                </a:lnTo>
                <a:lnTo>
                  <a:pt x="627197" y="64659"/>
                </a:lnTo>
                <a:lnTo>
                  <a:pt x="679328" y="45666"/>
                </a:lnTo>
                <a:lnTo>
                  <a:pt x="743583" y="38795"/>
                </a:lnTo>
                <a:lnTo>
                  <a:pt x="890607" y="38795"/>
                </a:lnTo>
                <a:lnTo>
                  <a:pt x="879369" y="32330"/>
                </a:lnTo>
                <a:lnTo>
                  <a:pt x="850423" y="19095"/>
                </a:lnTo>
                <a:lnTo>
                  <a:pt x="817538" y="8890"/>
                </a:lnTo>
                <a:lnTo>
                  <a:pt x="781622" y="2323"/>
                </a:lnTo>
                <a:lnTo>
                  <a:pt x="743583" y="0"/>
                </a:lnTo>
                <a:close/>
              </a:path>
              <a:path w="1487170" h="2593340">
                <a:moveTo>
                  <a:pt x="890607" y="38795"/>
                </a:moveTo>
                <a:lnTo>
                  <a:pt x="743583" y="38795"/>
                </a:lnTo>
                <a:lnTo>
                  <a:pt x="776772" y="40563"/>
                </a:lnTo>
                <a:lnTo>
                  <a:pt x="807839" y="45666"/>
                </a:lnTo>
                <a:lnTo>
                  <a:pt x="859971" y="64659"/>
                </a:lnTo>
                <a:lnTo>
                  <a:pt x="1331984" y="336229"/>
                </a:lnTo>
                <a:lnTo>
                  <a:pt x="1367677" y="365481"/>
                </a:lnTo>
                <a:lnTo>
                  <a:pt x="1399490" y="404199"/>
                </a:lnTo>
                <a:lnTo>
                  <a:pt x="1425095" y="448659"/>
                </a:lnTo>
                <a:lnTo>
                  <a:pt x="1442165" y="495136"/>
                </a:lnTo>
                <a:lnTo>
                  <a:pt x="1448372" y="539907"/>
                </a:lnTo>
                <a:lnTo>
                  <a:pt x="1448372" y="2049706"/>
                </a:lnTo>
                <a:lnTo>
                  <a:pt x="1442165" y="2096028"/>
                </a:lnTo>
                <a:lnTo>
                  <a:pt x="1425095" y="2143281"/>
                </a:lnTo>
                <a:lnTo>
                  <a:pt x="1399490" y="2187741"/>
                </a:lnTo>
                <a:lnTo>
                  <a:pt x="1367677" y="2225683"/>
                </a:lnTo>
                <a:lnTo>
                  <a:pt x="1331984" y="2253383"/>
                </a:lnTo>
                <a:lnTo>
                  <a:pt x="859971" y="2524954"/>
                </a:lnTo>
                <a:lnTo>
                  <a:pt x="807839" y="2546777"/>
                </a:lnTo>
                <a:lnTo>
                  <a:pt x="743583" y="2554051"/>
                </a:lnTo>
                <a:lnTo>
                  <a:pt x="890607" y="2554051"/>
                </a:lnTo>
                <a:lnTo>
                  <a:pt x="1351382" y="2288946"/>
                </a:lnTo>
                <a:lnTo>
                  <a:pt x="1387260" y="2261570"/>
                </a:lnTo>
                <a:lnTo>
                  <a:pt x="1419634" y="2226202"/>
                </a:lnTo>
                <a:lnTo>
                  <a:pt x="1447160" y="2185087"/>
                </a:lnTo>
                <a:lnTo>
                  <a:pt x="1468489" y="2140469"/>
                </a:lnTo>
                <a:lnTo>
                  <a:pt x="1482274" y="2094594"/>
                </a:lnTo>
                <a:lnTo>
                  <a:pt x="1487168" y="2049706"/>
                </a:lnTo>
                <a:lnTo>
                  <a:pt x="1487168" y="539907"/>
                </a:lnTo>
                <a:lnTo>
                  <a:pt x="1482274" y="495034"/>
                </a:lnTo>
                <a:lnTo>
                  <a:pt x="1468489" y="449264"/>
                </a:lnTo>
                <a:lnTo>
                  <a:pt x="1447160" y="404930"/>
                </a:lnTo>
                <a:lnTo>
                  <a:pt x="1419634" y="364368"/>
                </a:lnTo>
                <a:lnTo>
                  <a:pt x="1387260" y="329913"/>
                </a:lnTo>
                <a:lnTo>
                  <a:pt x="1351382" y="303899"/>
                </a:lnTo>
                <a:lnTo>
                  <a:pt x="890607" y="38795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331443" y="3212179"/>
            <a:ext cx="770890" cy="472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1450" b="1" spc="1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备份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50" b="1" spc="1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⽣命资源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2051" y="1813601"/>
            <a:ext cx="469900" cy="113347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565"/>
              </a:spcBef>
            </a:pPr>
            <a:r>
              <a:rPr sz="4250" b="1" spc="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4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r>
              <a:rPr sz="1400" b="1" spc="-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TE</a:t>
            </a:r>
            <a:r>
              <a:rPr sz="14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P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68731" y="1907570"/>
            <a:ext cx="1060450" cy="1186180"/>
          </a:xfrm>
          <a:custGeom>
            <a:avLst/>
            <a:gdLst/>
            <a:ahLst/>
            <a:cxnLst/>
            <a:rect l="l" t="t" r="r" b="b"/>
            <a:pathLst>
              <a:path w="1060450" h="1186180">
                <a:moveTo>
                  <a:pt x="530208" y="0"/>
                </a:moveTo>
                <a:lnTo>
                  <a:pt x="465548" y="16972"/>
                </a:lnTo>
                <a:lnTo>
                  <a:pt x="61427" y="249747"/>
                </a:lnTo>
                <a:lnTo>
                  <a:pt x="17377" y="296221"/>
                </a:lnTo>
                <a:lnTo>
                  <a:pt x="0" y="359668"/>
                </a:lnTo>
                <a:lnTo>
                  <a:pt x="0" y="825217"/>
                </a:lnTo>
                <a:lnTo>
                  <a:pt x="17377" y="888663"/>
                </a:lnTo>
                <a:lnTo>
                  <a:pt x="61427" y="935138"/>
                </a:lnTo>
                <a:lnTo>
                  <a:pt x="465548" y="1171144"/>
                </a:lnTo>
                <a:lnTo>
                  <a:pt x="530208" y="1185693"/>
                </a:lnTo>
                <a:lnTo>
                  <a:pt x="564659" y="1182056"/>
                </a:lnTo>
                <a:lnTo>
                  <a:pt x="998989" y="935138"/>
                </a:lnTo>
                <a:lnTo>
                  <a:pt x="1043039" y="888663"/>
                </a:lnTo>
                <a:lnTo>
                  <a:pt x="1060416" y="825217"/>
                </a:lnTo>
                <a:lnTo>
                  <a:pt x="1060416" y="359668"/>
                </a:lnTo>
                <a:lnTo>
                  <a:pt x="1043039" y="296221"/>
                </a:lnTo>
                <a:lnTo>
                  <a:pt x="998989" y="249747"/>
                </a:lnTo>
                <a:lnTo>
                  <a:pt x="594867" y="16972"/>
                </a:lnTo>
                <a:lnTo>
                  <a:pt x="530208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55356" y="1657443"/>
            <a:ext cx="1487170" cy="2593340"/>
          </a:xfrm>
          <a:custGeom>
            <a:avLst/>
            <a:gdLst/>
            <a:ahLst/>
            <a:cxnLst/>
            <a:rect l="l" t="t" r="r" b="b"/>
            <a:pathLst>
              <a:path w="1487170" h="2593340">
                <a:moveTo>
                  <a:pt x="743583" y="0"/>
                </a:moveTo>
                <a:lnTo>
                  <a:pt x="705545" y="2323"/>
                </a:lnTo>
                <a:lnTo>
                  <a:pt x="636744" y="19095"/>
                </a:lnTo>
                <a:lnTo>
                  <a:pt x="135784" y="303899"/>
                </a:lnTo>
                <a:lnTo>
                  <a:pt x="99907" y="329913"/>
                </a:lnTo>
                <a:lnTo>
                  <a:pt x="67532" y="364368"/>
                </a:lnTo>
                <a:lnTo>
                  <a:pt x="40007" y="404930"/>
                </a:lnTo>
                <a:lnTo>
                  <a:pt x="18679" y="449264"/>
                </a:lnTo>
                <a:lnTo>
                  <a:pt x="4894" y="495034"/>
                </a:lnTo>
                <a:lnTo>
                  <a:pt x="0" y="539907"/>
                </a:lnTo>
                <a:lnTo>
                  <a:pt x="0" y="2049706"/>
                </a:lnTo>
                <a:lnTo>
                  <a:pt x="4894" y="2094594"/>
                </a:lnTo>
                <a:lnTo>
                  <a:pt x="18679" y="2140469"/>
                </a:lnTo>
                <a:lnTo>
                  <a:pt x="40007" y="2185087"/>
                </a:lnTo>
                <a:lnTo>
                  <a:pt x="67532" y="2226202"/>
                </a:lnTo>
                <a:lnTo>
                  <a:pt x="99907" y="2261570"/>
                </a:lnTo>
                <a:lnTo>
                  <a:pt x="135784" y="2288946"/>
                </a:lnTo>
                <a:lnTo>
                  <a:pt x="607799" y="2560516"/>
                </a:lnTo>
                <a:lnTo>
                  <a:pt x="669629" y="2583956"/>
                </a:lnTo>
                <a:lnTo>
                  <a:pt x="743583" y="2592847"/>
                </a:lnTo>
                <a:lnTo>
                  <a:pt x="781621" y="2590523"/>
                </a:lnTo>
                <a:lnTo>
                  <a:pt x="817537" y="2583956"/>
                </a:lnTo>
                <a:lnTo>
                  <a:pt x="850423" y="2573751"/>
                </a:lnTo>
                <a:lnTo>
                  <a:pt x="879368" y="2560516"/>
                </a:lnTo>
                <a:lnTo>
                  <a:pt x="890606" y="2554051"/>
                </a:lnTo>
                <a:lnTo>
                  <a:pt x="743583" y="2554051"/>
                </a:lnTo>
                <a:lnTo>
                  <a:pt x="710395" y="2552232"/>
                </a:lnTo>
                <a:lnTo>
                  <a:pt x="651292" y="2537684"/>
                </a:lnTo>
                <a:lnTo>
                  <a:pt x="155182" y="2253383"/>
                </a:lnTo>
                <a:lnTo>
                  <a:pt x="119490" y="2225683"/>
                </a:lnTo>
                <a:lnTo>
                  <a:pt x="87678" y="2187741"/>
                </a:lnTo>
                <a:lnTo>
                  <a:pt x="62073" y="2143281"/>
                </a:lnTo>
                <a:lnTo>
                  <a:pt x="45003" y="2096028"/>
                </a:lnTo>
                <a:lnTo>
                  <a:pt x="38795" y="2049706"/>
                </a:lnTo>
                <a:lnTo>
                  <a:pt x="38795" y="539907"/>
                </a:lnTo>
                <a:lnTo>
                  <a:pt x="45003" y="495136"/>
                </a:lnTo>
                <a:lnTo>
                  <a:pt x="62073" y="448659"/>
                </a:lnTo>
                <a:lnTo>
                  <a:pt x="87678" y="404199"/>
                </a:lnTo>
                <a:lnTo>
                  <a:pt x="119490" y="365481"/>
                </a:lnTo>
                <a:lnTo>
                  <a:pt x="155182" y="336229"/>
                </a:lnTo>
                <a:lnTo>
                  <a:pt x="627197" y="64659"/>
                </a:lnTo>
                <a:lnTo>
                  <a:pt x="679328" y="45666"/>
                </a:lnTo>
                <a:lnTo>
                  <a:pt x="743583" y="38795"/>
                </a:lnTo>
                <a:lnTo>
                  <a:pt x="890606" y="38795"/>
                </a:lnTo>
                <a:lnTo>
                  <a:pt x="879368" y="32330"/>
                </a:lnTo>
                <a:lnTo>
                  <a:pt x="850423" y="19095"/>
                </a:lnTo>
                <a:lnTo>
                  <a:pt x="817537" y="8890"/>
                </a:lnTo>
                <a:lnTo>
                  <a:pt x="781621" y="2323"/>
                </a:lnTo>
                <a:lnTo>
                  <a:pt x="743583" y="0"/>
                </a:lnTo>
                <a:close/>
              </a:path>
              <a:path w="1487170" h="2593340">
                <a:moveTo>
                  <a:pt x="890606" y="38795"/>
                </a:moveTo>
                <a:lnTo>
                  <a:pt x="743583" y="38795"/>
                </a:lnTo>
                <a:lnTo>
                  <a:pt x="776772" y="40563"/>
                </a:lnTo>
                <a:lnTo>
                  <a:pt x="807838" y="45666"/>
                </a:lnTo>
                <a:lnTo>
                  <a:pt x="859970" y="64659"/>
                </a:lnTo>
                <a:lnTo>
                  <a:pt x="1331984" y="336229"/>
                </a:lnTo>
                <a:lnTo>
                  <a:pt x="1367676" y="365481"/>
                </a:lnTo>
                <a:lnTo>
                  <a:pt x="1399489" y="404199"/>
                </a:lnTo>
                <a:lnTo>
                  <a:pt x="1425094" y="448659"/>
                </a:lnTo>
                <a:lnTo>
                  <a:pt x="1442164" y="495136"/>
                </a:lnTo>
                <a:lnTo>
                  <a:pt x="1448371" y="539907"/>
                </a:lnTo>
                <a:lnTo>
                  <a:pt x="1448371" y="2049706"/>
                </a:lnTo>
                <a:lnTo>
                  <a:pt x="1442164" y="2096028"/>
                </a:lnTo>
                <a:lnTo>
                  <a:pt x="1425094" y="2143281"/>
                </a:lnTo>
                <a:lnTo>
                  <a:pt x="1399489" y="2187741"/>
                </a:lnTo>
                <a:lnTo>
                  <a:pt x="1367676" y="2225683"/>
                </a:lnTo>
                <a:lnTo>
                  <a:pt x="1331984" y="2253383"/>
                </a:lnTo>
                <a:lnTo>
                  <a:pt x="859970" y="2524954"/>
                </a:lnTo>
                <a:lnTo>
                  <a:pt x="807838" y="2546777"/>
                </a:lnTo>
                <a:lnTo>
                  <a:pt x="743583" y="2554051"/>
                </a:lnTo>
                <a:lnTo>
                  <a:pt x="890606" y="2554051"/>
                </a:lnTo>
                <a:lnTo>
                  <a:pt x="1351382" y="2288946"/>
                </a:lnTo>
                <a:lnTo>
                  <a:pt x="1387259" y="2261570"/>
                </a:lnTo>
                <a:lnTo>
                  <a:pt x="1419634" y="2226202"/>
                </a:lnTo>
                <a:lnTo>
                  <a:pt x="1447159" y="2185087"/>
                </a:lnTo>
                <a:lnTo>
                  <a:pt x="1468488" y="2140469"/>
                </a:lnTo>
                <a:lnTo>
                  <a:pt x="1482273" y="2094594"/>
                </a:lnTo>
                <a:lnTo>
                  <a:pt x="1487167" y="2049706"/>
                </a:lnTo>
                <a:lnTo>
                  <a:pt x="1487167" y="539907"/>
                </a:lnTo>
                <a:lnTo>
                  <a:pt x="1482273" y="495034"/>
                </a:lnTo>
                <a:lnTo>
                  <a:pt x="1468488" y="449264"/>
                </a:lnTo>
                <a:lnTo>
                  <a:pt x="1447159" y="404930"/>
                </a:lnTo>
                <a:lnTo>
                  <a:pt x="1419634" y="364368"/>
                </a:lnTo>
                <a:lnTo>
                  <a:pt x="1387259" y="329913"/>
                </a:lnTo>
                <a:lnTo>
                  <a:pt x="1351382" y="303899"/>
                </a:lnTo>
                <a:lnTo>
                  <a:pt x="890606" y="38795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527110" y="3246982"/>
            <a:ext cx="1143000" cy="47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1450" b="1" spc="1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提升⽣活质量 提⾼⽣存质量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3985" y="1813601"/>
            <a:ext cx="469900" cy="113347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565"/>
              </a:spcBef>
            </a:pPr>
            <a:r>
              <a:rPr sz="4250" b="1" spc="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4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r>
              <a:rPr sz="1400" b="1" spc="-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TE</a:t>
            </a:r>
            <a:r>
              <a:rPr sz="14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P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50666" y="1907567"/>
            <a:ext cx="1060450" cy="1186180"/>
          </a:xfrm>
          <a:custGeom>
            <a:avLst/>
            <a:gdLst/>
            <a:ahLst/>
            <a:cxnLst/>
            <a:rect l="l" t="t" r="r" b="b"/>
            <a:pathLst>
              <a:path w="1060450" h="1186180">
                <a:moveTo>
                  <a:pt x="530208" y="0"/>
                </a:moveTo>
                <a:lnTo>
                  <a:pt x="465548" y="16973"/>
                </a:lnTo>
                <a:lnTo>
                  <a:pt x="61426" y="249748"/>
                </a:lnTo>
                <a:lnTo>
                  <a:pt x="17377" y="296222"/>
                </a:lnTo>
                <a:lnTo>
                  <a:pt x="0" y="359669"/>
                </a:lnTo>
                <a:lnTo>
                  <a:pt x="0" y="825218"/>
                </a:lnTo>
                <a:lnTo>
                  <a:pt x="17377" y="888664"/>
                </a:lnTo>
                <a:lnTo>
                  <a:pt x="61426" y="935139"/>
                </a:lnTo>
                <a:lnTo>
                  <a:pt x="465548" y="1171145"/>
                </a:lnTo>
                <a:lnTo>
                  <a:pt x="530208" y="1185694"/>
                </a:lnTo>
                <a:lnTo>
                  <a:pt x="564659" y="1182057"/>
                </a:lnTo>
                <a:lnTo>
                  <a:pt x="998989" y="935139"/>
                </a:lnTo>
                <a:lnTo>
                  <a:pt x="1043038" y="888664"/>
                </a:lnTo>
                <a:lnTo>
                  <a:pt x="1060415" y="825218"/>
                </a:lnTo>
                <a:lnTo>
                  <a:pt x="1060415" y="359669"/>
                </a:lnTo>
                <a:lnTo>
                  <a:pt x="1043038" y="296222"/>
                </a:lnTo>
                <a:lnTo>
                  <a:pt x="998989" y="249748"/>
                </a:lnTo>
                <a:lnTo>
                  <a:pt x="594868" y="16973"/>
                </a:lnTo>
                <a:lnTo>
                  <a:pt x="530208" y="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737289" y="1657442"/>
            <a:ext cx="1487170" cy="2593340"/>
          </a:xfrm>
          <a:custGeom>
            <a:avLst/>
            <a:gdLst/>
            <a:ahLst/>
            <a:cxnLst/>
            <a:rect l="l" t="t" r="r" b="b"/>
            <a:pathLst>
              <a:path w="1487170" h="2593340">
                <a:moveTo>
                  <a:pt x="743585" y="0"/>
                </a:moveTo>
                <a:lnTo>
                  <a:pt x="705546" y="2323"/>
                </a:lnTo>
                <a:lnTo>
                  <a:pt x="636744" y="19094"/>
                </a:lnTo>
                <a:lnTo>
                  <a:pt x="135785" y="303899"/>
                </a:lnTo>
                <a:lnTo>
                  <a:pt x="99908" y="329913"/>
                </a:lnTo>
                <a:lnTo>
                  <a:pt x="67533" y="364368"/>
                </a:lnTo>
                <a:lnTo>
                  <a:pt x="40008" y="404930"/>
                </a:lnTo>
                <a:lnTo>
                  <a:pt x="18679" y="449264"/>
                </a:lnTo>
                <a:lnTo>
                  <a:pt x="4894" y="495034"/>
                </a:lnTo>
                <a:lnTo>
                  <a:pt x="0" y="539907"/>
                </a:lnTo>
                <a:lnTo>
                  <a:pt x="0" y="2049706"/>
                </a:lnTo>
                <a:lnTo>
                  <a:pt x="4894" y="2094594"/>
                </a:lnTo>
                <a:lnTo>
                  <a:pt x="18679" y="2140469"/>
                </a:lnTo>
                <a:lnTo>
                  <a:pt x="40008" y="2185087"/>
                </a:lnTo>
                <a:lnTo>
                  <a:pt x="67533" y="2226202"/>
                </a:lnTo>
                <a:lnTo>
                  <a:pt x="99908" y="2261570"/>
                </a:lnTo>
                <a:lnTo>
                  <a:pt x="135785" y="2288946"/>
                </a:lnTo>
                <a:lnTo>
                  <a:pt x="607799" y="2560516"/>
                </a:lnTo>
                <a:lnTo>
                  <a:pt x="669630" y="2583956"/>
                </a:lnTo>
                <a:lnTo>
                  <a:pt x="743585" y="2592847"/>
                </a:lnTo>
                <a:lnTo>
                  <a:pt x="781622" y="2590523"/>
                </a:lnTo>
                <a:lnTo>
                  <a:pt x="817539" y="2583956"/>
                </a:lnTo>
                <a:lnTo>
                  <a:pt x="850424" y="2573751"/>
                </a:lnTo>
                <a:lnTo>
                  <a:pt x="879369" y="2560516"/>
                </a:lnTo>
                <a:lnTo>
                  <a:pt x="890607" y="2554051"/>
                </a:lnTo>
                <a:lnTo>
                  <a:pt x="743585" y="2554051"/>
                </a:lnTo>
                <a:lnTo>
                  <a:pt x="710396" y="2552232"/>
                </a:lnTo>
                <a:lnTo>
                  <a:pt x="651293" y="2537684"/>
                </a:lnTo>
                <a:lnTo>
                  <a:pt x="155183" y="2253383"/>
                </a:lnTo>
                <a:lnTo>
                  <a:pt x="119491" y="2225683"/>
                </a:lnTo>
                <a:lnTo>
                  <a:pt x="87678" y="2187741"/>
                </a:lnTo>
                <a:lnTo>
                  <a:pt x="62073" y="2143281"/>
                </a:lnTo>
                <a:lnTo>
                  <a:pt x="45003" y="2096028"/>
                </a:lnTo>
                <a:lnTo>
                  <a:pt x="38795" y="2049706"/>
                </a:lnTo>
                <a:lnTo>
                  <a:pt x="38795" y="539907"/>
                </a:lnTo>
                <a:lnTo>
                  <a:pt x="45003" y="495136"/>
                </a:lnTo>
                <a:lnTo>
                  <a:pt x="62073" y="448659"/>
                </a:lnTo>
                <a:lnTo>
                  <a:pt x="87678" y="404199"/>
                </a:lnTo>
                <a:lnTo>
                  <a:pt x="119491" y="365481"/>
                </a:lnTo>
                <a:lnTo>
                  <a:pt x="155183" y="336229"/>
                </a:lnTo>
                <a:lnTo>
                  <a:pt x="627197" y="64659"/>
                </a:lnTo>
                <a:lnTo>
                  <a:pt x="679329" y="45666"/>
                </a:lnTo>
                <a:lnTo>
                  <a:pt x="743585" y="38795"/>
                </a:lnTo>
                <a:lnTo>
                  <a:pt x="890609" y="38795"/>
                </a:lnTo>
                <a:lnTo>
                  <a:pt x="879369" y="32329"/>
                </a:lnTo>
                <a:lnTo>
                  <a:pt x="850424" y="19094"/>
                </a:lnTo>
                <a:lnTo>
                  <a:pt x="817539" y="8890"/>
                </a:lnTo>
                <a:lnTo>
                  <a:pt x="781622" y="2323"/>
                </a:lnTo>
                <a:lnTo>
                  <a:pt x="743585" y="0"/>
                </a:lnTo>
                <a:close/>
              </a:path>
              <a:path w="1487170" h="2593340">
                <a:moveTo>
                  <a:pt x="890609" y="38795"/>
                </a:moveTo>
                <a:lnTo>
                  <a:pt x="743585" y="38795"/>
                </a:lnTo>
                <a:lnTo>
                  <a:pt x="776773" y="40563"/>
                </a:lnTo>
                <a:lnTo>
                  <a:pt x="807840" y="45666"/>
                </a:lnTo>
                <a:lnTo>
                  <a:pt x="859971" y="64659"/>
                </a:lnTo>
                <a:lnTo>
                  <a:pt x="1331986" y="336229"/>
                </a:lnTo>
                <a:lnTo>
                  <a:pt x="1367677" y="365481"/>
                </a:lnTo>
                <a:lnTo>
                  <a:pt x="1399490" y="404199"/>
                </a:lnTo>
                <a:lnTo>
                  <a:pt x="1425095" y="448659"/>
                </a:lnTo>
                <a:lnTo>
                  <a:pt x="1442165" y="495136"/>
                </a:lnTo>
                <a:lnTo>
                  <a:pt x="1448372" y="539907"/>
                </a:lnTo>
                <a:lnTo>
                  <a:pt x="1448372" y="2049706"/>
                </a:lnTo>
                <a:lnTo>
                  <a:pt x="1442165" y="2096028"/>
                </a:lnTo>
                <a:lnTo>
                  <a:pt x="1425095" y="2143281"/>
                </a:lnTo>
                <a:lnTo>
                  <a:pt x="1399490" y="2187741"/>
                </a:lnTo>
                <a:lnTo>
                  <a:pt x="1367677" y="2225683"/>
                </a:lnTo>
                <a:lnTo>
                  <a:pt x="1331986" y="2253383"/>
                </a:lnTo>
                <a:lnTo>
                  <a:pt x="859971" y="2524954"/>
                </a:lnTo>
                <a:lnTo>
                  <a:pt x="807840" y="2546777"/>
                </a:lnTo>
                <a:lnTo>
                  <a:pt x="743585" y="2554051"/>
                </a:lnTo>
                <a:lnTo>
                  <a:pt x="890607" y="2554051"/>
                </a:lnTo>
                <a:lnTo>
                  <a:pt x="1351384" y="2288946"/>
                </a:lnTo>
                <a:lnTo>
                  <a:pt x="1387261" y="2261570"/>
                </a:lnTo>
                <a:lnTo>
                  <a:pt x="1419635" y="2226202"/>
                </a:lnTo>
                <a:lnTo>
                  <a:pt x="1447160" y="2185087"/>
                </a:lnTo>
                <a:lnTo>
                  <a:pt x="1468489" y="2140469"/>
                </a:lnTo>
                <a:lnTo>
                  <a:pt x="1482274" y="2094594"/>
                </a:lnTo>
                <a:lnTo>
                  <a:pt x="1487168" y="2049706"/>
                </a:lnTo>
                <a:lnTo>
                  <a:pt x="1487168" y="539907"/>
                </a:lnTo>
                <a:lnTo>
                  <a:pt x="1482274" y="495034"/>
                </a:lnTo>
                <a:lnTo>
                  <a:pt x="1468489" y="449264"/>
                </a:lnTo>
                <a:lnTo>
                  <a:pt x="1447160" y="404930"/>
                </a:lnTo>
                <a:lnTo>
                  <a:pt x="1419635" y="364368"/>
                </a:lnTo>
                <a:lnTo>
                  <a:pt x="1387261" y="329913"/>
                </a:lnTo>
                <a:lnTo>
                  <a:pt x="1351384" y="303899"/>
                </a:lnTo>
                <a:lnTo>
                  <a:pt x="890609" y="38795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909045" y="3182012"/>
            <a:ext cx="1143000" cy="695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1450" b="1" spc="1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使⼈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065" marR="5080" algn="ctr">
              <a:lnSpc>
                <a:spcPct val="101000"/>
              </a:lnSpc>
            </a:pPr>
            <a:r>
              <a:rPr sz="1450" b="1" spc="1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健康⻓寿快乐 </a:t>
            </a:r>
            <a:r>
              <a:rPr sz="1450" b="1" spc="15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地⽣活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45919" y="1813600"/>
            <a:ext cx="469900" cy="113347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565"/>
              </a:spcBef>
            </a:pPr>
            <a:r>
              <a:rPr sz="4250" b="1" spc="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4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r>
              <a:rPr sz="1400" b="1" spc="-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TE</a:t>
            </a:r>
            <a:r>
              <a:rPr sz="14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P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25736" y="4533158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54336" y="4517918"/>
            <a:ext cx="1236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与⽤户⼀起</a:t>
            </a:r>
            <a:r>
              <a:rPr sz="1200" spc="-7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共享 科学发展红利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04728" y="4533158"/>
            <a:ext cx="139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33328" y="4517918"/>
            <a:ext cx="1397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治于未病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成为传统医学有效的 补充和辅助治疗⼿段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04195" y="4533158"/>
            <a:ext cx="139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32795" y="4519611"/>
            <a:ext cx="16757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 panose="02020603050405020304"/>
                <a:cs typeface="Times New Roman" panose="02020603050405020304"/>
              </a:rPr>
              <a:t>60</a:t>
            </a:r>
            <a:r>
              <a:rPr sz="1200" spc="-10" dirty="0">
                <a:latin typeface="Times New Roman" panose="02020603050405020304"/>
                <a:cs typeface="Times New Roman" panose="02020603050405020304"/>
              </a:rPr>
              <a:t>%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的癌症病⼈带瘤⽣存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Times New Roman" panose="02020603050405020304"/>
                <a:cs typeface="Times New Roman" panose="02020603050405020304"/>
              </a:rPr>
              <a:t>60%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的⽼百姓⽤得起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507122" y="451255"/>
            <a:ext cx="1380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企业愿景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5391" y="325948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94623" y="795338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873587"/>
            <a:ext cx="12192000" cy="1551305"/>
          </a:xfrm>
          <a:custGeom>
            <a:avLst/>
            <a:gdLst/>
            <a:ahLst/>
            <a:cxnLst/>
            <a:rect l="l" t="t" r="r" b="b"/>
            <a:pathLst>
              <a:path w="12192000" h="1551304">
                <a:moveTo>
                  <a:pt x="0" y="0"/>
                </a:moveTo>
                <a:lnTo>
                  <a:pt x="0" y="1551092"/>
                </a:lnTo>
                <a:lnTo>
                  <a:pt x="12191999" y="1551092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E87">
              <a:alpha val="470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7393" y="3009900"/>
            <a:ext cx="59182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spc="30" dirty="0">
                <a:latin typeface="Microsoft JhengHei UI" panose="020B0604030504040204" charset="-120"/>
                <a:cs typeface="Microsoft JhengHei UI" panose="020B0604030504040204" charset="-120"/>
              </a:rPr>
              <a:t>海尔细胞存储</a:t>
            </a:r>
            <a:r>
              <a:rPr sz="10800" spc="44" baseline="2000" dirty="0">
                <a:latin typeface="Microsoft JhengHei UI" panose="020B0604030504040204" charset="-120"/>
                <a:cs typeface="Microsoft JhengHei UI" panose="020B0604030504040204" charset="-120"/>
              </a:rPr>
              <a:t>优势</a:t>
            </a:r>
            <a:endParaRPr sz="10800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3970" y="398530"/>
            <a:ext cx="3750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75" spc="22" baseline="1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强⼤的品牌背书</a:t>
            </a:r>
            <a:r>
              <a:rPr sz="2650" spc="1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——</a:t>
            </a:r>
            <a:r>
              <a:rPr sz="3975" spc="22" baseline="100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endParaRPr sz="3975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0564" y="1344931"/>
            <a:ext cx="7453631" cy="52772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6973" y="315806"/>
            <a:ext cx="575310" cy="575945"/>
          </a:xfrm>
          <a:custGeom>
            <a:avLst/>
            <a:gdLst/>
            <a:ahLst/>
            <a:cxnLst/>
            <a:rect l="l" t="t" r="r" b="b"/>
            <a:pathLst>
              <a:path w="575310" h="575944">
                <a:moveTo>
                  <a:pt x="0" y="575733"/>
                </a:moveTo>
                <a:lnTo>
                  <a:pt x="574886" y="575733"/>
                </a:lnTo>
                <a:lnTo>
                  <a:pt x="574886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7123" y="786788"/>
            <a:ext cx="204470" cy="204470"/>
          </a:xfrm>
          <a:custGeom>
            <a:avLst/>
            <a:gdLst/>
            <a:ahLst/>
            <a:cxnLst/>
            <a:rect l="l" t="t" r="r" b="b"/>
            <a:pathLst>
              <a:path w="204469" h="204469">
                <a:moveTo>
                  <a:pt x="0" y="204046"/>
                </a:moveTo>
                <a:lnTo>
                  <a:pt x="204046" y="204046"/>
                </a:lnTo>
                <a:lnTo>
                  <a:pt x="204046" y="0"/>
                </a:lnTo>
                <a:lnTo>
                  <a:pt x="0" y="0"/>
                </a:lnTo>
                <a:lnTo>
                  <a:pt x="0" y="204046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576" y="354013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80">
                <a:moveTo>
                  <a:pt x="0" y="576580"/>
                </a:moveTo>
                <a:lnTo>
                  <a:pt x="576580" y="576580"/>
                </a:lnTo>
                <a:lnTo>
                  <a:pt x="576580" y="0"/>
                </a:lnTo>
                <a:lnTo>
                  <a:pt x="0" y="0"/>
                </a:lnTo>
                <a:lnTo>
                  <a:pt x="0" y="576580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6950" y="825500"/>
            <a:ext cx="205104" cy="203200"/>
          </a:xfrm>
          <a:custGeom>
            <a:avLst/>
            <a:gdLst/>
            <a:ahLst/>
            <a:cxnLst/>
            <a:rect l="l" t="t" r="r" b="b"/>
            <a:pathLst>
              <a:path w="205105" h="203200">
                <a:moveTo>
                  <a:pt x="0" y="203200"/>
                </a:moveTo>
                <a:lnTo>
                  <a:pt x="204893" y="203200"/>
                </a:lnTo>
                <a:lnTo>
                  <a:pt x="204893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1552" y="458047"/>
            <a:ext cx="4089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专业建设国家⾼等级实验室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750" y="1262064"/>
            <a:ext cx="3062392" cy="45546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56110" y="1716490"/>
            <a:ext cx="3054262" cy="969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8225" y="4082057"/>
            <a:ext cx="3057846" cy="455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8837" y="2824162"/>
            <a:ext cx="3041446" cy="1266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797107" y="2826043"/>
            <a:ext cx="6506209" cy="3454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850" b="1" spc="15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中国⼈类遗传资源库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rgbClr val="00A88E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1200" b="1" spc="-15" dirty="0">
                <a:solidFill>
                  <a:srgbClr val="00A88E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b="1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国家卫健委科研所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 algn="just">
              <a:lnSpc>
                <a:spcPct val="149000"/>
              </a:lnSpc>
              <a:spcBef>
                <a:spcPts val="190"/>
              </a:spcBef>
            </a:pPr>
            <a:r>
              <a:rPr sz="1600" dirty="0">
                <a:solidFill>
                  <a:srgbClr val="231815"/>
                </a:solidFill>
                <a:latin typeface="Times New Roman" panose="02020603050405020304"/>
                <a:cs typeface="Times New Roman" panose="02020603050405020304"/>
              </a:rPr>
              <a:t>2017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年</a:t>
            </a:r>
            <a:r>
              <a:rPr sz="2400" spc="-135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我们为存储量</a:t>
            </a:r>
            <a:r>
              <a:rPr sz="2400" b="1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千万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级中国⼈类遗传资源库提供整套解决⽅案</a:t>
            </a:r>
            <a:r>
              <a:rPr sz="2400" spc="-135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并 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参与建设</a:t>
            </a:r>
            <a:r>
              <a:rPr sz="1600" spc="-9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为中华⺠族优秀基因传承提供安全保障</a:t>
            </a:r>
            <a:r>
              <a:rPr sz="1600" spc="-9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有效保护和合理利⽤ 我国⼈类遗传资源</a:t>
            </a:r>
            <a:r>
              <a:rPr sz="1600" spc="-9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维护公众健康</a:t>
            </a:r>
            <a:r>
              <a:rPr sz="1600" spc="-9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国家安全和社会公共利益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</a:pPr>
            <a:endParaRPr sz="1950">
              <a:latin typeface="Times New Roman" panose="02020603050405020304"/>
              <a:cs typeface="Times New Roman" panose="02020603050405020304"/>
            </a:endParaRPr>
          </a:p>
          <a:p>
            <a:pPr marL="18542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国家基因库</a:t>
            </a:r>
            <a:endParaRPr sz="18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117475">
              <a:lnSpc>
                <a:spcPct val="150000"/>
              </a:lnSpc>
              <a:spcBef>
                <a:spcPts val="1240"/>
              </a:spcBef>
            </a:pP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我们为国家基因库提供整套解决⽅案</a:t>
            </a:r>
            <a:r>
              <a:rPr sz="1600" spc="-9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并参与建设</a:t>
            </a:r>
            <a:r>
              <a:rPr sz="1600" spc="-9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协助整合国内外⽣ 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物样本信息</a:t>
            </a:r>
            <a:r>
              <a:rPr sz="2400" spc="-135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样本库数量</a:t>
            </a:r>
            <a:r>
              <a:rPr sz="1600" dirty="0">
                <a:solidFill>
                  <a:srgbClr val="231815"/>
                </a:solidFill>
                <a:latin typeface="Times New Roman" panose="02020603050405020304"/>
                <a:cs typeface="Times New Roman" panose="02020603050405020304"/>
              </a:rPr>
              <a:t>23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个</a:t>
            </a:r>
            <a:r>
              <a:rPr sz="2400" spc="-135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样本库总量达</a:t>
            </a:r>
            <a:r>
              <a:rPr sz="1600" b="1" dirty="0">
                <a:solidFill>
                  <a:srgbClr val="F3B22E"/>
                </a:solidFill>
                <a:latin typeface="Times New Roman" panose="02020603050405020304"/>
                <a:cs typeface="Times New Roman" panose="02020603050405020304"/>
              </a:rPr>
              <a:t>477114</a:t>
            </a:r>
            <a:r>
              <a:rPr sz="2400" b="1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份</a:t>
            </a:r>
            <a:r>
              <a:rPr sz="2400" spc="-135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⽀撑项⽬达</a:t>
            </a:r>
            <a:r>
              <a:rPr sz="1600" dirty="0">
                <a:solidFill>
                  <a:srgbClr val="231815"/>
                </a:solidFill>
                <a:latin typeface="Times New Roman" panose="02020603050405020304"/>
                <a:cs typeface="Times New Roman" panose="02020603050405020304"/>
              </a:rPr>
              <a:t>600 </a:t>
            </a:r>
            <a:r>
              <a:rPr sz="16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余个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6000" y="4675189"/>
            <a:ext cx="3125787" cy="18303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799752" y="1149773"/>
            <a:ext cx="6484620" cy="11398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15"/>
              </a:spcBef>
            </a:pPr>
            <a:r>
              <a:rPr sz="1850" b="1" spc="15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中华⻣髓库</a:t>
            </a:r>
            <a:endParaRPr sz="18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231815"/>
                </a:solidFill>
                <a:latin typeface="Times New Roman" panose="02020603050405020304"/>
                <a:cs typeface="Times New Roman" panose="02020603050405020304"/>
              </a:rPr>
              <a:t>2008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年⾄今</a:t>
            </a:r>
            <a:r>
              <a:rPr sz="2100" spc="-12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我们为中华⻣髓库提供整套解决⽅案</a:t>
            </a:r>
            <a:r>
              <a:rPr sz="2100" spc="-12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并负责建设</a:t>
            </a:r>
            <a:r>
              <a:rPr sz="2100" spc="-12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协助存储</a:t>
            </a:r>
            <a:r>
              <a:rPr sz="1400" b="1" dirty="0">
                <a:solidFill>
                  <a:srgbClr val="F3B22E"/>
                </a:solidFill>
                <a:latin typeface="Times New Roman" panose="02020603050405020304"/>
                <a:cs typeface="Times New Roman" panose="02020603050405020304"/>
              </a:rPr>
              <a:t>2410000</a:t>
            </a: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100" b="1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份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全球华⼈造⾎⼲细胞⾎样</a:t>
            </a:r>
            <a:r>
              <a:rPr sz="2100" spc="-12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；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指引全球</a:t>
            </a:r>
            <a:r>
              <a:rPr sz="1400" b="1" dirty="0">
                <a:solidFill>
                  <a:srgbClr val="F3B22E"/>
                </a:solidFill>
                <a:latin typeface="Times New Roman" panose="02020603050405020304"/>
                <a:cs typeface="Times New Roman" panose="02020603050405020304"/>
              </a:rPr>
              <a:t>7000</a:t>
            </a:r>
            <a:r>
              <a:rPr sz="2100" b="1" baseline="2000" dirty="0">
                <a:solidFill>
                  <a:srgbClr val="F3B22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位</a:t>
            </a:r>
            <a:r>
              <a:rPr sz="2100" baseline="2000" dirty="0">
                <a:solidFill>
                  <a:srgbClr val="23181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⽩⾎病患者寻找配型成功</a:t>
            </a:r>
            <a:endParaRPr sz="2100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2654" y="314960"/>
            <a:ext cx="2057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细胞⾏业概况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9000" y="1946487"/>
            <a:ext cx="3344545" cy="4258945"/>
          </a:xfrm>
          <a:custGeom>
            <a:avLst/>
            <a:gdLst/>
            <a:ahLst/>
            <a:cxnLst/>
            <a:rect l="l" t="t" r="r" b="b"/>
            <a:pathLst>
              <a:path w="3344545" h="4258945">
                <a:moveTo>
                  <a:pt x="0" y="4258732"/>
                </a:moveTo>
                <a:lnTo>
                  <a:pt x="3344332" y="4258732"/>
                </a:lnTo>
                <a:lnTo>
                  <a:pt x="3344332" y="0"/>
                </a:lnTo>
                <a:lnTo>
                  <a:pt x="0" y="0"/>
                </a:lnTo>
                <a:lnTo>
                  <a:pt x="0" y="4258732"/>
                </a:lnTo>
                <a:close/>
              </a:path>
            </a:pathLst>
          </a:custGeom>
          <a:solidFill>
            <a:srgbClr val="F4FC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0700" y="1946487"/>
            <a:ext cx="2824480" cy="4258945"/>
          </a:xfrm>
          <a:custGeom>
            <a:avLst/>
            <a:gdLst/>
            <a:ahLst/>
            <a:cxnLst/>
            <a:rect l="l" t="t" r="r" b="b"/>
            <a:pathLst>
              <a:path w="2824479" h="4258945">
                <a:moveTo>
                  <a:pt x="0" y="4258732"/>
                </a:moveTo>
                <a:lnTo>
                  <a:pt x="2824479" y="4258732"/>
                </a:lnTo>
                <a:lnTo>
                  <a:pt x="2824479" y="0"/>
                </a:lnTo>
                <a:lnTo>
                  <a:pt x="0" y="0"/>
                </a:lnTo>
                <a:lnTo>
                  <a:pt x="0" y="4258732"/>
                </a:lnTo>
                <a:close/>
              </a:path>
            </a:pathLst>
          </a:custGeom>
          <a:solidFill>
            <a:srgbClr val="F4FC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0700" y="1365673"/>
            <a:ext cx="2824480" cy="405130"/>
          </a:xfrm>
          <a:custGeom>
            <a:avLst/>
            <a:gdLst/>
            <a:ahLst/>
            <a:cxnLst/>
            <a:rect l="l" t="t" r="r" b="b"/>
            <a:pathLst>
              <a:path w="2824479" h="405130">
                <a:moveTo>
                  <a:pt x="0" y="404706"/>
                </a:moveTo>
                <a:lnTo>
                  <a:pt x="2824479" y="404706"/>
                </a:lnTo>
                <a:lnTo>
                  <a:pt x="2824479" y="0"/>
                </a:lnTo>
                <a:lnTo>
                  <a:pt x="0" y="0"/>
                </a:lnTo>
                <a:lnTo>
                  <a:pt x="0" y="404706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58240" y="1336886"/>
            <a:ext cx="1549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细胞产业链</a:t>
            </a:r>
            <a:endParaRPr sz="2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29000" y="1365673"/>
            <a:ext cx="3344545" cy="405130"/>
          </a:xfrm>
          <a:custGeom>
            <a:avLst/>
            <a:gdLst/>
            <a:ahLst/>
            <a:cxnLst/>
            <a:rect l="l" t="t" r="r" b="b"/>
            <a:pathLst>
              <a:path w="3344545" h="405130">
                <a:moveTo>
                  <a:pt x="0" y="404706"/>
                </a:moveTo>
                <a:lnTo>
                  <a:pt x="3344332" y="404706"/>
                </a:lnTo>
                <a:lnTo>
                  <a:pt x="3344332" y="0"/>
                </a:lnTo>
                <a:lnTo>
                  <a:pt x="0" y="0"/>
                </a:lnTo>
                <a:lnTo>
                  <a:pt x="0" y="404706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478866" y="1336886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市场空间</a:t>
            </a:r>
            <a:endParaRPr sz="2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8800" y="1365673"/>
            <a:ext cx="4411345" cy="405130"/>
          </a:xfrm>
          <a:prstGeom prst="rect">
            <a:avLst/>
          </a:prstGeom>
          <a:solidFill>
            <a:srgbClr val="00A88E"/>
          </a:solidFill>
        </p:spPr>
        <p:txBody>
          <a:bodyPr vert="horz" wrap="square" lIns="0" tIns="0" rIns="0" bIns="0" rtlCol="0">
            <a:spAutoFit/>
          </a:bodyPr>
          <a:lstStyle/>
          <a:p>
            <a:pPr marL="986155">
              <a:lnSpc>
                <a:spcPts val="2755"/>
              </a:lnSpc>
            </a:pPr>
            <a:r>
              <a:rPr sz="2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海尔⼤健康⽣态圈</a:t>
            </a:r>
            <a:endParaRPr sz="2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07952" y="1946486"/>
            <a:ext cx="4418330" cy="4258310"/>
          </a:xfrm>
          <a:custGeom>
            <a:avLst/>
            <a:gdLst/>
            <a:ahLst/>
            <a:cxnLst/>
            <a:rect l="l" t="t" r="r" b="b"/>
            <a:pathLst>
              <a:path w="4418330" h="4258310">
                <a:moveTo>
                  <a:pt x="0" y="4257887"/>
                </a:moveTo>
                <a:lnTo>
                  <a:pt x="4417907" y="4257887"/>
                </a:lnTo>
                <a:lnTo>
                  <a:pt x="4417907" y="0"/>
                </a:lnTo>
                <a:lnTo>
                  <a:pt x="0" y="0"/>
                </a:lnTo>
                <a:lnTo>
                  <a:pt x="0" y="4257887"/>
                </a:lnTo>
                <a:close/>
              </a:path>
            </a:pathLst>
          </a:custGeom>
          <a:solidFill>
            <a:srgbClr val="F4FC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Times New Roman" panose="02020603050405020304"/>
              <a:buChar char="•"/>
              <a:tabLst>
                <a:tab pos="240665" algn="l"/>
                <a:tab pos="241300" algn="l"/>
              </a:tabLst>
            </a:pPr>
            <a:r>
              <a:rPr sz="1200"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上游</a:t>
            </a:r>
            <a:r>
              <a:rPr sz="1200" b="0" spc="-10" dirty="0">
                <a:latin typeface="Times New Roman" panose="02020603050405020304"/>
                <a:cs typeface="Times New Roman" panose="02020603050405020304"/>
              </a:rPr>
              <a:t>--</a:t>
            </a:r>
            <a:r>
              <a:rPr sz="1200" dirty="0"/>
              <a:t>细胞存储</a:t>
            </a:r>
            <a:r>
              <a:rPr sz="1200" dirty="0">
                <a:solidFill>
                  <a:srgbClr val="0059A9"/>
                </a:solidFill>
              </a:rPr>
              <a:t>：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60000"/>
              </a:lnSpc>
              <a:spcBef>
                <a:spcPts val="785"/>
              </a:spcBef>
            </a:pP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发展较早的板块</a:t>
            </a:r>
            <a:r>
              <a:rPr b="0" spc="-7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但⽬前⾏业发展良 莠不⻬</a:t>
            </a:r>
            <a:r>
              <a:rPr b="0" spc="-7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亟需标杆企业进⾏⾏业整合；</a:t>
            </a:r>
            <a:endParaRPr b="0" dirty="0">
              <a:solidFill>
                <a:srgbClr val="000000"/>
              </a:solidFill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241300" indent="-228600" algn="just">
              <a:lnSpc>
                <a:spcPct val="100000"/>
              </a:lnSpc>
              <a:buFont typeface="Times New Roman" panose="02020603050405020304"/>
              <a:buChar char="•"/>
              <a:tabLst>
                <a:tab pos="241300" algn="l"/>
              </a:tabLst>
            </a:pPr>
            <a:r>
              <a:rPr sz="1200"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中游</a:t>
            </a:r>
            <a:r>
              <a:rPr sz="12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--</a:t>
            </a:r>
            <a:r>
              <a:rPr sz="1200" spc="5" dirty="0"/>
              <a:t>研发</a:t>
            </a:r>
            <a:r>
              <a:rPr sz="1200" dirty="0">
                <a:solidFill>
                  <a:srgbClr val="0059A9"/>
                </a:solidFill>
              </a:rPr>
              <a:t>：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 marR="144780" algn="just">
              <a:lnSpc>
                <a:spcPct val="160000"/>
              </a:lnSpc>
              <a:spcBef>
                <a:spcPts val="790"/>
              </a:spcBef>
            </a:pP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备受政府重视</a:t>
            </a:r>
            <a:r>
              <a:rPr b="0" spc="-6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标准及法规在不断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制 </a:t>
            </a: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定和完善中</a:t>
            </a:r>
            <a:r>
              <a:rPr b="0" spc="-6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亟需具有公信⼒的企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业 </a:t>
            </a: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牵头制定细胞制剂质量</a:t>
            </a:r>
            <a:r>
              <a:rPr b="0" spc="-6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检测评定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 </a:t>
            </a: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家和⾏业标准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；</a:t>
            </a:r>
            <a:endParaRPr b="0" dirty="0">
              <a:solidFill>
                <a:srgbClr val="000000"/>
              </a:solidFill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Times New Roman" panose="02020603050405020304"/>
              <a:buChar char="•"/>
              <a:tabLst>
                <a:tab pos="240665" algn="l"/>
                <a:tab pos="241300" algn="l"/>
              </a:tabLst>
            </a:pPr>
            <a:r>
              <a:rPr sz="1200"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下游</a:t>
            </a:r>
            <a:r>
              <a:rPr sz="12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--</a:t>
            </a:r>
            <a:r>
              <a:rPr sz="1200" spc="5" dirty="0"/>
              <a:t>细胞临床治疗</a:t>
            </a:r>
            <a:r>
              <a:rPr sz="1200" dirty="0">
                <a:solidFill>
                  <a:srgbClr val="00A990"/>
                </a:solidFill>
              </a:rPr>
              <a:t>：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 marR="160020">
              <a:lnSpc>
                <a:spcPct val="160000"/>
              </a:lnSpc>
              <a:spcBef>
                <a:spcPts val="785"/>
              </a:spcBef>
            </a:pPr>
            <a:r>
              <a:rPr b="0" spc="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正逐步开放</a:t>
            </a:r>
            <a:r>
              <a:rPr b="0" spc="-6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b="0" spc="-1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细胞产业已经成为国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家 </a:t>
            </a:r>
            <a:r>
              <a:rPr b="0" spc="-1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战略和各省市未来经济新突破点</a:t>
            </a:r>
            <a:r>
              <a:rPr b="0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endParaRPr b="0" dirty="0">
              <a:solidFill>
                <a:srgbClr val="000000"/>
              </a:solidFill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0833" y="2589954"/>
            <a:ext cx="3543300" cy="25467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19220" y="5128259"/>
            <a:ext cx="235331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900" spc="5" dirty="0">
                <a:latin typeface="Microsoft JhengHei UI" panose="020B0604030504040204" charset="-120"/>
                <a:cs typeface="Microsoft JhengHei UI" panose="020B0604030504040204" charset="-120"/>
              </a:rPr>
              <a:t>数据来源</a:t>
            </a:r>
            <a:r>
              <a:rPr sz="900" spc="-5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900" spc="5" dirty="0">
                <a:solidFill>
                  <a:srgbClr val="58585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前瞻产业研究院发布的</a:t>
            </a:r>
            <a:r>
              <a:rPr sz="900" spc="-50" dirty="0">
                <a:solidFill>
                  <a:srgbClr val="58585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《</a:t>
            </a:r>
            <a:r>
              <a:rPr sz="900" dirty="0">
                <a:solidFill>
                  <a:srgbClr val="585858"/>
                </a:solidFill>
                <a:latin typeface="Times New Roman" panose="02020603050405020304"/>
                <a:cs typeface="Times New Roman" panose="02020603050405020304"/>
              </a:rPr>
              <a:t>2017</a:t>
            </a:r>
            <a:r>
              <a:rPr sz="900" spc="-5" dirty="0">
                <a:solidFill>
                  <a:srgbClr val="585858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900" dirty="0">
                <a:solidFill>
                  <a:srgbClr val="585858"/>
                </a:solidFill>
                <a:latin typeface="Times New Roman" panose="02020603050405020304"/>
                <a:cs typeface="Times New Roman" panose="02020603050405020304"/>
              </a:rPr>
              <a:t>2022 </a:t>
            </a:r>
            <a:r>
              <a:rPr sz="900" spc="5" dirty="0">
                <a:solidFill>
                  <a:srgbClr val="585858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年中国⼲细胞医疗⾏业发展前景预测与投资战 略规划分析报告》</a:t>
            </a:r>
            <a:endParaRPr sz="9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7966" y="2070100"/>
            <a:ext cx="2874645" cy="4489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2100" spc="7" baseline="2000" dirty="0">
                <a:latin typeface="Microsoft JhengHei UI" panose="020B0604030504040204" charset="-120"/>
                <a:cs typeface="Microsoft JhengHei UI" panose="020B0604030504040204" charset="-120"/>
              </a:rPr>
              <a:t>以⼲细胞产业为例</a:t>
            </a:r>
            <a:r>
              <a:rPr sz="2100" spc="-11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00" spc="7" baseline="2000" dirty="0">
                <a:latin typeface="Microsoft JhengHei UI" panose="020B0604030504040204" charset="-120"/>
                <a:cs typeface="Microsoft JhengHei UI" panose="020B0604030504040204" charset="-120"/>
              </a:rPr>
              <a:t>预计</a:t>
            </a:r>
            <a:r>
              <a:rPr sz="1400" spc="5" dirty="0">
                <a:latin typeface="Times New Roman" panose="02020603050405020304"/>
                <a:cs typeface="Times New Roman" panose="02020603050405020304"/>
              </a:rPr>
              <a:t>2022</a:t>
            </a:r>
            <a:r>
              <a:rPr sz="2100" spc="7" baseline="2000" dirty="0">
                <a:latin typeface="Microsoft JhengHei UI" panose="020B0604030504040204" charset="-120"/>
                <a:cs typeface="Microsoft JhengHei UI" panose="020B0604030504040204" charset="-120"/>
              </a:rPr>
              <a:t>年全</a:t>
            </a:r>
            <a:r>
              <a:rPr sz="21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国 </a:t>
            </a:r>
            <a:r>
              <a:rPr sz="1400" spc="5" dirty="0">
                <a:latin typeface="Microsoft JhengHei UI" panose="020B0604030504040204" charset="-120"/>
                <a:cs typeface="Microsoft JhengHei UI" panose="020B0604030504040204" charset="-120"/>
              </a:rPr>
              <a:t>市场规模达千亿元以上</a:t>
            </a:r>
            <a:r>
              <a:rPr sz="1400" dirty="0"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50890" y="2581487"/>
            <a:ext cx="3722370" cy="3672840"/>
          </a:xfrm>
          <a:custGeom>
            <a:avLst/>
            <a:gdLst/>
            <a:ahLst/>
            <a:cxnLst/>
            <a:rect l="l" t="t" r="r" b="b"/>
            <a:pathLst>
              <a:path w="3722370" h="3672840">
                <a:moveTo>
                  <a:pt x="8465" y="1836419"/>
                </a:moveTo>
                <a:lnTo>
                  <a:pt x="0" y="1836527"/>
                </a:lnTo>
                <a:lnTo>
                  <a:pt x="604" y="1883708"/>
                </a:lnTo>
                <a:lnTo>
                  <a:pt x="1355" y="1903262"/>
                </a:lnTo>
                <a:lnTo>
                  <a:pt x="18275" y="1902611"/>
                </a:lnTo>
                <a:lnTo>
                  <a:pt x="17543" y="1883600"/>
                </a:lnTo>
                <a:lnTo>
                  <a:pt x="9070" y="1883600"/>
                </a:lnTo>
                <a:lnTo>
                  <a:pt x="17531" y="1883274"/>
                </a:lnTo>
                <a:lnTo>
                  <a:pt x="16934" y="1836527"/>
                </a:lnTo>
                <a:lnTo>
                  <a:pt x="8465" y="1836419"/>
                </a:lnTo>
                <a:close/>
              </a:path>
              <a:path w="3722370" h="3672840">
                <a:moveTo>
                  <a:pt x="17531" y="1883274"/>
                </a:moveTo>
                <a:lnTo>
                  <a:pt x="9070" y="1883600"/>
                </a:lnTo>
                <a:lnTo>
                  <a:pt x="17536" y="1883491"/>
                </a:lnTo>
                <a:lnTo>
                  <a:pt x="17531" y="1883274"/>
                </a:lnTo>
                <a:close/>
              </a:path>
              <a:path w="3722370" h="3672840">
                <a:moveTo>
                  <a:pt x="17534" y="1883363"/>
                </a:moveTo>
                <a:lnTo>
                  <a:pt x="17536" y="1883491"/>
                </a:lnTo>
                <a:lnTo>
                  <a:pt x="9070" y="1883600"/>
                </a:lnTo>
                <a:lnTo>
                  <a:pt x="17543" y="1883600"/>
                </a:lnTo>
                <a:lnTo>
                  <a:pt x="17534" y="1883363"/>
                </a:lnTo>
                <a:close/>
              </a:path>
              <a:path w="3722370" h="3672840">
                <a:moveTo>
                  <a:pt x="17533" y="1883274"/>
                </a:moveTo>
                <a:close/>
              </a:path>
              <a:path w="3722370" h="3672840">
                <a:moveTo>
                  <a:pt x="16931" y="1836310"/>
                </a:moveTo>
                <a:lnTo>
                  <a:pt x="8465" y="1836419"/>
                </a:lnTo>
                <a:lnTo>
                  <a:pt x="16931" y="1836527"/>
                </a:lnTo>
                <a:lnTo>
                  <a:pt x="16931" y="1836310"/>
                </a:lnTo>
                <a:close/>
              </a:path>
              <a:path w="3722370" h="3672840">
                <a:moveTo>
                  <a:pt x="1400" y="1768379"/>
                </a:moveTo>
                <a:lnTo>
                  <a:pt x="610" y="1788913"/>
                </a:lnTo>
                <a:lnTo>
                  <a:pt x="0" y="1836310"/>
                </a:lnTo>
                <a:lnTo>
                  <a:pt x="8465" y="1836419"/>
                </a:lnTo>
                <a:lnTo>
                  <a:pt x="16931" y="1836310"/>
                </a:lnTo>
                <a:lnTo>
                  <a:pt x="17533" y="1789564"/>
                </a:lnTo>
                <a:lnTo>
                  <a:pt x="9070" y="1789239"/>
                </a:lnTo>
                <a:lnTo>
                  <a:pt x="17543" y="1789239"/>
                </a:lnTo>
                <a:lnTo>
                  <a:pt x="18322" y="1769031"/>
                </a:lnTo>
                <a:lnTo>
                  <a:pt x="1400" y="1768379"/>
                </a:lnTo>
                <a:close/>
              </a:path>
              <a:path w="3722370" h="3672840">
                <a:moveTo>
                  <a:pt x="9070" y="1789239"/>
                </a:moveTo>
                <a:lnTo>
                  <a:pt x="17531" y="1789564"/>
                </a:lnTo>
                <a:lnTo>
                  <a:pt x="17536" y="1789347"/>
                </a:lnTo>
                <a:lnTo>
                  <a:pt x="9070" y="1789239"/>
                </a:lnTo>
                <a:close/>
              </a:path>
              <a:path w="3722370" h="3672840">
                <a:moveTo>
                  <a:pt x="17543" y="1789239"/>
                </a:moveTo>
                <a:lnTo>
                  <a:pt x="9070" y="1789239"/>
                </a:lnTo>
                <a:lnTo>
                  <a:pt x="17536" y="1789347"/>
                </a:lnTo>
                <a:lnTo>
                  <a:pt x="17534" y="1789475"/>
                </a:lnTo>
                <a:lnTo>
                  <a:pt x="17543" y="1789239"/>
                </a:lnTo>
                <a:close/>
              </a:path>
              <a:path w="3722370" h="3672840">
                <a:moveTo>
                  <a:pt x="9512" y="1649712"/>
                </a:moveTo>
                <a:lnTo>
                  <a:pt x="5434" y="1695016"/>
                </a:lnTo>
                <a:lnTo>
                  <a:pt x="3992" y="1717432"/>
                </a:lnTo>
                <a:lnTo>
                  <a:pt x="20891" y="1718518"/>
                </a:lnTo>
                <a:lnTo>
                  <a:pt x="22302" y="1696534"/>
                </a:lnTo>
                <a:lnTo>
                  <a:pt x="13867" y="1695776"/>
                </a:lnTo>
                <a:lnTo>
                  <a:pt x="22368" y="1695776"/>
                </a:lnTo>
                <a:lnTo>
                  <a:pt x="26377" y="1651229"/>
                </a:lnTo>
                <a:lnTo>
                  <a:pt x="9512" y="1649712"/>
                </a:lnTo>
                <a:close/>
              </a:path>
              <a:path w="3722370" h="3672840">
                <a:moveTo>
                  <a:pt x="13867" y="1695776"/>
                </a:moveTo>
                <a:lnTo>
                  <a:pt x="22299" y="1696534"/>
                </a:lnTo>
                <a:lnTo>
                  <a:pt x="22316" y="1696318"/>
                </a:lnTo>
                <a:lnTo>
                  <a:pt x="13867" y="1695776"/>
                </a:lnTo>
                <a:close/>
              </a:path>
              <a:path w="3722370" h="3672840">
                <a:moveTo>
                  <a:pt x="22368" y="1695776"/>
                </a:moveTo>
                <a:lnTo>
                  <a:pt x="13867" y="1695776"/>
                </a:lnTo>
                <a:lnTo>
                  <a:pt x="22316" y="1696318"/>
                </a:lnTo>
                <a:lnTo>
                  <a:pt x="22368" y="1695776"/>
                </a:lnTo>
                <a:close/>
              </a:path>
              <a:path w="3722370" h="3672840">
                <a:moveTo>
                  <a:pt x="25657" y="1531651"/>
                </a:moveTo>
                <a:lnTo>
                  <a:pt x="21461" y="1556637"/>
                </a:lnTo>
                <a:lnTo>
                  <a:pt x="15476" y="1598828"/>
                </a:lnTo>
                <a:lnTo>
                  <a:pt x="32241" y="1601205"/>
                </a:lnTo>
                <a:lnTo>
                  <a:pt x="38164" y="1559441"/>
                </a:lnTo>
                <a:lnTo>
                  <a:pt x="29811" y="1558039"/>
                </a:lnTo>
                <a:lnTo>
                  <a:pt x="38397" y="1558039"/>
                </a:lnTo>
                <a:lnTo>
                  <a:pt x="42357" y="1534455"/>
                </a:lnTo>
                <a:lnTo>
                  <a:pt x="25657" y="1531651"/>
                </a:lnTo>
                <a:close/>
              </a:path>
              <a:path w="3722370" h="3672840">
                <a:moveTo>
                  <a:pt x="29811" y="1558039"/>
                </a:moveTo>
                <a:lnTo>
                  <a:pt x="38162" y="1559441"/>
                </a:lnTo>
                <a:lnTo>
                  <a:pt x="38195" y="1559228"/>
                </a:lnTo>
                <a:lnTo>
                  <a:pt x="29811" y="1558039"/>
                </a:lnTo>
                <a:close/>
              </a:path>
              <a:path w="3722370" h="3672840">
                <a:moveTo>
                  <a:pt x="38397" y="1558039"/>
                </a:moveTo>
                <a:lnTo>
                  <a:pt x="29811" y="1558039"/>
                </a:lnTo>
                <a:lnTo>
                  <a:pt x="38195" y="1559228"/>
                </a:lnTo>
                <a:lnTo>
                  <a:pt x="38397" y="1558039"/>
                </a:lnTo>
                <a:close/>
              </a:path>
              <a:path w="3722370" h="3672840">
                <a:moveTo>
                  <a:pt x="49340" y="1414877"/>
                </a:moveTo>
                <a:lnTo>
                  <a:pt x="47685" y="1421566"/>
                </a:lnTo>
                <a:lnTo>
                  <a:pt x="37835" y="1466198"/>
                </a:lnTo>
                <a:lnTo>
                  <a:pt x="34866" y="1481479"/>
                </a:lnTo>
                <a:lnTo>
                  <a:pt x="51489" y="1484706"/>
                </a:lnTo>
                <a:lnTo>
                  <a:pt x="54374" y="1469847"/>
                </a:lnTo>
                <a:lnTo>
                  <a:pt x="46103" y="1468023"/>
                </a:lnTo>
                <a:lnTo>
                  <a:pt x="54773" y="1468023"/>
                </a:lnTo>
                <a:lnTo>
                  <a:pt x="64127" y="1425632"/>
                </a:lnTo>
                <a:lnTo>
                  <a:pt x="55905" y="1423600"/>
                </a:lnTo>
                <a:lnTo>
                  <a:pt x="64627" y="1423600"/>
                </a:lnTo>
                <a:lnTo>
                  <a:pt x="65778" y="1418943"/>
                </a:lnTo>
                <a:lnTo>
                  <a:pt x="49340" y="1414877"/>
                </a:lnTo>
                <a:close/>
              </a:path>
              <a:path w="3722370" h="3672840">
                <a:moveTo>
                  <a:pt x="46103" y="1468023"/>
                </a:moveTo>
                <a:lnTo>
                  <a:pt x="54371" y="1469847"/>
                </a:lnTo>
                <a:lnTo>
                  <a:pt x="54415" y="1469637"/>
                </a:lnTo>
                <a:lnTo>
                  <a:pt x="46103" y="1468023"/>
                </a:lnTo>
                <a:close/>
              </a:path>
              <a:path w="3722370" h="3672840">
                <a:moveTo>
                  <a:pt x="54773" y="1468023"/>
                </a:moveTo>
                <a:lnTo>
                  <a:pt x="46103" y="1468023"/>
                </a:lnTo>
                <a:lnTo>
                  <a:pt x="54415" y="1469637"/>
                </a:lnTo>
                <a:lnTo>
                  <a:pt x="54773" y="1468023"/>
                </a:lnTo>
                <a:close/>
              </a:path>
              <a:path w="3722370" h="3672840">
                <a:moveTo>
                  <a:pt x="55905" y="1423600"/>
                </a:moveTo>
                <a:lnTo>
                  <a:pt x="64124" y="1425632"/>
                </a:lnTo>
                <a:lnTo>
                  <a:pt x="64173" y="1425423"/>
                </a:lnTo>
                <a:lnTo>
                  <a:pt x="55905" y="1423600"/>
                </a:lnTo>
                <a:close/>
              </a:path>
              <a:path w="3722370" h="3672840">
                <a:moveTo>
                  <a:pt x="64627" y="1423600"/>
                </a:moveTo>
                <a:lnTo>
                  <a:pt x="55905" y="1423600"/>
                </a:lnTo>
                <a:lnTo>
                  <a:pt x="64173" y="1425423"/>
                </a:lnTo>
                <a:lnTo>
                  <a:pt x="64627" y="1423600"/>
                </a:lnTo>
                <a:close/>
              </a:path>
              <a:path w="3722370" h="3672840">
                <a:moveTo>
                  <a:pt x="80708" y="1300152"/>
                </a:moveTo>
                <a:lnTo>
                  <a:pt x="70638" y="1333550"/>
                </a:lnTo>
                <a:lnTo>
                  <a:pt x="61892" y="1365435"/>
                </a:lnTo>
                <a:lnTo>
                  <a:pt x="78221" y="1369914"/>
                </a:lnTo>
                <a:lnTo>
                  <a:pt x="86853" y="1338439"/>
                </a:lnTo>
                <a:lnTo>
                  <a:pt x="78745" y="1335994"/>
                </a:lnTo>
                <a:lnTo>
                  <a:pt x="87588" y="1335994"/>
                </a:lnTo>
                <a:lnTo>
                  <a:pt x="96920" y="1305040"/>
                </a:lnTo>
                <a:lnTo>
                  <a:pt x="80708" y="1300152"/>
                </a:lnTo>
                <a:close/>
              </a:path>
              <a:path w="3722370" h="3672840">
                <a:moveTo>
                  <a:pt x="78745" y="1335994"/>
                </a:moveTo>
                <a:lnTo>
                  <a:pt x="86851" y="1338439"/>
                </a:lnTo>
                <a:lnTo>
                  <a:pt x="86909" y="1338234"/>
                </a:lnTo>
                <a:lnTo>
                  <a:pt x="78745" y="1335994"/>
                </a:lnTo>
                <a:close/>
              </a:path>
              <a:path w="3722370" h="3672840">
                <a:moveTo>
                  <a:pt x="87588" y="1335994"/>
                </a:moveTo>
                <a:lnTo>
                  <a:pt x="78745" y="1335994"/>
                </a:lnTo>
                <a:lnTo>
                  <a:pt x="86909" y="1338234"/>
                </a:lnTo>
                <a:lnTo>
                  <a:pt x="87588" y="1335994"/>
                </a:lnTo>
                <a:close/>
              </a:path>
              <a:path w="3722370" h="3672840">
                <a:moveTo>
                  <a:pt x="119649" y="1187555"/>
                </a:moveTo>
                <a:lnTo>
                  <a:pt x="112980" y="1204864"/>
                </a:lnTo>
                <a:lnTo>
                  <a:pt x="97831" y="1247294"/>
                </a:lnTo>
                <a:lnTo>
                  <a:pt x="96405" y="1251618"/>
                </a:lnTo>
                <a:lnTo>
                  <a:pt x="112491" y="1256911"/>
                </a:lnTo>
                <a:lnTo>
                  <a:pt x="113781" y="1252988"/>
                </a:lnTo>
                <a:lnTo>
                  <a:pt x="105804" y="1250142"/>
                </a:lnTo>
                <a:lnTo>
                  <a:pt x="114795" y="1250142"/>
                </a:lnTo>
                <a:lnTo>
                  <a:pt x="128785" y="1210951"/>
                </a:lnTo>
                <a:lnTo>
                  <a:pt x="120881" y="1207908"/>
                </a:lnTo>
                <a:lnTo>
                  <a:pt x="129954" y="1207908"/>
                </a:lnTo>
                <a:lnTo>
                  <a:pt x="135450" y="1193642"/>
                </a:lnTo>
                <a:lnTo>
                  <a:pt x="119649" y="1187555"/>
                </a:lnTo>
                <a:close/>
              </a:path>
              <a:path w="3722370" h="3672840">
                <a:moveTo>
                  <a:pt x="105804" y="1250142"/>
                </a:moveTo>
                <a:lnTo>
                  <a:pt x="113779" y="1252988"/>
                </a:lnTo>
                <a:lnTo>
                  <a:pt x="113847" y="1252787"/>
                </a:lnTo>
                <a:lnTo>
                  <a:pt x="105804" y="1250142"/>
                </a:lnTo>
                <a:close/>
              </a:path>
              <a:path w="3722370" h="3672840">
                <a:moveTo>
                  <a:pt x="114795" y="1250142"/>
                </a:moveTo>
                <a:lnTo>
                  <a:pt x="105804" y="1250142"/>
                </a:lnTo>
                <a:lnTo>
                  <a:pt x="113847" y="1252787"/>
                </a:lnTo>
                <a:lnTo>
                  <a:pt x="114795" y="1250142"/>
                </a:lnTo>
                <a:close/>
              </a:path>
              <a:path w="3722370" h="3672840">
                <a:moveTo>
                  <a:pt x="120881" y="1207908"/>
                </a:moveTo>
                <a:lnTo>
                  <a:pt x="128781" y="1210951"/>
                </a:lnTo>
                <a:lnTo>
                  <a:pt x="128855" y="1210754"/>
                </a:lnTo>
                <a:lnTo>
                  <a:pt x="120881" y="1207908"/>
                </a:lnTo>
                <a:close/>
              </a:path>
              <a:path w="3722370" h="3672840">
                <a:moveTo>
                  <a:pt x="129954" y="1207908"/>
                </a:moveTo>
                <a:lnTo>
                  <a:pt x="120881" y="1207908"/>
                </a:lnTo>
                <a:lnTo>
                  <a:pt x="128855" y="1210754"/>
                </a:lnTo>
                <a:lnTo>
                  <a:pt x="129954" y="1207908"/>
                </a:lnTo>
                <a:close/>
              </a:path>
              <a:path w="3722370" h="3672840">
                <a:moveTo>
                  <a:pt x="165795" y="1077716"/>
                </a:moveTo>
                <a:lnTo>
                  <a:pt x="164465" y="1080528"/>
                </a:lnTo>
                <a:lnTo>
                  <a:pt x="146312" y="1121465"/>
                </a:lnTo>
                <a:lnTo>
                  <a:pt x="138559" y="1140183"/>
                </a:lnTo>
                <a:lnTo>
                  <a:pt x="154204" y="1146661"/>
                </a:lnTo>
                <a:lnTo>
                  <a:pt x="161796" y="1128328"/>
                </a:lnTo>
                <a:lnTo>
                  <a:pt x="154052" y="1124897"/>
                </a:lnTo>
                <a:lnTo>
                  <a:pt x="163314" y="1124897"/>
                </a:lnTo>
                <a:lnTo>
                  <a:pt x="179774" y="1087771"/>
                </a:lnTo>
                <a:lnTo>
                  <a:pt x="172118" y="1084149"/>
                </a:lnTo>
                <a:lnTo>
                  <a:pt x="179389" y="1084149"/>
                </a:lnTo>
                <a:lnTo>
                  <a:pt x="165795" y="1077716"/>
                </a:lnTo>
                <a:close/>
              </a:path>
              <a:path w="3722370" h="3672840">
                <a:moveTo>
                  <a:pt x="154052" y="1124897"/>
                </a:moveTo>
                <a:lnTo>
                  <a:pt x="161792" y="1128328"/>
                </a:lnTo>
                <a:lnTo>
                  <a:pt x="161875" y="1128137"/>
                </a:lnTo>
                <a:lnTo>
                  <a:pt x="154052" y="1124897"/>
                </a:lnTo>
                <a:close/>
              </a:path>
              <a:path w="3722370" h="3672840">
                <a:moveTo>
                  <a:pt x="163314" y="1124897"/>
                </a:moveTo>
                <a:lnTo>
                  <a:pt x="154052" y="1124897"/>
                </a:lnTo>
                <a:lnTo>
                  <a:pt x="161875" y="1128137"/>
                </a:lnTo>
                <a:lnTo>
                  <a:pt x="163314" y="1124897"/>
                </a:lnTo>
                <a:close/>
              </a:path>
              <a:path w="3722370" h="3672840">
                <a:moveTo>
                  <a:pt x="172118" y="1084149"/>
                </a:moveTo>
                <a:lnTo>
                  <a:pt x="179771" y="1087771"/>
                </a:lnTo>
                <a:lnTo>
                  <a:pt x="179858" y="1087581"/>
                </a:lnTo>
                <a:lnTo>
                  <a:pt x="172118" y="1084149"/>
                </a:lnTo>
                <a:close/>
              </a:path>
              <a:path w="3722370" h="3672840">
                <a:moveTo>
                  <a:pt x="179389" y="1084149"/>
                </a:moveTo>
                <a:lnTo>
                  <a:pt x="172118" y="1084149"/>
                </a:lnTo>
                <a:lnTo>
                  <a:pt x="179858" y="1087581"/>
                </a:lnTo>
                <a:lnTo>
                  <a:pt x="181101" y="1084959"/>
                </a:lnTo>
                <a:lnTo>
                  <a:pt x="179389" y="1084149"/>
                </a:lnTo>
                <a:close/>
              </a:path>
              <a:path w="3722370" h="3672840">
                <a:moveTo>
                  <a:pt x="219096" y="971403"/>
                </a:moveTo>
                <a:lnTo>
                  <a:pt x="203673" y="1000248"/>
                </a:lnTo>
                <a:lnTo>
                  <a:pt x="187822" y="1031713"/>
                </a:lnTo>
                <a:lnTo>
                  <a:pt x="202947" y="1039329"/>
                </a:lnTo>
                <a:lnTo>
                  <a:pt x="218608" y="1008233"/>
                </a:lnTo>
                <a:lnTo>
                  <a:pt x="211138" y="1004241"/>
                </a:lnTo>
                <a:lnTo>
                  <a:pt x="220740" y="1004241"/>
                </a:lnTo>
                <a:lnTo>
                  <a:pt x="234029" y="979389"/>
                </a:lnTo>
                <a:lnTo>
                  <a:pt x="219096" y="971403"/>
                </a:lnTo>
                <a:close/>
              </a:path>
              <a:path w="3722370" h="3672840">
                <a:moveTo>
                  <a:pt x="211138" y="1004241"/>
                </a:moveTo>
                <a:lnTo>
                  <a:pt x="218605" y="1008233"/>
                </a:lnTo>
                <a:lnTo>
                  <a:pt x="218701" y="1008049"/>
                </a:lnTo>
                <a:lnTo>
                  <a:pt x="211138" y="1004241"/>
                </a:lnTo>
                <a:close/>
              </a:path>
              <a:path w="3722370" h="3672840">
                <a:moveTo>
                  <a:pt x="220740" y="1004241"/>
                </a:moveTo>
                <a:lnTo>
                  <a:pt x="211138" y="1004241"/>
                </a:lnTo>
                <a:lnTo>
                  <a:pt x="218701" y="1008049"/>
                </a:lnTo>
                <a:lnTo>
                  <a:pt x="220740" y="1004241"/>
                </a:lnTo>
                <a:close/>
              </a:path>
              <a:path w="3722370" h="3672840">
                <a:moveTo>
                  <a:pt x="279281" y="868599"/>
                </a:moveTo>
                <a:lnTo>
                  <a:pt x="269518" y="884033"/>
                </a:lnTo>
                <a:lnTo>
                  <a:pt x="246651" y="922191"/>
                </a:lnTo>
                <a:lnTo>
                  <a:pt x="243988" y="926886"/>
                </a:lnTo>
                <a:lnTo>
                  <a:pt x="258721" y="935233"/>
                </a:lnTo>
                <a:lnTo>
                  <a:pt x="261180" y="930894"/>
                </a:lnTo>
                <a:lnTo>
                  <a:pt x="253913" y="926543"/>
                </a:lnTo>
                <a:lnTo>
                  <a:pt x="263783" y="926543"/>
                </a:lnTo>
                <a:lnTo>
                  <a:pt x="283831" y="893085"/>
                </a:lnTo>
                <a:lnTo>
                  <a:pt x="276673" y="888559"/>
                </a:lnTo>
                <a:lnTo>
                  <a:pt x="286691" y="888559"/>
                </a:lnTo>
                <a:lnTo>
                  <a:pt x="293590" y="877653"/>
                </a:lnTo>
                <a:lnTo>
                  <a:pt x="279281" y="868599"/>
                </a:lnTo>
                <a:close/>
              </a:path>
              <a:path w="3722370" h="3672840">
                <a:moveTo>
                  <a:pt x="253913" y="926543"/>
                </a:moveTo>
                <a:lnTo>
                  <a:pt x="261176" y="930894"/>
                </a:lnTo>
                <a:lnTo>
                  <a:pt x="261280" y="930716"/>
                </a:lnTo>
                <a:lnTo>
                  <a:pt x="253913" y="926543"/>
                </a:lnTo>
                <a:close/>
              </a:path>
              <a:path w="3722370" h="3672840">
                <a:moveTo>
                  <a:pt x="263783" y="926543"/>
                </a:moveTo>
                <a:lnTo>
                  <a:pt x="253913" y="926543"/>
                </a:lnTo>
                <a:lnTo>
                  <a:pt x="261280" y="930716"/>
                </a:lnTo>
                <a:lnTo>
                  <a:pt x="263783" y="926543"/>
                </a:lnTo>
                <a:close/>
              </a:path>
              <a:path w="3722370" h="3672840">
                <a:moveTo>
                  <a:pt x="276673" y="888559"/>
                </a:moveTo>
                <a:lnTo>
                  <a:pt x="283828" y="893085"/>
                </a:lnTo>
                <a:lnTo>
                  <a:pt x="283936" y="892910"/>
                </a:lnTo>
                <a:lnTo>
                  <a:pt x="276673" y="888559"/>
                </a:lnTo>
                <a:close/>
              </a:path>
              <a:path w="3722370" h="3672840">
                <a:moveTo>
                  <a:pt x="286691" y="888559"/>
                </a:moveTo>
                <a:lnTo>
                  <a:pt x="276673" y="888559"/>
                </a:lnTo>
                <a:lnTo>
                  <a:pt x="283936" y="892910"/>
                </a:lnTo>
                <a:lnTo>
                  <a:pt x="286691" y="888559"/>
                </a:lnTo>
                <a:close/>
              </a:path>
              <a:path w="3722370" h="3672840">
                <a:moveTo>
                  <a:pt x="345925" y="769862"/>
                </a:moveTo>
                <a:lnTo>
                  <a:pt x="343452" y="773207"/>
                </a:lnTo>
                <a:lnTo>
                  <a:pt x="317933" y="809525"/>
                </a:lnTo>
                <a:lnTo>
                  <a:pt x="307056" y="825826"/>
                </a:lnTo>
                <a:lnTo>
                  <a:pt x="321143" y="835223"/>
                </a:lnTo>
                <a:lnTo>
                  <a:pt x="331791" y="819260"/>
                </a:lnTo>
                <a:lnTo>
                  <a:pt x="324860" y="814393"/>
                </a:lnTo>
                <a:lnTo>
                  <a:pt x="335207" y="814393"/>
                </a:lnTo>
                <a:lnTo>
                  <a:pt x="357072" y="783272"/>
                </a:lnTo>
                <a:lnTo>
                  <a:pt x="350260" y="778240"/>
                </a:lnTo>
                <a:lnTo>
                  <a:pt x="357258" y="778240"/>
                </a:lnTo>
                <a:lnTo>
                  <a:pt x="345925" y="769862"/>
                </a:lnTo>
                <a:close/>
              </a:path>
              <a:path w="3722370" h="3672840">
                <a:moveTo>
                  <a:pt x="324860" y="814393"/>
                </a:moveTo>
                <a:lnTo>
                  <a:pt x="331788" y="819260"/>
                </a:lnTo>
                <a:lnTo>
                  <a:pt x="331904" y="819091"/>
                </a:lnTo>
                <a:lnTo>
                  <a:pt x="324860" y="814393"/>
                </a:lnTo>
                <a:close/>
              </a:path>
              <a:path w="3722370" h="3672840">
                <a:moveTo>
                  <a:pt x="335207" y="814393"/>
                </a:moveTo>
                <a:lnTo>
                  <a:pt x="324860" y="814393"/>
                </a:lnTo>
                <a:lnTo>
                  <a:pt x="331904" y="819091"/>
                </a:lnTo>
                <a:lnTo>
                  <a:pt x="335207" y="814393"/>
                </a:lnTo>
                <a:close/>
              </a:path>
              <a:path w="3722370" h="3672840">
                <a:moveTo>
                  <a:pt x="350260" y="778240"/>
                </a:moveTo>
                <a:lnTo>
                  <a:pt x="357069" y="783272"/>
                </a:lnTo>
                <a:lnTo>
                  <a:pt x="357188" y="783107"/>
                </a:lnTo>
                <a:lnTo>
                  <a:pt x="350260" y="778240"/>
                </a:lnTo>
                <a:close/>
              </a:path>
              <a:path w="3722370" h="3672840">
                <a:moveTo>
                  <a:pt x="357258" y="778240"/>
                </a:moveTo>
                <a:lnTo>
                  <a:pt x="350260" y="778240"/>
                </a:lnTo>
                <a:lnTo>
                  <a:pt x="357188" y="783107"/>
                </a:lnTo>
                <a:lnTo>
                  <a:pt x="359542" y="779928"/>
                </a:lnTo>
                <a:lnTo>
                  <a:pt x="357258" y="778240"/>
                </a:lnTo>
                <a:close/>
              </a:path>
              <a:path w="3722370" h="3672840">
                <a:moveTo>
                  <a:pt x="418781" y="675876"/>
                </a:moveTo>
                <a:lnTo>
                  <a:pt x="397041" y="702510"/>
                </a:lnTo>
                <a:lnTo>
                  <a:pt x="376450" y="729006"/>
                </a:lnTo>
                <a:lnTo>
                  <a:pt x="389821" y="739396"/>
                </a:lnTo>
                <a:lnTo>
                  <a:pt x="410161" y="713219"/>
                </a:lnTo>
                <a:lnTo>
                  <a:pt x="403599" y="707864"/>
                </a:lnTo>
                <a:lnTo>
                  <a:pt x="414529" y="707864"/>
                </a:lnTo>
                <a:lnTo>
                  <a:pt x="431899" y="686583"/>
                </a:lnTo>
                <a:lnTo>
                  <a:pt x="418781" y="675876"/>
                </a:lnTo>
                <a:close/>
              </a:path>
              <a:path w="3722370" h="3672840">
                <a:moveTo>
                  <a:pt x="403599" y="707864"/>
                </a:moveTo>
                <a:lnTo>
                  <a:pt x="410159" y="713219"/>
                </a:lnTo>
                <a:lnTo>
                  <a:pt x="410286" y="713059"/>
                </a:lnTo>
                <a:lnTo>
                  <a:pt x="403599" y="707864"/>
                </a:lnTo>
                <a:close/>
              </a:path>
              <a:path w="3722370" h="3672840">
                <a:moveTo>
                  <a:pt x="414529" y="707864"/>
                </a:moveTo>
                <a:lnTo>
                  <a:pt x="403599" y="707864"/>
                </a:lnTo>
                <a:lnTo>
                  <a:pt x="410286" y="713059"/>
                </a:lnTo>
                <a:lnTo>
                  <a:pt x="414529" y="707864"/>
                </a:lnTo>
                <a:close/>
              </a:path>
              <a:path w="3722370" h="3672840">
                <a:moveTo>
                  <a:pt x="497654" y="586615"/>
                </a:moveTo>
                <a:lnTo>
                  <a:pt x="483579" y="601534"/>
                </a:lnTo>
                <a:lnTo>
                  <a:pt x="453932" y="634498"/>
                </a:lnTo>
                <a:lnTo>
                  <a:pt x="451788" y="636996"/>
                </a:lnTo>
                <a:lnTo>
                  <a:pt x="464646" y="648016"/>
                </a:lnTo>
                <a:lnTo>
                  <a:pt x="466525" y="645821"/>
                </a:lnTo>
                <a:lnTo>
                  <a:pt x="460227" y="640160"/>
                </a:lnTo>
                <a:lnTo>
                  <a:pt x="471614" y="640160"/>
                </a:lnTo>
                <a:lnTo>
                  <a:pt x="495900" y="613154"/>
                </a:lnTo>
                <a:lnTo>
                  <a:pt x="489738" y="607344"/>
                </a:lnTo>
                <a:lnTo>
                  <a:pt x="501378" y="607344"/>
                </a:lnTo>
                <a:lnTo>
                  <a:pt x="509972" y="598236"/>
                </a:lnTo>
                <a:lnTo>
                  <a:pt x="497654" y="586615"/>
                </a:lnTo>
                <a:close/>
              </a:path>
              <a:path w="3722370" h="3672840">
                <a:moveTo>
                  <a:pt x="460227" y="640160"/>
                </a:moveTo>
                <a:lnTo>
                  <a:pt x="466523" y="645821"/>
                </a:lnTo>
                <a:lnTo>
                  <a:pt x="466656" y="645669"/>
                </a:lnTo>
                <a:lnTo>
                  <a:pt x="460227" y="640160"/>
                </a:lnTo>
                <a:close/>
              </a:path>
              <a:path w="3722370" h="3672840">
                <a:moveTo>
                  <a:pt x="471614" y="640160"/>
                </a:moveTo>
                <a:lnTo>
                  <a:pt x="460227" y="640160"/>
                </a:lnTo>
                <a:lnTo>
                  <a:pt x="466656" y="645669"/>
                </a:lnTo>
                <a:lnTo>
                  <a:pt x="471614" y="640160"/>
                </a:lnTo>
                <a:close/>
              </a:path>
              <a:path w="3722370" h="3672840">
                <a:moveTo>
                  <a:pt x="489738" y="607344"/>
                </a:moveTo>
                <a:lnTo>
                  <a:pt x="495896" y="613154"/>
                </a:lnTo>
                <a:lnTo>
                  <a:pt x="496034" y="613006"/>
                </a:lnTo>
                <a:lnTo>
                  <a:pt x="489738" y="607344"/>
                </a:lnTo>
                <a:close/>
              </a:path>
              <a:path w="3722370" h="3672840">
                <a:moveTo>
                  <a:pt x="501378" y="607344"/>
                </a:moveTo>
                <a:lnTo>
                  <a:pt x="489738" y="607344"/>
                </a:lnTo>
                <a:lnTo>
                  <a:pt x="496034" y="613006"/>
                </a:lnTo>
                <a:lnTo>
                  <a:pt x="501378" y="607344"/>
                </a:lnTo>
                <a:close/>
              </a:path>
              <a:path w="3722370" h="3672840">
                <a:moveTo>
                  <a:pt x="582015" y="502522"/>
                </a:moveTo>
                <a:lnTo>
                  <a:pt x="577155" y="506986"/>
                </a:lnTo>
                <a:lnTo>
                  <a:pt x="545205" y="537763"/>
                </a:lnTo>
                <a:lnTo>
                  <a:pt x="533123" y="549970"/>
                </a:lnTo>
                <a:lnTo>
                  <a:pt x="545158" y="561882"/>
                </a:lnTo>
                <a:lnTo>
                  <a:pt x="556954" y="549958"/>
                </a:lnTo>
                <a:lnTo>
                  <a:pt x="551080" y="543860"/>
                </a:lnTo>
                <a:lnTo>
                  <a:pt x="563283" y="543860"/>
                </a:lnTo>
                <a:lnTo>
                  <a:pt x="588613" y="519456"/>
                </a:lnTo>
                <a:lnTo>
                  <a:pt x="582883" y="513220"/>
                </a:lnTo>
                <a:lnTo>
                  <a:pt x="591841" y="513220"/>
                </a:lnTo>
                <a:lnTo>
                  <a:pt x="582015" y="502522"/>
                </a:lnTo>
                <a:close/>
              </a:path>
              <a:path w="3722370" h="3672840">
                <a:moveTo>
                  <a:pt x="551080" y="543860"/>
                </a:moveTo>
                <a:lnTo>
                  <a:pt x="556954" y="549958"/>
                </a:lnTo>
                <a:lnTo>
                  <a:pt x="557098" y="549817"/>
                </a:lnTo>
                <a:lnTo>
                  <a:pt x="551080" y="543860"/>
                </a:lnTo>
                <a:close/>
              </a:path>
              <a:path w="3722370" h="3672840">
                <a:moveTo>
                  <a:pt x="563283" y="543860"/>
                </a:moveTo>
                <a:lnTo>
                  <a:pt x="551080" y="543860"/>
                </a:lnTo>
                <a:lnTo>
                  <a:pt x="557098" y="549817"/>
                </a:lnTo>
                <a:lnTo>
                  <a:pt x="563283" y="543860"/>
                </a:lnTo>
                <a:close/>
              </a:path>
              <a:path w="3722370" h="3672840">
                <a:moveTo>
                  <a:pt x="582883" y="513220"/>
                </a:moveTo>
                <a:lnTo>
                  <a:pt x="588610" y="519456"/>
                </a:lnTo>
                <a:lnTo>
                  <a:pt x="588756" y="519318"/>
                </a:lnTo>
                <a:lnTo>
                  <a:pt x="582883" y="513220"/>
                </a:lnTo>
                <a:close/>
              </a:path>
              <a:path w="3722370" h="3672840">
                <a:moveTo>
                  <a:pt x="591841" y="513220"/>
                </a:moveTo>
                <a:lnTo>
                  <a:pt x="582883" y="513220"/>
                </a:lnTo>
                <a:lnTo>
                  <a:pt x="588756" y="519318"/>
                </a:lnTo>
                <a:lnTo>
                  <a:pt x="593469" y="514993"/>
                </a:lnTo>
                <a:lnTo>
                  <a:pt x="591841" y="513220"/>
                </a:lnTo>
                <a:close/>
              </a:path>
              <a:path w="3722370" h="3672840">
                <a:moveTo>
                  <a:pt x="671471" y="424173"/>
                </a:moveTo>
                <a:lnTo>
                  <a:pt x="643253" y="447715"/>
                </a:lnTo>
                <a:lnTo>
                  <a:pt x="619787" y="468257"/>
                </a:lnTo>
                <a:lnTo>
                  <a:pt x="630942" y="480998"/>
                </a:lnTo>
                <a:lnTo>
                  <a:pt x="654103" y="460719"/>
                </a:lnTo>
                <a:lnTo>
                  <a:pt x="648677" y="454218"/>
                </a:lnTo>
                <a:lnTo>
                  <a:pt x="661893" y="454218"/>
                </a:lnTo>
                <a:lnTo>
                  <a:pt x="682318" y="437175"/>
                </a:lnTo>
                <a:lnTo>
                  <a:pt x="671471" y="424173"/>
                </a:lnTo>
                <a:close/>
              </a:path>
              <a:path w="3722370" h="3672840">
                <a:moveTo>
                  <a:pt x="648677" y="454218"/>
                </a:moveTo>
                <a:lnTo>
                  <a:pt x="654102" y="460719"/>
                </a:lnTo>
                <a:lnTo>
                  <a:pt x="654254" y="460587"/>
                </a:lnTo>
                <a:lnTo>
                  <a:pt x="648677" y="454218"/>
                </a:lnTo>
                <a:close/>
              </a:path>
              <a:path w="3722370" h="3672840">
                <a:moveTo>
                  <a:pt x="661893" y="454218"/>
                </a:moveTo>
                <a:lnTo>
                  <a:pt x="648677" y="454218"/>
                </a:lnTo>
                <a:lnTo>
                  <a:pt x="654254" y="460587"/>
                </a:lnTo>
                <a:lnTo>
                  <a:pt x="661893" y="454218"/>
                </a:lnTo>
                <a:close/>
              </a:path>
              <a:path w="3722370" h="3672840">
                <a:moveTo>
                  <a:pt x="765931" y="351609"/>
                </a:moveTo>
                <a:lnTo>
                  <a:pt x="747680" y="364743"/>
                </a:lnTo>
                <a:lnTo>
                  <a:pt x="712186" y="391590"/>
                </a:lnTo>
                <a:lnTo>
                  <a:pt x="711286" y="392302"/>
                </a:lnTo>
                <a:lnTo>
                  <a:pt x="721822" y="405560"/>
                </a:lnTo>
                <a:lnTo>
                  <a:pt x="722406" y="405095"/>
                </a:lnTo>
                <a:lnTo>
                  <a:pt x="717296" y="398343"/>
                </a:lnTo>
                <a:lnTo>
                  <a:pt x="731330" y="398343"/>
                </a:lnTo>
                <a:lnTo>
                  <a:pt x="757576" y="378487"/>
                </a:lnTo>
                <a:lnTo>
                  <a:pt x="752626" y="371615"/>
                </a:lnTo>
                <a:lnTo>
                  <a:pt x="767121" y="371615"/>
                </a:lnTo>
                <a:lnTo>
                  <a:pt x="775822" y="365354"/>
                </a:lnTo>
                <a:lnTo>
                  <a:pt x="765931" y="351609"/>
                </a:lnTo>
                <a:close/>
              </a:path>
              <a:path w="3722370" h="3672840">
                <a:moveTo>
                  <a:pt x="717296" y="398343"/>
                </a:moveTo>
                <a:lnTo>
                  <a:pt x="722403" y="405095"/>
                </a:lnTo>
                <a:lnTo>
                  <a:pt x="722562" y="404971"/>
                </a:lnTo>
                <a:lnTo>
                  <a:pt x="717296" y="398343"/>
                </a:lnTo>
                <a:close/>
              </a:path>
              <a:path w="3722370" h="3672840">
                <a:moveTo>
                  <a:pt x="731330" y="398343"/>
                </a:moveTo>
                <a:lnTo>
                  <a:pt x="717296" y="398343"/>
                </a:lnTo>
                <a:lnTo>
                  <a:pt x="722562" y="404971"/>
                </a:lnTo>
                <a:lnTo>
                  <a:pt x="731330" y="398343"/>
                </a:lnTo>
                <a:close/>
              </a:path>
              <a:path w="3722370" h="3672840">
                <a:moveTo>
                  <a:pt x="752626" y="371615"/>
                </a:moveTo>
                <a:lnTo>
                  <a:pt x="757571" y="378487"/>
                </a:lnTo>
                <a:lnTo>
                  <a:pt x="757734" y="378368"/>
                </a:lnTo>
                <a:lnTo>
                  <a:pt x="752626" y="371615"/>
                </a:lnTo>
                <a:close/>
              </a:path>
              <a:path w="3722370" h="3672840">
                <a:moveTo>
                  <a:pt x="767121" y="371615"/>
                </a:moveTo>
                <a:lnTo>
                  <a:pt x="752626" y="371615"/>
                </a:lnTo>
                <a:lnTo>
                  <a:pt x="757734" y="378368"/>
                </a:lnTo>
                <a:lnTo>
                  <a:pt x="767121" y="371615"/>
                </a:lnTo>
                <a:close/>
              </a:path>
              <a:path w="3722370" h="3672840">
                <a:moveTo>
                  <a:pt x="747680" y="364742"/>
                </a:moveTo>
                <a:close/>
              </a:path>
              <a:path w="3722370" h="3672840">
                <a:moveTo>
                  <a:pt x="864767" y="285125"/>
                </a:moveTo>
                <a:lnTo>
                  <a:pt x="858093" y="289234"/>
                </a:lnTo>
                <a:lnTo>
                  <a:pt x="820648" y="313551"/>
                </a:lnTo>
                <a:lnTo>
                  <a:pt x="807727" y="322386"/>
                </a:lnTo>
                <a:lnTo>
                  <a:pt x="817286" y="336363"/>
                </a:lnTo>
                <a:lnTo>
                  <a:pt x="829875" y="327752"/>
                </a:lnTo>
                <a:lnTo>
                  <a:pt x="825259" y="320652"/>
                </a:lnTo>
                <a:lnTo>
                  <a:pt x="840805" y="320652"/>
                </a:lnTo>
                <a:lnTo>
                  <a:pt x="866979" y="303653"/>
                </a:lnTo>
                <a:lnTo>
                  <a:pt x="862534" y="296444"/>
                </a:lnTo>
                <a:lnTo>
                  <a:pt x="871738" y="296444"/>
                </a:lnTo>
                <a:lnTo>
                  <a:pt x="864767" y="285125"/>
                </a:lnTo>
                <a:close/>
              </a:path>
              <a:path w="3722370" h="3672840">
                <a:moveTo>
                  <a:pt x="825259" y="320652"/>
                </a:moveTo>
                <a:lnTo>
                  <a:pt x="829872" y="327752"/>
                </a:lnTo>
                <a:lnTo>
                  <a:pt x="830040" y="327639"/>
                </a:lnTo>
                <a:lnTo>
                  <a:pt x="825259" y="320652"/>
                </a:lnTo>
                <a:close/>
              </a:path>
              <a:path w="3722370" h="3672840">
                <a:moveTo>
                  <a:pt x="840805" y="320652"/>
                </a:moveTo>
                <a:lnTo>
                  <a:pt x="825259" y="320652"/>
                </a:lnTo>
                <a:lnTo>
                  <a:pt x="830040" y="327639"/>
                </a:lnTo>
                <a:lnTo>
                  <a:pt x="840805" y="320652"/>
                </a:lnTo>
                <a:close/>
              </a:path>
              <a:path w="3722370" h="3672840">
                <a:moveTo>
                  <a:pt x="820648" y="313550"/>
                </a:moveTo>
                <a:close/>
              </a:path>
              <a:path w="3722370" h="3672840">
                <a:moveTo>
                  <a:pt x="862534" y="296444"/>
                </a:moveTo>
                <a:lnTo>
                  <a:pt x="866974" y="303653"/>
                </a:lnTo>
                <a:lnTo>
                  <a:pt x="867145" y="303545"/>
                </a:lnTo>
                <a:lnTo>
                  <a:pt x="862534" y="296444"/>
                </a:lnTo>
                <a:close/>
              </a:path>
              <a:path w="3722370" h="3672840">
                <a:moveTo>
                  <a:pt x="871738" y="296444"/>
                </a:moveTo>
                <a:lnTo>
                  <a:pt x="862534" y="296444"/>
                </a:lnTo>
                <a:lnTo>
                  <a:pt x="867145" y="303545"/>
                </a:lnTo>
                <a:lnTo>
                  <a:pt x="873646" y="299543"/>
                </a:lnTo>
                <a:lnTo>
                  <a:pt x="871738" y="296444"/>
                </a:lnTo>
                <a:close/>
              </a:path>
              <a:path w="3722370" h="3672840">
                <a:moveTo>
                  <a:pt x="967494" y="225220"/>
                </a:moveTo>
                <a:lnTo>
                  <a:pt x="934833" y="243235"/>
                </a:lnTo>
                <a:lnTo>
                  <a:pt x="908368" y="258669"/>
                </a:lnTo>
                <a:lnTo>
                  <a:pt x="916901" y="273296"/>
                </a:lnTo>
                <a:lnTo>
                  <a:pt x="943016" y="258062"/>
                </a:lnTo>
                <a:lnTo>
                  <a:pt x="938922" y="250648"/>
                </a:lnTo>
                <a:lnTo>
                  <a:pt x="956454" y="250648"/>
                </a:lnTo>
                <a:lnTo>
                  <a:pt x="975673" y="240047"/>
                </a:lnTo>
                <a:lnTo>
                  <a:pt x="967494" y="225220"/>
                </a:lnTo>
                <a:close/>
              </a:path>
              <a:path w="3722370" h="3672840">
                <a:moveTo>
                  <a:pt x="938922" y="250648"/>
                </a:moveTo>
                <a:lnTo>
                  <a:pt x="943011" y="258062"/>
                </a:lnTo>
                <a:lnTo>
                  <a:pt x="943188" y="257962"/>
                </a:lnTo>
                <a:lnTo>
                  <a:pt x="938922" y="250648"/>
                </a:lnTo>
                <a:close/>
              </a:path>
              <a:path w="3722370" h="3672840">
                <a:moveTo>
                  <a:pt x="956454" y="250648"/>
                </a:moveTo>
                <a:lnTo>
                  <a:pt x="938922" y="250648"/>
                </a:lnTo>
                <a:lnTo>
                  <a:pt x="943188" y="257962"/>
                </a:lnTo>
                <a:lnTo>
                  <a:pt x="956454" y="250648"/>
                </a:lnTo>
                <a:close/>
              </a:path>
              <a:path w="3722370" h="3672840">
                <a:moveTo>
                  <a:pt x="1074045" y="171956"/>
                </a:moveTo>
                <a:lnTo>
                  <a:pt x="1054345" y="181032"/>
                </a:lnTo>
                <a:lnTo>
                  <a:pt x="1013940" y="200841"/>
                </a:lnTo>
                <a:lnTo>
                  <a:pt x="1012649" y="201509"/>
                </a:lnTo>
                <a:lnTo>
                  <a:pt x="1020469" y="216529"/>
                </a:lnTo>
                <a:lnTo>
                  <a:pt x="1021402" y="216044"/>
                </a:lnTo>
                <a:lnTo>
                  <a:pt x="1017667" y="208443"/>
                </a:lnTo>
                <a:lnTo>
                  <a:pt x="1036897" y="208443"/>
                </a:lnTo>
                <a:lnTo>
                  <a:pt x="1061437" y="196411"/>
                </a:lnTo>
                <a:lnTo>
                  <a:pt x="1057888" y="188722"/>
                </a:lnTo>
                <a:lnTo>
                  <a:pt x="1078122" y="188722"/>
                </a:lnTo>
                <a:lnTo>
                  <a:pt x="1081130" y="187336"/>
                </a:lnTo>
                <a:lnTo>
                  <a:pt x="1074045" y="171956"/>
                </a:lnTo>
                <a:close/>
              </a:path>
              <a:path w="3722370" h="3672840">
                <a:moveTo>
                  <a:pt x="1017667" y="208443"/>
                </a:moveTo>
                <a:lnTo>
                  <a:pt x="1021394" y="216044"/>
                </a:lnTo>
                <a:lnTo>
                  <a:pt x="1021577" y="215953"/>
                </a:lnTo>
                <a:lnTo>
                  <a:pt x="1017667" y="208443"/>
                </a:lnTo>
                <a:close/>
              </a:path>
              <a:path w="3722370" h="3672840">
                <a:moveTo>
                  <a:pt x="1036897" y="208443"/>
                </a:moveTo>
                <a:lnTo>
                  <a:pt x="1017667" y="208443"/>
                </a:lnTo>
                <a:lnTo>
                  <a:pt x="1021577" y="215953"/>
                </a:lnTo>
                <a:lnTo>
                  <a:pt x="1036897" y="208443"/>
                </a:lnTo>
                <a:close/>
              </a:path>
              <a:path w="3722370" h="3672840">
                <a:moveTo>
                  <a:pt x="1057888" y="188722"/>
                </a:moveTo>
                <a:lnTo>
                  <a:pt x="1061430" y="196411"/>
                </a:lnTo>
                <a:lnTo>
                  <a:pt x="1061615" y="196324"/>
                </a:lnTo>
                <a:lnTo>
                  <a:pt x="1057888" y="188722"/>
                </a:lnTo>
                <a:close/>
              </a:path>
              <a:path w="3722370" h="3672840">
                <a:moveTo>
                  <a:pt x="1078122" y="188722"/>
                </a:moveTo>
                <a:lnTo>
                  <a:pt x="1057888" y="188722"/>
                </a:lnTo>
                <a:lnTo>
                  <a:pt x="1061615" y="196324"/>
                </a:lnTo>
                <a:lnTo>
                  <a:pt x="1078122" y="188722"/>
                </a:lnTo>
                <a:close/>
              </a:path>
              <a:path w="3722370" h="3672840">
                <a:moveTo>
                  <a:pt x="1183730" y="125479"/>
                </a:moveTo>
                <a:lnTo>
                  <a:pt x="1178792" y="127331"/>
                </a:lnTo>
                <a:lnTo>
                  <a:pt x="1136785" y="144263"/>
                </a:lnTo>
                <a:lnTo>
                  <a:pt x="1120644" y="151227"/>
                </a:lnTo>
                <a:lnTo>
                  <a:pt x="1127354" y="166775"/>
                </a:lnTo>
                <a:lnTo>
                  <a:pt x="1143124" y="159967"/>
                </a:lnTo>
                <a:lnTo>
                  <a:pt x="1139952" y="152115"/>
                </a:lnTo>
                <a:lnTo>
                  <a:pt x="1162595" y="152115"/>
                </a:lnTo>
                <a:lnTo>
                  <a:pt x="1184745" y="143186"/>
                </a:lnTo>
                <a:lnTo>
                  <a:pt x="1181765" y="135258"/>
                </a:lnTo>
                <a:lnTo>
                  <a:pt x="1187398" y="135258"/>
                </a:lnTo>
                <a:lnTo>
                  <a:pt x="1183730" y="125479"/>
                </a:lnTo>
                <a:close/>
              </a:path>
              <a:path w="3722370" h="3672840">
                <a:moveTo>
                  <a:pt x="1139952" y="152115"/>
                </a:moveTo>
                <a:lnTo>
                  <a:pt x="1143116" y="159967"/>
                </a:lnTo>
                <a:lnTo>
                  <a:pt x="1143307" y="159889"/>
                </a:lnTo>
                <a:lnTo>
                  <a:pt x="1139952" y="152115"/>
                </a:lnTo>
                <a:close/>
              </a:path>
              <a:path w="3722370" h="3672840">
                <a:moveTo>
                  <a:pt x="1162595" y="152115"/>
                </a:moveTo>
                <a:lnTo>
                  <a:pt x="1139952" y="152115"/>
                </a:lnTo>
                <a:lnTo>
                  <a:pt x="1143307" y="159889"/>
                </a:lnTo>
                <a:lnTo>
                  <a:pt x="1162595" y="152115"/>
                </a:lnTo>
                <a:close/>
              </a:path>
              <a:path w="3722370" h="3672840">
                <a:moveTo>
                  <a:pt x="1181765" y="135258"/>
                </a:moveTo>
                <a:lnTo>
                  <a:pt x="1184738" y="143186"/>
                </a:lnTo>
                <a:lnTo>
                  <a:pt x="1184931" y="143111"/>
                </a:lnTo>
                <a:lnTo>
                  <a:pt x="1181765" y="135258"/>
                </a:lnTo>
                <a:close/>
              </a:path>
              <a:path w="3722370" h="3672840">
                <a:moveTo>
                  <a:pt x="1187398" y="135258"/>
                </a:moveTo>
                <a:lnTo>
                  <a:pt x="1181765" y="135258"/>
                </a:lnTo>
                <a:lnTo>
                  <a:pt x="1184931" y="143111"/>
                </a:lnTo>
                <a:lnTo>
                  <a:pt x="1189677" y="141334"/>
                </a:lnTo>
                <a:lnTo>
                  <a:pt x="1187398" y="135258"/>
                </a:lnTo>
                <a:close/>
              </a:path>
              <a:path w="3722370" h="3672840">
                <a:moveTo>
                  <a:pt x="1296012" y="86288"/>
                </a:moveTo>
                <a:lnTo>
                  <a:pt x="1264301" y="96447"/>
                </a:lnTo>
                <a:lnTo>
                  <a:pt x="1231578" y="107816"/>
                </a:lnTo>
                <a:lnTo>
                  <a:pt x="1237137" y="123812"/>
                </a:lnTo>
                <a:lnTo>
                  <a:pt x="1269473" y="112574"/>
                </a:lnTo>
                <a:lnTo>
                  <a:pt x="1266884" y="104510"/>
                </a:lnTo>
                <a:lnTo>
                  <a:pt x="1294637" y="104510"/>
                </a:lnTo>
                <a:lnTo>
                  <a:pt x="1301178" y="102415"/>
                </a:lnTo>
                <a:lnTo>
                  <a:pt x="1296012" y="86288"/>
                </a:lnTo>
                <a:close/>
              </a:path>
              <a:path w="3722370" h="3672840">
                <a:moveTo>
                  <a:pt x="1266884" y="104510"/>
                </a:moveTo>
                <a:lnTo>
                  <a:pt x="1269467" y="112574"/>
                </a:lnTo>
                <a:lnTo>
                  <a:pt x="1269663" y="112508"/>
                </a:lnTo>
                <a:lnTo>
                  <a:pt x="1266884" y="104510"/>
                </a:lnTo>
                <a:close/>
              </a:path>
              <a:path w="3722370" h="3672840">
                <a:moveTo>
                  <a:pt x="1294637" y="104510"/>
                </a:moveTo>
                <a:lnTo>
                  <a:pt x="1266884" y="104510"/>
                </a:lnTo>
                <a:lnTo>
                  <a:pt x="1269663" y="112508"/>
                </a:lnTo>
                <a:lnTo>
                  <a:pt x="1294637" y="104510"/>
                </a:lnTo>
                <a:close/>
              </a:path>
              <a:path w="3722370" h="3672840">
                <a:moveTo>
                  <a:pt x="1410756" y="54253"/>
                </a:moveTo>
                <a:lnTo>
                  <a:pt x="1396091" y="57783"/>
                </a:lnTo>
                <a:lnTo>
                  <a:pt x="1351711" y="69630"/>
                </a:lnTo>
                <a:lnTo>
                  <a:pt x="1344867" y="71636"/>
                </a:lnTo>
                <a:lnTo>
                  <a:pt x="1349636" y="87885"/>
                </a:lnTo>
                <a:lnTo>
                  <a:pt x="1356089" y="85990"/>
                </a:lnTo>
                <a:lnTo>
                  <a:pt x="1353894" y="77810"/>
                </a:lnTo>
                <a:lnTo>
                  <a:pt x="1386715" y="77810"/>
                </a:lnTo>
                <a:lnTo>
                  <a:pt x="1400062" y="74246"/>
                </a:lnTo>
                <a:lnTo>
                  <a:pt x="1398074" y="66014"/>
                </a:lnTo>
                <a:lnTo>
                  <a:pt x="1413588" y="66014"/>
                </a:lnTo>
                <a:lnTo>
                  <a:pt x="1410756" y="54253"/>
                </a:lnTo>
                <a:close/>
              </a:path>
              <a:path w="3722370" h="3672840">
                <a:moveTo>
                  <a:pt x="1353894" y="77810"/>
                </a:moveTo>
                <a:lnTo>
                  <a:pt x="1356079" y="85990"/>
                </a:lnTo>
                <a:lnTo>
                  <a:pt x="1356279" y="85934"/>
                </a:lnTo>
                <a:lnTo>
                  <a:pt x="1353894" y="77810"/>
                </a:lnTo>
                <a:close/>
              </a:path>
              <a:path w="3722370" h="3672840">
                <a:moveTo>
                  <a:pt x="1386715" y="77810"/>
                </a:moveTo>
                <a:lnTo>
                  <a:pt x="1353894" y="77810"/>
                </a:lnTo>
                <a:lnTo>
                  <a:pt x="1356279" y="85934"/>
                </a:lnTo>
                <a:lnTo>
                  <a:pt x="1386715" y="77810"/>
                </a:lnTo>
                <a:close/>
              </a:path>
              <a:path w="3722370" h="3672840">
                <a:moveTo>
                  <a:pt x="1398074" y="66014"/>
                </a:moveTo>
                <a:lnTo>
                  <a:pt x="1400055" y="74246"/>
                </a:lnTo>
                <a:lnTo>
                  <a:pt x="1400257" y="74194"/>
                </a:lnTo>
                <a:lnTo>
                  <a:pt x="1398074" y="66014"/>
                </a:lnTo>
                <a:close/>
              </a:path>
              <a:path w="3722370" h="3672840">
                <a:moveTo>
                  <a:pt x="1413588" y="66014"/>
                </a:moveTo>
                <a:lnTo>
                  <a:pt x="1398074" y="66014"/>
                </a:lnTo>
                <a:lnTo>
                  <a:pt x="1400257" y="74194"/>
                </a:lnTo>
                <a:lnTo>
                  <a:pt x="1400125" y="74229"/>
                </a:lnTo>
                <a:lnTo>
                  <a:pt x="1414720" y="70716"/>
                </a:lnTo>
                <a:lnTo>
                  <a:pt x="1413588" y="66014"/>
                </a:lnTo>
                <a:close/>
              </a:path>
              <a:path w="3722370" h="3672840">
                <a:moveTo>
                  <a:pt x="1527091" y="29541"/>
                </a:moveTo>
                <a:lnTo>
                  <a:pt x="1486131" y="37284"/>
                </a:lnTo>
                <a:lnTo>
                  <a:pt x="1460458" y="42796"/>
                </a:lnTo>
                <a:lnTo>
                  <a:pt x="1464014" y="59352"/>
                </a:lnTo>
                <a:lnTo>
                  <a:pt x="1489287" y="53922"/>
                </a:lnTo>
                <a:lnTo>
                  <a:pt x="1487704" y="45603"/>
                </a:lnTo>
                <a:lnTo>
                  <a:pt x="1530126" y="45603"/>
                </a:lnTo>
                <a:lnTo>
                  <a:pt x="1527091" y="29541"/>
                </a:lnTo>
                <a:close/>
              </a:path>
              <a:path w="3722370" h="3672840">
                <a:moveTo>
                  <a:pt x="1487704" y="45603"/>
                </a:moveTo>
                <a:lnTo>
                  <a:pt x="1489276" y="53922"/>
                </a:lnTo>
                <a:lnTo>
                  <a:pt x="1489482" y="53881"/>
                </a:lnTo>
                <a:lnTo>
                  <a:pt x="1487704" y="45603"/>
                </a:lnTo>
                <a:close/>
              </a:path>
              <a:path w="3722370" h="3672840">
                <a:moveTo>
                  <a:pt x="1530126" y="45603"/>
                </a:moveTo>
                <a:lnTo>
                  <a:pt x="1487704" y="45603"/>
                </a:lnTo>
                <a:lnTo>
                  <a:pt x="1489482" y="53881"/>
                </a:lnTo>
                <a:lnTo>
                  <a:pt x="1530235" y="46179"/>
                </a:lnTo>
                <a:lnTo>
                  <a:pt x="1530126" y="45603"/>
                </a:lnTo>
                <a:close/>
              </a:path>
              <a:path w="3722370" h="3672840">
                <a:moveTo>
                  <a:pt x="1579811" y="35873"/>
                </a:moveTo>
                <a:lnTo>
                  <a:pt x="1580093" y="37915"/>
                </a:lnTo>
                <a:lnTo>
                  <a:pt x="1579811" y="35873"/>
                </a:lnTo>
                <a:close/>
              </a:path>
              <a:path w="3722370" h="3672840">
                <a:moveTo>
                  <a:pt x="1578935" y="29528"/>
                </a:moveTo>
                <a:lnTo>
                  <a:pt x="1579811" y="35873"/>
                </a:lnTo>
                <a:lnTo>
                  <a:pt x="1580144" y="37908"/>
                </a:lnTo>
                <a:lnTo>
                  <a:pt x="1580301" y="37884"/>
                </a:lnTo>
                <a:lnTo>
                  <a:pt x="1578935" y="29528"/>
                </a:lnTo>
                <a:close/>
              </a:path>
              <a:path w="3722370" h="3672840">
                <a:moveTo>
                  <a:pt x="1625833" y="29528"/>
                </a:moveTo>
                <a:lnTo>
                  <a:pt x="1578935" y="29528"/>
                </a:lnTo>
                <a:lnTo>
                  <a:pt x="1580301" y="37884"/>
                </a:lnTo>
                <a:lnTo>
                  <a:pt x="1580172" y="37904"/>
                </a:lnTo>
                <a:lnTo>
                  <a:pt x="1626078" y="31565"/>
                </a:lnTo>
                <a:lnTo>
                  <a:pt x="1625833" y="29528"/>
                </a:lnTo>
                <a:close/>
              </a:path>
              <a:path w="3722370" h="3672840">
                <a:moveTo>
                  <a:pt x="1644990" y="12390"/>
                </a:moveTo>
                <a:lnTo>
                  <a:pt x="1624164" y="14739"/>
                </a:lnTo>
                <a:lnTo>
                  <a:pt x="1577412" y="21198"/>
                </a:lnTo>
                <a:lnTo>
                  <a:pt x="1579811" y="35873"/>
                </a:lnTo>
                <a:lnTo>
                  <a:pt x="1578935" y="29528"/>
                </a:lnTo>
                <a:lnTo>
                  <a:pt x="1625833" y="29528"/>
                </a:lnTo>
                <a:lnTo>
                  <a:pt x="1625114" y="23152"/>
                </a:lnTo>
                <a:lnTo>
                  <a:pt x="1646204" y="23152"/>
                </a:lnTo>
                <a:lnTo>
                  <a:pt x="1644990" y="12390"/>
                </a:lnTo>
                <a:close/>
              </a:path>
              <a:path w="3722370" h="3672840">
                <a:moveTo>
                  <a:pt x="1625114" y="23152"/>
                </a:moveTo>
                <a:lnTo>
                  <a:pt x="1626063" y="31565"/>
                </a:lnTo>
                <a:lnTo>
                  <a:pt x="1626271" y="31539"/>
                </a:lnTo>
                <a:lnTo>
                  <a:pt x="1625114" y="23152"/>
                </a:lnTo>
                <a:close/>
              </a:path>
              <a:path w="3722370" h="3672840">
                <a:moveTo>
                  <a:pt x="1646204" y="23152"/>
                </a:moveTo>
                <a:lnTo>
                  <a:pt x="1625114" y="23152"/>
                </a:lnTo>
                <a:lnTo>
                  <a:pt x="1626271" y="31539"/>
                </a:lnTo>
                <a:lnTo>
                  <a:pt x="1646889" y="29216"/>
                </a:lnTo>
                <a:lnTo>
                  <a:pt x="1646204" y="23152"/>
                </a:lnTo>
                <a:close/>
              </a:path>
              <a:path w="3722370" h="3672840">
                <a:moveTo>
                  <a:pt x="1763513" y="2500"/>
                </a:moveTo>
                <a:lnTo>
                  <a:pt x="1717997" y="5346"/>
                </a:lnTo>
                <a:lnTo>
                  <a:pt x="1695742" y="7293"/>
                </a:lnTo>
                <a:lnTo>
                  <a:pt x="1697220" y="24163"/>
                </a:lnTo>
                <a:lnTo>
                  <a:pt x="1719093" y="22246"/>
                </a:lnTo>
                <a:lnTo>
                  <a:pt x="1718528" y="13796"/>
                </a:lnTo>
                <a:lnTo>
                  <a:pt x="1764219" y="13796"/>
                </a:lnTo>
                <a:lnTo>
                  <a:pt x="1763513" y="2500"/>
                </a:lnTo>
                <a:close/>
              </a:path>
              <a:path w="3722370" h="3672840">
                <a:moveTo>
                  <a:pt x="1718528" y="13796"/>
                </a:moveTo>
                <a:lnTo>
                  <a:pt x="1719056" y="22246"/>
                </a:lnTo>
                <a:lnTo>
                  <a:pt x="1719267" y="22231"/>
                </a:lnTo>
                <a:lnTo>
                  <a:pt x="1718528" y="13796"/>
                </a:lnTo>
                <a:close/>
              </a:path>
              <a:path w="3722370" h="3672840">
                <a:moveTo>
                  <a:pt x="1764219" y="13796"/>
                </a:moveTo>
                <a:lnTo>
                  <a:pt x="1718528" y="13796"/>
                </a:lnTo>
                <a:lnTo>
                  <a:pt x="1719267" y="22231"/>
                </a:lnTo>
                <a:lnTo>
                  <a:pt x="1764569" y="19400"/>
                </a:lnTo>
                <a:lnTo>
                  <a:pt x="1764219" y="13796"/>
                </a:lnTo>
                <a:close/>
              </a:path>
              <a:path w="3722370" h="3672840">
                <a:moveTo>
                  <a:pt x="1861173" y="0"/>
                </a:moveTo>
                <a:lnTo>
                  <a:pt x="1814699" y="577"/>
                </a:lnTo>
                <a:lnTo>
                  <a:pt x="1814910" y="17509"/>
                </a:lnTo>
                <a:lnTo>
                  <a:pt x="1861067" y="16932"/>
                </a:lnTo>
                <a:lnTo>
                  <a:pt x="1856390" y="16931"/>
                </a:lnTo>
                <a:lnTo>
                  <a:pt x="1852601" y="13141"/>
                </a:lnTo>
                <a:lnTo>
                  <a:pt x="1852704" y="3789"/>
                </a:lnTo>
                <a:lnTo>
                  <a:pt x="1856221" y="172"/>
                </a:lnTo>
                <a:lnTo>
                  <a:pt x="1861173" y="0"/>
                </a:lnTo>
                <a:close/>
              </a:path>
              <a:path w="3722370" h="3672840">
                <a:moveTo>
                  <a:pt x="1869535" y="8465"/>
                </a:moveTo>
                <a:lnTo>
                  <a:pt x="1861068" y="8465"/>
                </a:lnTo>
                <a:lnTo>
                  <a:pt x="1861067" y="16932"/>
                </a:lnTo>
                <a:lnTo>
                  <a:pt x="1882427" y="17200"/>
                </a:lnTo>
                <a:lnTo>
                  <a:pt x="1882430" y="16932"/>
                </a:lnTo>
                <a:lnTo>
                  <a:pt x="1865744" y="16932"/>
                </a:lnTo>
                <a:lnTo>
                  <a:pt x="1869535" y="13141"/>
                </a:lnTo>
                <a:lnTo>
                  <a:pt x="1869535" y="8465"/>
                </a:lnTo>
                <a:close/>
              </a:path>
              <a:path w="3722370" h="3672840">
                <a:moveTo>
                  <a:pt x="1861173" y="0"/>
                </a:moveTo>
                <a:lnTo>
                  <a:pt x="1856221" y="172"/>
                </a:lnTo>
                <a:lnTo>
                  <a:pt x="1852704" y="3789"/>
                </a:lnTo>
                <a:lnTo>
                  <a:pt x="1852601" y="13141"/>
                </a:lnTo>
                <a:lnTo>
                  <a:pt x="1856392" y="16932"/>
                </a:lnTo>
                <a:lnTo>
                  <a:pt x="1861063" y="16932"/>
                </a:lnTo>
                <a:lnTo>
                  <a:pt x="1861068" y="8465"/>
                </a:lnTo>
                <a:lnTo>
                  <a:pt x="1869535" y="8465"/>
                </a:lnTo>
                <a:lnTo>
                  <a:pt x="1869535" y="3789"/>
                </a:lnTo>
                <a:lnTo>
                  <a:pt x="1865802" y="57"/>
                </a:lnTo>
                <a:lnTo>
                  <a:pt x="1861173" y="0"/>
                </a:lnTo>
                <a:close/>
              </a:path>
              <a:path w="3722370" h="3672840">
                <a:moveTo>
                  <a:pt x="1865802" y="57"/>
                </a:moveTo>
                <a:lnTo>
                  <a:pt x="1869535" y="3789"/>
                </a:lnTo>
                <a:lnTo>
                  <a:pt x="1869535" y="13141"/>
                </a:lnTo>
                <a:lnTo>
                  <a:pt x="1865744" y="16932"/>
                </a:lnTo>
                <a:lnTo>
                  <a:pt x="1882430" y="16932"/>
                </a:lnTo>
                <a:lnTo>
                  <a:pt x="1882637" y="267"/>
                </a:lnTo>
                <a:lnTo>
                  <a:pt x="1865802" y="57"/>
                </a:lnTo>
                <a:close/>
              </a:path>
              <a:path w="3722370" h="3672840">
                <a:moveTo>
                  <a:pt x="1865744" y="0"/>
                </a:moveTo>
                <a:lnTo>
                  <a:pt x="1861173" y="0"/>
                </a:lnTo>
                <a:lnTo>
                  <a:pt x="1865802" y="57"/>
                </a:lnTo>
                <a:close/>
              </a:path>
              <a:path w="3722370" h="3672840">
                <a:moveTo>
                  <a:pt x="2001117" y="10844"/>
                </a:moveTo>
                <a:lnTo>
                  <a:pt x="1956403" y="10844"/>
                </a:lnTo>
                <a:lnTo>
                  <a:pt x="1956085" y="19305"/>
                </a:lnTo>
                <a:lnTo>
                  <a:pt x="2000415" y="22080"/>
                </a:lnTo>
                <a:lnTo>
                  <a:pt x="2001117" y="10844"/>
                </a:lnTo>
                <a:close/>
              </a:path>
              <a:path w="3722370" h="3672840">
                <a:moveTo>
                  <a:pt x="1955965" y="19300"/>
                </a:moveTo>
                <a:close/>
              </a:path>
              <a:path w="3722370" h="3672840">
                <a:moveTo>
                  <a:pt x="1956403" y="10844"/>
                </a:moveTo>
                <a:lnTo>
                  <a:pt x="1955928" y="18440"/>
                </a:lnTo>
                <a:lnTo>
                  <a:pt x="1955965" y="19300"/>
                </a:lnTo>
                <a:lnTo>
                  <a:pt x="1956403" y="10844"/>
                </a:lnTo>
                <a:close/>
              </a:path>
              <a:path w="3722370" h="3672840">
                <a:moveTo>
                  <a:pt x="1933630" y="1518"/>
                </a:moveTo>
                <a:lnTo>
                  <a:pt x="1932995" y="18440"/>
                </a:lnTo>
                <a:lnTo>
                  <a:pt x="1955965" y="19300"/>
                </a:lnTo>
                <a:lnTo>
                  <a:pt x="1955928" y="18440"/>
                </a:lnTo>
                <a:lnTo>
                  <a:pt x="1956403" y="10844"/>
                </a:lnTo>
                <a:lnTo>
                  <a:pt x="2001117" y="10844"/>
                </a:lnTo>
                <a:lnTo>
                  <a:pt x="2001471" y="5179"/>
                </a:lnTo>
                <a:lnTo>
                  <a:pt x="1956931" y="2393"/>
                </a:lnTo>
                <a:lnTo>
                  <a:pt x="1933630" y="1518"/>
                </a:lnTo>
                <a:close/>
              </a:path>
              <a:path w="3722370" h="3672840">
                <a:moveTo>
                  <a:pt x="2119205" y="23152"/>
                </a:moveTo>
                <a:lnTo>
                  <a:pt x="2097021" y="23152"/>
                </a:lnTo>
                <a:lnTo>
                  <a:pt x="2096072" y="31565"/>
                </a:lnTo>
                <a:lnTo>
                  <a:pt x="2117632" y="34545"/>
                </a:lnTo>
                <a:lnTo>
                  <a:pt x="2119205" y="23152"/>
                </a:lnTo>
                <a:close/>
              </a:path>
              <a:path w="3722370" h="3672840">
                <a:moveTo>
                  <a:pt x="2095990" y="31556"/>
                </a:moveTo>
                <a:close/>
              </a:path>
              <a:path w="3722370" h="3672840">
                <a:moveTo>
                  <a:pt x="2097021" y="23152"/>
                </a:moveTo>
                <a:lnTo>
                  <a:pt x="2095864" y="31539"/>
                </a:lnTo>
                <a:lnTo>
                  <a:pt x="2096072" y="31565"/>
                </a:lnTo>
                <a:lnTo>
                  <a:pt x="2097021" y="23152"/>
                </a:lnTo>
                <a:close/>
              </a:path>
              <a:path w="3722370" h="3672840">
                <a:moveTo>
                  <a:pt x="2052501" y="9610"/>
                </a:moveTo>
                <a:lnTo>
                  <a:pt x="2050602" y="26437"/>
                </a:lnTo>
                <a:lnTo>
                  <a:pt x="2095990" y="31556"/>
                </a:lnTo>
                <a:lnTo>
                  <a:pt x="2097021" y="23152"/>
                </a:lnTo>
                <a:lnTo>
                  <a:pt x="2119205" y="23152"/>
                </a:lnTo>
                <a:lnTo>
                  <a:pt x="2119948" y="17771"/>
                </a:lnTo>
                <a:lnTo>
                  <a:pt x="2098179" y="14765"/>
                </a:lnTo>
                <a:lnTo>
                  <a:pt x="2052501" y="9610"/>
                </a:lnTo>
                <a:close/>
              </a:path>
              <a:path w="3722370" h="3672840">
                <a:moveTo>
                  <a:pt x="2235708" y="45603"/>
                </a:moveTo>
                <a:lnTo>
                  <a:pt x="2234431" y="45603"/>
                </a:lnTo>
                <a:lnTo>
                  <a:pt x="2232859" y="53922"/>
                </a:lnTo>
                <a:lnTo>
                  <a:pt x="2233874" y="54143"/>
                </a:lnTo>
                <a:lnTo>
                  <a:pt x="2235708" y="45603"/>
                </a:lnTo>
                <a:close/>
              </a:path>
              <a:path w="3722370" h="3672840">
                <a:moveTo>
                  <a:pt x="2232768" y="53905"/>
                </a:moveTo>
                <a:close/>
              </a:path>
              <a:path w="3722370" h="3672840">
                <a:moveTo>
                  <a:pt x="2234431" y="45603"/>
                </a:moveTo>
                <a:lnTo>
                  <a:pt x="2232653" y="53881"/>
                </a:lnTo>
                <a:lnTo>
                  <a:pt x="2232859" y="53922"/>
                </a:lnTo>
                <a:lnTo>
                  <a:pt x="2234431" y="45603"/>
                </a:lnTo>
                <a:close/>
              </a:path>
              <a:path w="3722370" h="3672840">
                <a:moveTo>
                  <a:pt x="2234586" y="37016"/>
                </a:moveTo>
                <a:lnTo>
                  <a:pt x="2189010" y="37016"/>
                </a:lnTo>
                <a:lnTo>
                  <a:pt x="2187643" y="45372"/>
                </a:lnTo>
                <a:lnTo>
                  <a:pt x="2232768" y="53905"/>
                </a:lnTo>
                <a:lnTo>
                  <a:pt x="2234431" y="45603"/>
                </a:lnTo>
                <a:lnTo>
                  <a:pt x="2235708" y="45603"/>
                </a:lnTo>
                <a:lnTo>
                  <a:pt x="2237430" y="37588"/>
                </a:lnTo>
                <a:lnTo>
                  <a:pt x="2236209" y="37325"/>
                </a:lnTo>
                <a:lnTo>
                  <a:pt x="2234586" y="37016"/>
                </a:lnTo>
                <a:close/>
              </a:path>
              <a:path w="3722370" h="3672840">
                <a:moveTo>
                  <a:pt x="2187504" y="45349"/>
                </a:moveTo>
                <a:lnTo>
                  <a:pt x="2187643" y="45372"/>
                </a:lnTo>
                <a:lnTo>
                  <a:pt x="2187504" y="45349"/>
                </a:lnTo>
                <a:close/>
              </a:path>
              <a:path w="3722370" h="3672840">
                <a:moveTo>
                  <a:pt x="2189010" y="37016"/>
                </a:moveTo>
                <a:lnTo>
                  <a:pt x="2187436" y="45336"/>
                </a:lnTo>
                <a:lnTo>
                  <a:pt x="2187643" y="45372"/>
                </a:lnTo>
                <a:lnTo>
                  <a:pt x="2189010" y="37016"/>
                </a:lnTo>
                <a:close/>
              </a:path>
              <a:path w="3722370" h="3672840">
                <a:moveTo>
                  <a:pt x="2170381" y="25392"/>
                </a:moveTo>
                <a:lnTo>
                  <a:pt x="2167649" y="42104"/>
                </a:lnTo>
                <a:lnTo>
                  <a:pt x="2187504" y="45349"/>
                </a:lnTo>
                <a:lnTo>
                  <a:pt x="2189010" y="37016"/>
                </a:lnTo>
                <a:lnTo>
                  <a:pt x="2234586" y="37016"/>
                </a:lnTo>
                <a:lnTo>
                  <a:pt x="2190582" y="28698"/>
                </a:lnTo>
                <a:lnTo>
                  <a:pt x="2170381" y="25392"/>
                </a:lnTo>
                <a:close/>
              </a:path>
              <a:path w="3722370" h="3672840">
                <a:moveTo>
                  <a:pt x="2352886" y="66014"/>
                </a:moveTo>
                <a:lnTo>
                  <a:pt x="2324061" y="66014"/>
                </a:lnTo>
                <a:lnTo>
                  <a:pt x="2322080" y="74246"/>
                </a:lnTo>
                <a:lnTo>
                  <a:pt x="2348784" y="81379"/>
                </a:lnTo>
                <a:lnTo>
                  <a:pt x="2352886" y="66014"/>
                </a:lnTo>
                <a:close/>
              </a:path>
              <a:path w="3722370" h="3672840">
                <a:moveTo>
                  <a:pt x="2322010" y="74229"/>
                </a:moveTo>
                <a:close/>
              </a:path>
              <a:path w="3722370" h="3672840">
                <a:moveTo>
                  <a:pt x="2324061" y="66014"/>
                </a:moveTo>
                <a:lnTo>
                  <a:pt x="2321878" y="74194"/>
                </a:lnTo>
                <a:lnTo>
                  <a:pt x="2322080" y="74246"/>
                </a:lnTo>
                <a:lnTo>
                  <a:pt x="2324061" y="66014"/>
                </a:lnTo>
                <a:close/>
              </a:path>
              <a:path w="3722370" h="3672840">
                <a:moveTo>
                  <a:pt x="2287268" y="48446"/>
                </a:moveTo>
                <a:lnTo>
                  <a:pt x="2283303" y="64909"/>
                </a:lnTo>
                <a:lnTo>
                  <a:pt x="2322010" y="74229"/>
                </a:lnTo>
                <a:lnTo>
                  <a:pt x="2321878" y="74194"/>
                </a:lnTo>
                <a:lnTo>
                  <a:pt x="2324061" y="66014"/>
                </a:lnTo>
                <a:lnTo>
                  <a:pt x="2352886" y="66014"/>
                </a:lnTo>
                <a:lnTo>
                  <a:pt x="2353152" y="65018"/>
                </a:lnTo>
                <a:lnTo>
                  <a:pt x="2326246" y="57834"/>
                </a:lnTo>
                <a:lnTo>
                  <a:pt x="2287268" y="48446"/>
                </a:lnTo>
                <a:close/>
              </a:path>
              <a:path w="3722370" h="3672840">
                <a:moveTo>
                  <a:pt x="2465450" y="104510"/>
                </a:moveTo>
                <a:lnTo>
                  <a:pt x="2455251" y="104510"/>
                </a:lnTo>
                <a:lnTo>
                  <a:pt x="2452668" y="112574"/>
                </a:lnTo>
                <a:lnTo>
                  <a:pt x="2461572" y="115670"/>
                </a:lnTo>
                <a:lnTo>
                  <a:pt x="2465450" y="104510"/>
                </a:lnTo>
                <a:close/>
              </a:path>
              <a:path w="3722370" h="3672840">
                <a:moveTo>
                  <a:pt x="2452597" y="112551"/>
                </a:moveTo>
                <a:close/>
              </a:path>
              <a:path w="3722370" h="3672840">
                <a:moveTo>
                  <a:pt x="2455251" y="104510"/>
                </a:moveTo>
                <a:lnTo>
                  <a:pt x="2452472" y="112508"/>
                </a:lnTo>
                <a:lnTo>
                  <a:pt x="2452668" y="112574"/>
                </a:lnTo>
                <a:lnTo>
                  <a:pt x="2455251" y="104510"/>
                </a:lnTo>
                <a:close/>
              </a:path>
              <a:path w="3722370" h="3672840">
                <a:moveTo>
                  <a:pt x="2439728" y="90647"/>
                </a:moveTo>
                <a:lnTo>
                  <a:pt x="2411975" y="90647"/>
                </a:lnTo>
                <a:lnTo>
                  <a:pt x="2409591" y="98771"/>
                </a:lnTo>
                <a:lnTo>
                  <a:pt x="2452597" y="112551"/>
                </a:lnTo>
                <a:lnTo>
                  <a:pt x="2455251" y="104510"/>
                </a:lnTo>
                <a:lnTo>
                  <a:pt x="2465450" y="104510"/>
                </a:lnTo>
                <a:lnTo>
                  <a:pt x="2467131" y="99675"/>
                </a:lnTo>
                <a:lnTo>
                  <a:pt x="2458031" y="96513"/>
                </a:lnTo>
                <a:lnTo>
                  <a:pt x="2439728" y="90647"/>
                </a:lnTo>
                <a:close/>
              </a:path>
              <a:path w="3722370" h="3672840">
                <a:moveTo>
                  <a:pt x="2409482" y="98739"/>
                </a:moveTo>
                <a:close/>
              </a:path>
              <a:path w="3722370" h="3672840">
                <a:moveTo>
                  <a:pt x="2411975" y="90647"/>
                </a:moveTo>
                <a:lnTo>
                  <a:pt x="2409391" y="98710"/>
                </a:lnTo>
                <a:lnTo>
                  <a:pt x="2409591" y="98771"/>
                </a:lnTo>
                <a:lnTo>
                  <a:pt x="2411975" y="90647"/>
                </a:lnTo>
                <a:close/>
              </a:path>
              <a:path w="3722370" h="3672840">
                <a:moveTo>
                  <a:pt x="2402215" y="78958"/>
                </a:moveTo>
                <a:lnTo>
                  <a:pt x="2397446" y="95206"/>
                </a:lnTo>
                <a:lnTo>
                  <a:pt x="2409482" y="98739"/>
                </a:lnTo>
                <a:lnTo>
                  <a:pt x="2411975" y="90647"/>
                </a:lnTo>
                <a:lnTo>
                  <a:pt x="2439728" y="90647"/>
                </a:lnTo>
                <a:lnTo>
                  <a:pt x="2414558" y="82584"/>
                </a:lnTo>
                <a:lnTo>
                  <a:pt x="2402215" y="78958"/>
                </a:lnTo>
                <a:close/>
              </a:path>
              <a:path w="3722370" h="3672840">
                <a:moveTo>
                  <a:pt x="2563014" y="135258"/>
                </a:moveTo>
                <a:lnTo>
                  <a:pt x="2540370" y="135258"/>
                </a:lnTo>
                <a:lnTo>
                  <a:pt x="2537397" y="143186"/>
                </a:lnTo>
                <a:lnTo>
                  <a:pt x="2572132" y="157191"/>
                </a:lnTo>
                <a:lnTo>
                  <a:pt x="2578463" y="141486"/>
                </a:lnTo>
                <a:lnTo>
                  <a:pt x="2563014" y="135258"/>
                </a:lnTo>
                <a:close/>
              </a:path>
              <a:path w="3722370" h="3672840">
                <a:moveTo>
                  <a:pt x="2537294" y="143147"/>
                </a:moveTo>
                <a:close/>
              </a:path>
              <a:path w="3722370" h="3672840">
                <a:moveTo>
                  <a:pt x="2540370" y="135258"/>
                </a:moveTo>
                <a:lnTo>
                  <a:pt x="2537204" y="143111"/>
                </a:lnTo>
                <a:lnTo>
                  <a:pt x="2537397" y="143186"/>
                </a:lnTo>
                <a:lnTo>
                  <a:pt x="2540370" y="135258"/>
                </a:lnTo>
                <a:close/>
              </a:path>
              <a:path w="3722370" h="3672840">
                <a:moveTo>
                  <a:pt x="2515185" y="116768"/>
                </a:moveTo>
                <a:lnTo>
                  <a:pt x="2509238" y="132623"/>
                </a:lnTo>
                <a:lnTo>
                  <a:pt x="2537294" y="143147"/>
                </a:lnTo>
                <a:lnTo>
                  <a:pt x="2540370" y="135258"/>
                </a:lnTo>
                <a:lnTo>
                  <a:pt x="2563014" y="135258"/>
                </a:lnTo>
                <a:lnTo>
                  <a:pt x="2543536" y="127406"/>
                </a:lnTo>
                <a:lnTo>
                  <a:pt x="2515185" y="116768"/>
                </a:lnTo>
                <a:close/>
              </a:path>
              <a:path w="3722370" h="3672840">
                <a:moveTo>
                  <a:pt x="2683480" y="188722"/>
                </a:moveTo>
                <a:lnTo>
                  <a:pt x="2664247" y="188722"/>
                </a:lnTo>
                <a:lnTo>
                  <a:pt x="2660705" y="196411"/>
                </a:lnTo>
                <a:lnTo>
                  <a:pt x="2679594" y="205676"/>
                </a:lnTo>
                <a:lnTo>
                  <a:pt x="2687049" y="190472"/>
                </a:lnTo>
                <a:lnTo>
                  <a:pt x="2683480" y="188722"/>
                </a:lnTo>
                <a:close/>
              </a:path>
              <a:path w="3722370" h="3672840">
                <a:moveTo>
                  <a:pt x="2660595" y="196360"/>
                </a:moveTo>
                <a:close/>
              </a:path>
              <a:path w="3722370" h="3672840">
                <a:moveTo>
                  <a:pt x="2664247" y="188722"/>
                </a:moveTo>
                <a:lnTo>
                  <a:pt x="2660520" y="196324"/>
                </a:lnTo>
                <a:lnTo>
                  <a:pt x="2660705" y="196411"/>
                </a:lnTo>
                <a:lnTo>
                  <a:pt x="2664247" y="188722"/>
                </a:lnTo>
                <a:close/>
              </a:path>
              <a:path w="3722370" h="3672840">
                <a:moveTo>
                  <a:pt x="2643715" y="169941"/>
                </a:moveTo>
                <a:lnTo>
                  <a:pt x="2623482" y="169941"/>
                </a:lnTo>
                <a:lnTo>
                  <a:pt x="2620126" y="177714"/>
                </a:lnTo>
                <a:lnTo>
                  <a:pt x="2660595" y="196360"/>
                </a:lnTo>
                <a:lnTo>
                  <a:pt x="2664247" y="188722"/>
                </a:lnTo>
                <a:lnTo>
                  <a:pt x="2683480" y="188722"/>
                </a:lnTo>
                <a:lnTo>
                  <a:pt x="2667975" y="181119"/>
                </a:lnTo>
                <a:lnTo>
                  <a:pt x="2643715" y="169941"/>
                </a:lnTo>
                <a:close/>
              </a:path>
              <a:path w="3722370" h="3672840">
                <a:moveTo>
                  <a:pt x="2620031" y="177673"/>
                </a:moveTo>
                <a:close/>
              </a:path>
              <a:path w="3722370" h="3672840">
                <a:moveTo>
                  <a:pt x="2623482" y="169941"/>
                </a:moveTo>
                <a:lnTo>
                  <a:pt x="2619938" y="177631"/>
                </a:lnTo>
                <a:lnTo>
                  <a:pt x="2620126" y="177714"/>
                </a:lnTo>
                <a:lnTo>
                  <a:pt x="2623482" y="169941"/>
                </a:lnTo>
                <a:close/>
              </a:path>
              <a:path w="3722370" h="3672840">
                <a:moveTo>
                  <a:pt x="2625363" y="161531"/>
                </a:moveTo>
                <a:lnTo>
                  <a:pt x="2618652" y="177078"/>
                </a:lnTo>
                <a:lnTo>
                  <a:pt x="2620031" y="177673"/>
                </a:lnTo>
                <a:lnTo>
                  <a:pt x="2623482" y="169941"/>
                </a:lnTo>
                <a:lnTo>
                  <a:pt x="2643715" y="169941"/>
                </a:lnTo>
                <a:lnTo>
                  <a:pt x="2627024" y="162251"/>
                </a:lnTo>
                <a:lnTo>
                  <a:pt x="2625363" y="161531"/>
                </a:lnTo>
                <a:close/>
              </a:path>
              <a:path w="3722370" h="3672840">
                <a:moveTo>
                  <a:pt x="2789734" y="250648"/>
                </a:moveTo>
                <a:lnTo>
                  <a:pt x="2783213" y="250648"/>
                </a:lnTo>
                <a:lnTo>
                  <a:pt x="2779124" y="258062"/>
                </a:lnTo>
                <a:lnTo>
                  <a:pt x="2783812" y="260800"/>
                </a:lnTo>
                <a:lnTo>
                  <a:pt x="2789734" y="250648"/>
                </a:lnTo>
                <a:close/>
              </a:path>
              <a:path w="3722370" h="3672840">
                <a:moveTo>
                  <a:pt x="2779040" y="258016"/>
                </a:moveTo>
                <a:close/>
              </a:path>
              <a:path w="3722370" h="3672840">
                <a:moveTo>
                  <a:pt x="2783213" y="250648"/>
                </a:moveTo>
                <a:lnTo>
                  <a:pt x="2778947" y="257962"/>
                </a:lnTo>
                <a:lnTo>
                  <a:pt x="2779124" y="258062"/>
                </a:lnTo>
                <a:lnTo>
                  <a:pt x="2783213" y="250648"/>
                </a:lnTo>
                <a:close/>
              </a:path>
              <a:path w="3722370" h="3672840">
                <a:moveTo>
                  <a:pt x="2761657" y="229090"/>
                </a:moveTo>
                <a:lnTo>
                  <a:pt x="2744128" y="229090"/>
                </a:lnTo>
                <a:lnTo>
                  <a:pt x="2740219" y="236599"/>
                </a:lnTo>
                <a:lnTo>
                  <a:pt x="2779040" y="258016"/>
                </a:lnTo>
                <a:lnTo>
                  <a:pt x="2783213" y="250648"/>
                </a:lnTo>
                <a:lnTo>
                  <a:pt x="2789734" y="250648"/>
                </a:lnTo>
                <a:lnTo>
                  <a:pt x="2792345" y="246172"/>
                </a:lnTo>
                <a:lnTo>
                  <a:pt x="2787479" y="243335"/>
                </a:lnTo>
                <a:lnTo>
                  <a:pt x="2761657" y="229090"/>
                </a:lnTo>
                <a:close/>
              </a:path>
              <a:path w="3722370" h="3672840">
                <a:moveTo>
                  <a:pt x="2740083" y="236528"/>
                </a:moveTo>
                <a:lnTo>
                  <a:pt x="2740211" y="236599"/>
                </a:lnTo>
                <a:lnTo>
                  <a:pt x="2740083" y="236528"/>
                </a:lnTo>
                <a:close/>
              </a:path>
              <a:path w="3722370" h="3672840">
                <a:moveTo>
                  <a:pt x="2744128" y="229090"/>
                </a:moveTo>
                <a:lnTo>
                  <a:pt x="2740038" y="236504"/>
                </a:lnTo>
                <a:lnTo>
                  <a:pt x="2740219" y="236599"/>
                </a:lnTo>
                <a:lnTo>
                  <a:pt x="2744128" y="229090"/>
                </a:lnTo>
                <a:close/>
              </a:path>
              <a:path w="3722370" h="3672840">
                <a:moveTo>
                  <a:pt x="2732547" y="213516"/>
                </a:moveTo>
                <a:lnTo>
                  <a:pt x="2724727" y="228535"/>
                </a:lnTo>
                <a:lnTo>
                  <a:pt x="2740083" y="236528"/>
                </a:lnTo>
                <a:lnTo>
                  <a:pt x="2744128" y="229090"/>
                </a:lnTo>
                <a:lnTo>
                  <a:pt x="2761657" y="229090"/>
                </a:lnTo>
                <a:lnTo>
                  <a:pt x="2748217" y="221677"/>
                </a:lnTo>
                <a:lnTo>
                  <a:pt x="2732547" y="213516"/>
                </a:lnTo>
                <a:close/>
              </a:path>
              <a:path w="3722370" h="3672840">
                <a:moveTo>
                  <a:pt x="2875146" y="296444"/>
                </a:moveTo>
                <a:lnTo>
                  <a:pt x="2859601" y="296444"/>
                </a:lnTo>
                <a:lnTo>
                  <a:pt x="2855161" y="303653"/>
                </a:lnTo>
                <a:lnTo>
                  <a:pt x="2884422" y="322660"/>
                </a:lnTo>
                <a:lnTo>
                  <a:pt x="2893646" y="308458"/>
                </a:lnTo>
                <a:lnTo>
                  <a:pt x="2875146" y="296444"/>
                </a:lnTo>
                <a:close/>
              </a:path>
              <a:path w="3722370" h="3672840">
                <a:moveTo>
                  <a:pt x="2855060" y="303590"/>
                </a:moveTo>
                <a:close/>
              </a:path>
              <a:path w="3722370" h="3672840">
                <a:moveTo>
                  <a:pt x="2859601" y="296444"/>
                </a:moveTo>
                <a:lnTo>
                  <a:pt x="2854990" y="303545"/>
                </a:lnTo>
                <a:lnTo>
                  <a:pt x="2855161" y="303653"/>
                </a:lnTo>
                <a:lnTo>
                  <a:pt x="2859601" y="296444"/>
                </a:lnTo>
                <a:close/>
              </a:path>
              <a:path w="3722370" h="3672840">
                <a:moveTo>
                  <a:pt x="2836252" y="272119"/>
                </a:moveTo>
                <a:lnTo>
                  <a:pt x="2827371" y="286536"/>
                </a:lnTo>
                <a:lnTo>
                  <a:pt x="2855060" y="303590"/>
                </a:lnTo>
                <a:lnTo>
                  <a:pt x="2859601" y="296444"/>
                </a:lnTo>
                <a:lnTo>
                  <a:pt x="2875146" y="296444"/>
                </a:lnTo>
                <a:lnTo>
                  <a:pt x="2864213" y="289344"/>
                </a:lnTo>
                <a:lnTo>
                  <a:pt x="2836252" y="272119"/>
                </a:lnTo>
                <a:close/>
              </a:path>
              <a:path w="3722370" h="3672840">
                <a:moveTo>
                  <a:pt x="2983543" y="371615"/>
                </a:moveTo>
                <a:lnTo>
                  <a:pt x="2969510" y="371615"/>
                </a:lnTo>
                <a:lnTo>
                  <a:pt x="2964564" y="378487"/>
                </a:lnTo>
                <a:lnTo>
                  <a:pt x="2980709" y="390704"/>
                </a:lnTo>
                <a:lnTo>
                  <a:pt x="2990924" y="377200"/>
                </a:lnTo>
                <a:lnTo>
                  <a:pt x="2983543" y="371615"/>
                </a:lnTo>
                <a:close/>
              </a:path>
              <a:path w="3722370" h="3672840">
                <a:moveTo>
                  <a:pt x="2964467" y="378417"/>
                </a:moveTo>
                <a:close/>
              </a:path>
              <a:path w="3722370" h="3672840">
                <a:moveTo>
                  <a:pt x="2969510" y="371615"/>
                </a:moveTo>
                <a:lnTo>
                  <a:pt x="2964402" y="378368"/>
                </a:lnTo>
                <a:lnTo>
                  <a:pt x="2964564" y="378487"/>
                </a:lnTo>
                <a:lnTo>
                  <a:pt x="2969510" y="371615"/>
                </a:lnTo>
                <a:close/>
              </a:path>
              <a:path w="3722370" h="3672840">
                <a:moveTo>
                  <a:pt x="2948012" y="345714"/>
                </a:moveTo>
                <a:lnTo>
                  <a:pt x="2933517" y="345714"/>
                </a:lnTo>
                <a:lnTo>
                  <a:pt x="2928736" y="352701"/>
                </a:lnTo>
                <a:lnTo>
                  <a:pt x="2964467" y="378417"/>
                </a:lnTo>
                <a:lnTo>
                  <a:pt x="2969510" y="371615"/>
                </a:lnTo>
                <a:lnTo>
                  <a:pt x="2983543" y="371615"/>
                </a:lnTo>
                <a:lnTo>
                  <a:pt x="2974618" y="364863"/>
                </a:lnTo>
                <a:lnTo>
                  <a:pt x="2948012" y="345714"/>
                </a:lnTo>
                <a:close/>
              </a:path>
              <a:path w="3722370" h="3672840">
                <a:moveTo>
                  <a:pt x="2928621" y="352623"/>
                </a:moveTo>
                <a:close/>
              </a:path>
              <a:path w="3722370" h="3672840">
                <a:moveTo>
                  <a:pt x="2933517" y="345714"/>
                </a:moveTo>
                <a:lnTo>
                  <a:pt x="2928570" y="352586"/>
                </a:lnTo>
                <a:lnTo>
                  <a:pt x="2928736" y="352701"/>
                </a:lnTo>
                <a:lnTo>
                  <a:pt x="2933517" y="345714"/>
                </a:lnTo>
                <a:close/>
              </a:path>
              <a:path w="3722370" h="3672840">
                <a:moveTo>
                  <a:pt x="2935869" y="337064"/>
                </a:moveTo>
                <a:lnTo>
                  <a:pt x="2926308" y="351041"/>
                </a:lnTo>
                <a:lnTo>
                  <a:pt x="2928621" y="352623"/>
                </a:lnTo>
                <a:lnTo>
                  <a:pt x="2933517" y="345714"/>
                </a:lnTo>
                <a:lnTo>
                  <a:pt x="2948012" y="345714"/>
                </a:lnTo>
                <a:lnTo>
                  <a:pt x="2938462" y="338841"/>
                </a:lnTo>
                <a:lnTo>
                  <a:pt x="2935869" y="337064"/>
                </a:lnTo>
                <a:close/>
              </a:path>
              <a:path w="3722370" h="3672840">
                <a:moveTo>
                  <a:pt x="3081676" y="454218"/>
                </a:moveTo>
                <a:lnTo>
                  <a:pt x="3073458" y="454218"/>
                </a:lnTo>
                <a:lnTo>
                  <a:pt x="3068034" y="460719"/>
                </a:lnTo>
                <a:lnTo>
                  <a:pt x="3072533" y="464661"/>
                </a:lnTo>
                <a:lnTo>
                  <a:pt x="3081676" y="454218"/>
                </a:lnTo>
                <a:close/>
              </a:path>
              <a:path w="3722370" h="3672840">
                <a:moveTo>
                  <a:pt x="3068000" y="460691"/>
                </a:moveTo>
                <a:close/>
              </a:path>
              <a:path w="3722370" h="3672840">
                <a:moveTo>
                  <a:pt x="3073458" y="454218"/>
                </a:moveTo>
                <a:lnTo>
                  <a:pt x="3067881" y="460587"/>
                </a:lnTo>
                <a:lnTo>
                  <a:pt x="3068034" y="460719"/>
                </a:lnTo>
                <a:lnTo>
                  <a:pt x="3073458" y="454218"/>
                </a:lnTo>
                <a:close/>
              </a:path>
              <a:path w="3722370" h="3672840">
                <a:moveTo>
                  <a:pt x="3052710" y="425881"/>
                </a:moveTo>
                <a:lnTo>
                  <a:pt x="3039494" y="425881"/>
                </a:lnTo>
                <a:lnTo>
                  <a:pt x="3034228" y="432509"/>
                </a:lnTo>
                <a:lnTo>
                  <a:pt x="3068000" y="460691"/>
                </a:lnTo>
                <a:lnTo>
                  <a:pt x="3073458" y="454218"/>
                </a:lnTo>
                <a:lnTo>
                  <a:pt x="3081676" y="454218"/>
                </a:lnTo>
                <a:lnTo>
                  <a:pt x="3083688" y="451920"/>
                </a:lnTo>
                <a:lnTo>
                  <a:pt x="3079036" y="447847"/>
                </a:lnTo>
                <a:lnTo>
                  <a:pt x="3052710" y="425881"/>
                </a:lnTo>
                <a:close/>
              </a:path>
              <a:path w="3722370" h="3672840">
                <a:moveTo>
                  <a:pt x="3034144" y="432443"/>
                </a:moveTo>
                <a:close/>
              </a:path>
              <a:path w="3722370" h="3672840">
                <a:moveTo>
                  <a:pt x="3039494" y="425881"/>
                </a:moveTo>
                <a:lnTo>
                  <a:pt x="3034071" y="432382"/>
                </a:lnTo>
                <a:lnTo>
                  <a:pt x="3034228" y="432509"/>
                </a:lnTo>
                <a:lnTo>
                  <a:pt x="3039494" y="425881"/>
                </a:lnTo>
                <a:close/>
              </a:path>
              <a:path w="3722370" h="3672840">
                <a:moveTo>
                  <a:pt x="3031204" y="408478"/>
                </a:moveTo>
                <a:lnTo>
                  <a:pt x="3020669" y="421736"/>
                </a:lnTo>
                <a:lnTo>
                  <a:pt x="3034144" y="432443"/>
                </a:lnTo>
                <a:lnTo>
                  <a:pt x="3039494" y="425881"/>
                </a:lnTo>
                <a:lnTo>
                  <a:pt x="3052710" y="425881"/>
                </a:lnTo>
                <a:lnTo>
                  <a:pt x="3044918" y="419380"/>
                </a:lnTo>
                <a:lnTo>
                  <a:pt x="3031204" y="408478"/>
                </a:lnTo>
                <a:close/>
              </a:path>
              <a:path w="3722370" h="3672840">
                <a:moveTo>
                  <a:pt x="3151456" y="513220"/>
                </a:moveTo>
                <a:lnTo>
                  <a:pt x="3139253" y="513220"/>
                </a:lnTo>
                <a:lnTo>
                  <a:pt x="3133525" y="519456"/>
                </a:lnTo>
                <a:lnTo>
                  <a:pt x="3159545" y="544527"/>
                </a:lnTo>
                <a:lnTo>
                  <a:pt x="3171294" y="532333"/>
                </a:lnTo>
                <a:lnTo>
                  <a:pt x="3151456" y="513220"/>
                </a:lnTo>
                <a:close/>
              </a:path>
              <a:path w="3722370" h="3672840">
                <a:moveTo>
                  <a:pt x="3133474" y="519409"/>
                </a:moveTo>
                <a:close/>
              </a:path>
              <a:path w="3722370" h="3672840">
                <a:moveTo>
                  <a:pt x="3139253" y="513220"/>
                </a:moveTo>
                <a:lnTo>
                  <a:pt x="3133379" y="519318"/>
                </a:lnTo>
                <a:lnTo>
                  <a:pt x="3133525" y="519456"/>
                </a:lnTo>
                <a:lnTo>
                  <a:pt x="3139253" y="513220"/>
                </a:lnTo>
                <a:close/>
              </a:path>
              <a:path w="3722370" h="3672840">
                <a:moveTo>
                  <a:pt x="3121855" y="485745"/>
                </a:moveTo>
                <a:lnTo>
                  <a:pt x="3110401" y="498215"/>
                </a:lnTo>
                <a:lnTo>
                  <a:pt x="3133474" y="519409"/>
                </a:lnTo>
                <a:lnTo>
                  <a:pt x="3139253" y="513220"/>
                </a:lnTo>
                <a:lnTo>
                  <a:pt x="3151456" y="513220"/>
                </a:lnTo>
                <a:lnTo>
                  <a:pt x="3145128" y="507123"/>
                </a:lnTo>
                <a:lnTo>
                  <a:pt x="3121855" y="485745"/>
                </a:lnTo>
                <a:close/>
              </a:path>
              <a:path w="3722370" h="3672840">
                <a:moveTo>
                  <a:pt x="3243783" y="607344"/>
                </a:moveTo>
                <a:lnTo>
                  <a:pt x="3232397" y="607344"/>
                </a:lnTo>
                <a:lnTo>
                  <a:pt x="3226239" y="613154"/>
                </a:lnTo>
                <a:lnTo>
                  <a:pt x="3241095" y="629678"/>
                </a:lnTo>
                <a:lnTo>
                  <a:pt x="3253686" y="618355"/>
                </a:lnTo>
                <a:lnTo>
                  <a:pt x="3243783" y="607344"/>
                </a:lnTo>
                <a:close/>
              </a:path>
              <a:path w="3722370" h="3672840">
                <a:moveTo>
                  <a:pt x="3226163" y="613074"/>
                </a:moveTo>
                <a:close/>
              </a:path>
              <a:path w="3722370" h="3672840">
                <a:moveTo>
                  <a:pt x="3232397" y="607344"/>
                </a:moveTo>
                <a:lnTo>
                  <a:pt x="3226102" y="613006"/>
                </a:lnTo>
                <a:lnTo>
                  <a:pt x="3226239" y="613154"/>
                </a:lnTo>
                <a:lnTo>
                  <a:pt x="3232397" y="607344"/>
                </a:lnTo>
                <a:close/>
              </a:path>
              <a:path w="3722370" h="3672840">
                <a:moveTo>
                  <a:pt x="3213748" y="575240"/>
                </a:moveTo>
                <a:lnTo>
                  <a:pt x="3202109" y="575240"/>
                </a:lnTo>
                <a:lnTo>
                  <a:pt x="3196090" y="581196"/>
                </a:lnTo>
                <a:lnTo>
                  <a:pt x="3226163" y="613074"/>
                </a:lnTo>
                <a:lnTo>
                  <a:pt x="3232397" y="607344"/>
                </a:lnTo>
                <a:lnTo>
                  <a:pt x="3243783" y="607344"/>
                </a:lnTo>
                <a:lnTo>
                  <a:pt x="3238693" y="601684"/>
                </a:lnTo>
                <a:lnTo>
                  <a:pt x="3213748" y="575240"/>
                </a:lnTo>
                <a:close/>
              </a:path>
              <a:path w="3722370" h="3672840">
                <a:moveTo>
                  <a:pt x="3196022" y="581127"/>
                </a:moveTo>
                <a:close/>
              </a:path>
              <a:path w="3722370" h="3672840">
                <a:moveTo>
                  <a:pt x="3202109" y="575240"/>
                </a:moveTo>
                <a:lnTo>
                  <a:pt x="3195949" y="581050"/>
                </a:lnTo>
                <a:lnTo>
                  <a:pt x="3196090" y="581196"/>
                </a:lnTo>
                <a:lnTo>
                  <a:pt x="3202109" y="575240"/>
                </a:lnTo>
                <a:close/>
              </a:path>
              <a:path w="3722370" h="3672840">
                <a:moveTo>
                  <a:pt x="3207301" y="568450"/>
                </a:moveTo>
                <a:lnTo>
                  <a:pt x="3195265" y="580362"/>
                </a:lnTo>
                <a:lnTo>
                  <a:pt x="3196022" y="581127"/>
                </a:lnTo>
                <a:lnTo>
                  <a:pt x="3202109" y="575240"/>
                </a:lnTo>
                <a:lnTo>
                  <a:pt x="3213748" y="575240"/>
                </a:lnTo>
                <a:lnTo>
                  <a:pt x="3208267" y="569429"/>
                </a:lnTo>
                <a:lnTo>
                  <a:pt x="3207301" y="568450"/>
                </a:lnTo>
                <a:close/>
              </a:path>
              <a:path w="3722370" h="3672840">
                <a:moveTo>
                  <a:pt x="3329257" y="707864"/>
                </a:moveTo>
                <a:lnTo>
                  <a:pt x="3318536" y="707864"/>
                </a:lnTo>
                <a:lnTo>
                  <a:pt x="3311977" y="713219"/>
                </a:lnTo>
                <a:lnTo>
                  <a:pt x="3317097" y="719811"/>
                </a:lnTo>
                <a:lnTo>
                  <a:pt x="3330468" y="709423"/>
                </a:lnTo>
                <a:lnTo>
                  <a:pt x="3329257" y="707864"/>
                </a:lnTo>
                <a:close/>
              </a:path>
              <a:path w="3722370" h="3672840">
                <a:moveTo>
                  <a:pt x="3311921" y="713151"/>
                </a:moveTo>
                <a:close/>
              </a:path>
              <a:path w="3722370" h="3672840">
                <a:moveTo>
                  <a:pt x="3318536" y="707864"/>
                </a:moveTo>
                <a:lnTo>
                  <a:pt x="3311850" y="713059"/>
                </a:lnTo>
                <a:lnTo>
                  <a:pt x="3311977" y="713219"/>
                </a:lnTo>
                <a:lnTo>
                  <a:pt x="3318536" y="707864"/>
                </a:lnTo>
                <a:close/>
              </a:path>
              <a:path w="3722370" h="3672840">
                <a:moveTo>
                  <a:pt x="3301555" y="673671"/>
                </a:moveTo>
                <a:lnTo>
                  <a:pt x="3290625" y="673671"/>
                </a:lnTo>
                <a:lnTo>
                  <a:pt x="3284197" y="679180"/>
                </a:lnTo>
                <a:lnTo>
                  <a:pt x="3311921" y="713151"/>
                </a:lnTo>
                <a:lnTo>
                  <a:pt x="3318536" y="707864"/>
                </a:lnTo>
                <a:lnTo>
                  <a:pt x="3329257" y="707864"/>
                </a:lnTo>
                <a:lnTo>
                  <a:pt x="3325221" y="702669"/>
                </a:lnTo>
                <a:lnTo>
                  <a:pt x="3301555" y="673671"/>
                </a:lnTo>
                <a:close/>
              </a:path>
              <a:path w="3722370" h="3672840">
                <a:moveTo>
                  <a:pt x="3284132" y="679105"/>
                </a:moveTo>
                <a:close/>
              </a:path>
              <a:path w="3722370" h="3672840">
                <a:moveTo>
                  <a:pt x="3290625" y="673671"/>
                </a:moveTo>
                <a:lnTo>
                  <a:pt x="3284067" y="679025"/>
                </a:lnTo>
                <a:lnTo>
                  <a:pt x="3284197" y="679180"/>
                </a:lnTo>
                <a:lnTo>
                  <a:pt x="3290625" y="673671"/>
                </a:lnTo>
                <a:close/>
              </a:path>
              <a:path w="3722370" h="3672840">
                <a:moveTo>
                  <a:pt x="3287266" y="656738"/>
                </a:moveTo>
                <a:lnTo>
                  <a:pt x="3274407" y="667757"/>
                </a:lnTo>
                <a:lnTo>
                  <a:pt x="3284132" y="679105"/>
                </a:lnTo>
                <a:lnTo>
                  <a:pt x="3290625" y="673671"/>
                </a:lnTo>
                <a:lnTo>
                  <a:pt x="3301555" y="673671"/>
                </a:lnTo>
                <a:lnTo>
                  <a:pt x="3297185" y="668317"/>
                </a:lnTo>
                <a:lnTo>
                  <a:pt x="3287266" y="656738"/>
                </a:lnTo>
                <a:close/>
              </a:path>
              <a:path w="3722370" h="3672840">
                <a:moveTo>
                  <a:pt x="3382223" y="778240"/>
                </a:moveTo>
                <a:lnTo>
                  <a:pt x="3371875" y="778240"/>
                </a:lnTo>
                <a:lnTo>
                  <a:pt x="3365066" y="783272"/>
                </a:lnTo>
                <a:lnTo>
                  <a:pt x="3387237" y="814833"/>
                </a:lnTo>
                <a:lnTo>
                  <a:pt x="3401093" y="805099"/>
                </a:lnTo>
                <a:lnTo>
                  <a:pt x="3382223" y="778240"/>
                </a:lnTo>
                <a:close/>
              </a:path>
              <a:path w="3722370" h="3672840">
                <a:moveTo>
                  <a:pt x="3364998" y="783179"/>
                </a:moveTo>
                <a:close/>
              </a:path>
              <a:path w="3722370" h="3672840">
                <a:moveTo>
                  <a:pt x="3371875" y="778240"/>
                </a:moveTo>
                <a:lnTo>
                  <a:pt x="3364947" y="783107"/>
                </a:lnTo>
                <a:lnTo>
                  <a:pt x="3365066" y="783272"/>
                </a:lnTo>
                <a:lnTo>
                  <a:pt x="3371875" y="778240"/>
                </a:lnTo>
                <a:close/>
              </a:path>
              <a:path w="3722370" h="3672840">
                <a:moveTo>
                  <a:pt x="3361470" y="749919"/>
                </a:moveTo>
                <a:lnTo>
                  <a:pt x="3347853" y="759984"/>
                </a:lnTo>
                <a:lnTo>
                  <a:pt x="3364998" y="783179"/>
                </a:lnTo>
                <a:lnTo>
                  <a:pt x="3371875" y="778240"/>
                </a:lnTo>
                <a:lnTo>
                  <a:pt x="3382223" y="778240"/>
                </a:lnTo>
                <a:lnTo>
                  <a:pt x="3378803" y="773372"/>
                </a:lnTo>
                <a:lnTo>
                  <a:pt x="3361470" y="749919"/>
                </a:lnTo>
                <a:close/>
              </a:path>
              <a:path w="3722370" h="3672840">
                <a:moveTo>
                  <a:pt x="3455334" y="888559"/>
                </a:moveTo>
                <a:lnTo>
                  <a:pt x="3445463" y="888559"/>
                </a:lnTo>
                <a:lnTo>
                  <a:pt x="3438307" y="893085"/>
                </a:lnTo>
                <a:lnTo>
                  <a:pt x="3450880" y="914073"/>
                </a:lnTo>
                <a:lnTo>
                  <a:pt x="3465405" y="905370"/>
                </a:lnTo>
                <a:lnTo>
                  <a:pt x="3455334" y="888559"/>
                </a:lnTo>
                <a:close/>
              </a:path>
              <a:path w="3722370" h="3672840">
                <a:moveTo>
                  <a:pt x="3438252" y="892997"/>
                </a:moveTo>
                <a:close/>
              </a:path>
              <a:path w="3722370" h="3672840">
                <a:moveTo>
                  <a:pt x="3445463" y="888559"/>
                </a:moveTo>
                <a:lnTo>
                  <a:pt x="3438199" y="892910"/>
                </a:lnTo>
                <a:lnTo>
                  <a:pt x="3438307" y="893085"/>
                </a:lnTo>
                <a:lnTo>
                  <a:pt x="3445463" y="888559"/>
                </a:lnTo>
                <a:close/>
              </a:path>
              <a:path w="3722370" h="3672840">
                <a:moveTo>
                  <a:pt x="3429595" y="847641"/>
                </a:moveTo>
                <a:lnTo>
                  <a:pt x="3415285" y="856695"/>
                </a:lnTo>
                <a:lnTo>
                  <a:pt x="3438252" y="892997"/>
                </a:lnTo>
                <a:lnTo>
                  <a:pt x="3445463" y="888559"/>
                </a:lnTo>
                <a:lnTo>
                  <a:pt x="3455334" y="888559"/>
                </a:lnTo>
                <a:lnTo>
                  <a:pt x="3452726" y="884205"/>
                </a:lnTo>
                <a:lnTo>
                  <a:pt x="3429595" y="847641"/>
                </a:lnTo>
                <a:close/>
              </a:path>
              <a:path w="3722370" h="3672840">
                <a:moveTo>
                  <a:pt x="3520477" y="1004241"/>
                </a:moveTo>
                <a:lnTo>
                  <a:pt x="3510997" y="1004241"/>
                </a:lnTo>
                <a:lnTo>
                  <a:pt x="3503531" y="1008233"/>
                </a:lnTo>
                <a:lnTo>
                  <a:pt x="3508033" y="1017179"/>
                </a:lnTo>
                <a:lnTo>
                  <a:pt x="3523157" y="1009563"/>
                </a:lnTo>
                <a:lnTo>
                  <a:pt x="3520477" y="1004241"/>
                </a:lnTo>
                <a:close/>
              </a:path>
              <a:path w="3722370" h="3672840">
                <a:moveTo>
                  <a:pt x="3503466" y="1008112"/>
                </a:moveTo>
                <a:close/>
              </a:path>
              <a:path w="3722370" h="3672840">
                <a:moveTo>
                  <a:pt x="3510997" y="1004241"/>
                </a:moveTo>
                <a:lnTo>
                  <a:pt x="3503434" y="1008049"/>
                </a:lnTo>
                <a:lnTo>
                  <a:pt x="3503531" y="1008233"/>
                </a:lnTo>
                <a:lnTo>
                  <a:pt x="3510997" y="1004241"/>
                </a:lnTo>
                <a:close/>
              </a:path>
              <a:path w="3722370" h="3672840">
                <a:moveTo>
                  <a:pt x="3499673" y="965108"/>
                </a:moveTo>
                <a:lnTo>
                  <a:pt x="3490071" y="965108"/>
                </a:lnTo>
                <a:lnTo>
                  <a:pt x="3482704" y="969281"/>
                </a:lnTo>
                <a:lnTo>
                  <a:pt x="3503466" y="1008112"/>
                </a:lnTo>
                <a:lnTo>
                  <a:pt x="3510997" y="1004241"/>
                </a:lnTo>
                <a:lnTo>
                  <a:pt x="3520477" y="1004241"/>
                </a:lnTo>
                <a:lnTo>
                  <a:pt x="3518559" y="1000431"/>
                </a:lnTo>
                <a:lnTo>
                  <a:pt x="3499673" y="965108"/>
                </a:lnTo>
                <a:close/>
              </a:path>
              <a:path w="3722370" h="3672840">
                <a:moveTo>
                  <a:pt x="3482657" y="969199"/>
                </a:moveTo>
                <a:close/>
              </a:path>
              <a:path w="3722370" h="3672840">
                <a:moveTo>
                  <a:pt x="3490071" y="965108"/>
                </a:moveTo>
                <a:lnTo>
                  <a:pt x="3482605" y="969101"/>
                </a:lnTo>
                <a:lnTo>
                  <a:pt x="3482704" y="969281"/>
                </a:lnTo>
                <a:lnTo>
                  <a:pt x="3490071" y="965108"/>
                </a:lnTo>
                <a:close/>
              </a:path>
              <a:path w="3722370" h="3672840">
                <a:moveTo>
                  <a:pt x="3490963" y="949507"/>
                </a:moveTo>
                <a:lnTo>
                  <a:pt x="3476231" y="957854"/>
                </a:lnTo>
                <a:lnTo>
                  <a:pt x="3482657" y="969199"/>
                </a:lnTo>
                <a:lnTo>
                  <a:pt x="3490071" y="965108"/>
                </a:lnTo>
                <a:lnTo>
                  <a:pt x="3499673" y="965108"/>
                </a:lnTo>
                <a:lnTo>
                  <a:pt x="3497538" y="961114"/>
                </a:lnTo>
                <a:lnTo>
                  <a:pt x="3490963" y="949507"/>
                </a:lnTo>
                <a:close/>
              </a:path>
              <a:path w="3722370" h="3672840">
                <a:moveTo>
                  <a:pt x="3559279" y="1084149"/>
                </a:moveTo>
                <a:lnTo>
                  <a:pt x="3550018" y="1084149"/>
                </a:lnTo>
                <a:lnTo>
                  <a:pt x="3542365" y="1087771"/>
                </a:lnTo>
                <a:lnTo>
                  <a:pt x="3558418" y="1123986"/>
                </a:lnTo>
                <a:lnTo>
                  <a:pt x="3573898" y="1117123"/>
                </a:lnTo>
                <a:lnTo>
                  <a:pt x="3559279" y="1084149"/>
                </a:lnTo>
                <a:close/>
              </a:path>
              <a:path w="3722370" h="3672840">
                <a:moveTo>
                  <a:pt x="3542315" y="1087665"/>
                </a:moveTo>
                <a:close/>
              </a:path>
              <a:path w="3722370" h="3672840">
                <a:moveTo>
                  <a:pt x="3550018" y="1084149"/>
                </a:moveTo>
                <a:lnTo>
                  <a:pt x="3542277" y="1087581"/>
                </a:lnTo>
                <a:lnTo>
                  <a:pt x="3542365" y="1087771"/>
                </a:lnTo>
                <a:lnTo>
                  <a:pt x="3550018" y="1084149"/>
                </a:lnTo>
                <a:close/>
              </a:path>
              <a:path w="3722370" h="3672840">
                <a:moveTo>
                  <a:pt x="3545732" y="1055300"/>
                </a:moveTo>
                <a:lnTo>
                  <a:pt x="3530426" y="1062542"/>
                </a:lnTo>
                <a:lnTo>
                  <a:pt x="3542315" y="1087665"/>
                </a:lnTo>
                <a:lnTo>
                  <a:pt x="3550018" y="1084149"/>
                </a:lnTo>
                <a:lnTo>
                  <a:pt x="3559279" y="1084149"/>
                </a:lnTo>
                <a:lnTo>
                  <a:pt x="3557757" y="1080717"/>
                </a:lnTo>
                <a:lnTo>
                  <a:pt x="3545732" y="1055300"/>
                </a:lnTo>
                <a:close/>
              </a:path>
              <a:path w="3722370" h="3672840">
                <a:moveTo>
                  <a:pt x="3610245" y="1207908"/>
                </a:moveTo>
                <a:lnTo>
                  <a:pt x="3601255" y="1207908"/>
                </a:lnTo>
                <a:lnTo>
                  <a:pt x="3593354" y="1210951"/>
                </a:lnTo>
                <a:lnTo>
                  <a:pt x="3601478" y="1233718"/>
                </a:lnTo>
                <a:lnTo>
                  <a:pt x="3617426" y="1228025"/>
                </a:lnTo>
                <a:lnTo>
                  <a:pt x="3610245" y="1207908"/>
                </a:lnTo>
                <a:close/>
              </a:path>
              <a:path w="3722370" h="3672840">
                <a:moveTo>
                  <a:pt x="3593308" y="1210831"/>
                </a:moveTo>
                <a:close/>
              </a:path>
              <a:path w="3722370" h="3672840">
                <a:moveTo>
                  <a:pt x="3601255" y="1207908"/>
                </a:moveTo>
                <a:lnTo>
                  <a:pt x="3593280" y="1210754"/>
                </a:lnTo>
                <a:lnTo>
                  <a:pt x="3593354" y="1210951"/>
                </a:lnTo>
                <a:lnTo>
                  <a:pt x="3601255" y="1207908"/>
                </a:lnTo>
                <a:close/>
              </a:path>
              <a:path w="3722370" h="3672840">
                <a:moveTo>
                  <a:pt x="3593570" y="1164412"/>
                </a:moveTo>
                <a:lnTo>
                  <a:pt x="3577769" y="1170500"/>
                </a:lnTo>
                <a:lnTo>
                  <a:pt x="3593308" y="1210831"/>
                </a:lnTo>
                <a:lnTo>
                  <a:pt x="3601255" y="1207908"/>
                </a:lnTo>
                <a:lnTo>
                  <a:pt x="3610245" y="1207908"/>
                </a:lnTo>
                <a:lnTo>
                  <a:pt x="3609229" y="1205061"/>
                </a:lnTo>
                <a:lnTo>
                  <a:pt x="3593570" y="1164412"/>
                </a:lnTo>
                <a:close/>
              </a:path>
              <a:path w="3722370" h="3672840">
                <a:moveTo>
                  <a:pt x="3652170" y="1335994"/>
                </a:moveTo>
                <a:lnTo>
                  <a:pt x="3643391" y="1335994"/>
                </a:lnTo>
                <a:lnTo>
                  <a:pt x="3635284" y="1338439"/>
                </a:lnTo>
                <a:lnTo>
                  <a:pt x="3637354" y="1345996"/>
                </a:lnTo>
                <a:lnTo>
                  <a:pt x="3653684" y="1341517"/>
                </a:lnTo>
                <a:lnTo>
                  <a:pt x="3652170" y="1335994"/>
                </a:lnTo>
                <a:close/>
              </a:path>
              <a:path w="3722370" h="3672840">
                <a:moveTo>
                  <a:pt x="3635258" y="1338352"/>
                </a:moveTo>
                <a:close/>
              </a:path>
              <a:path w="3722370" h="3672840">
                <a:moveTo>
                  <a:pt x="3643391" y="1335994"/>
                </a:moveTo>
                <a:lnTo>
                  <a:pt x="3635226" y="1338234"/>
                </a:lnTo>
                <a:lnTo>
                  <a:pt x="3635284" y="1338439"/>
                </a:lnTo>
                <a:lnTo>
                  <a:pt x="3643391" y="1335994"/>
                </a:lnTo>
                <a:close/>
              </a:path>
              <a:path w="3722370" h="3672840">
                <a:moveTo>
                  <a:pt x="3639224" y="1292842"/>
                </a:moveTo>
                <a:lnTo>
                  <a:pt x="3630381" y="1292842"/>
                </a:lnTo>
                <a:lnTo>
                  <a:pt x="3622338" y="1295488"/>
                </a:lnTo>
                <a:lnTo>
                  <a:pt x="3635258" y="1338352"/>
                </a:lnTo>
                <a:lnTo>
                  <a:pt x="3643391" y="1335994"/>
                </a:lnTo>
                <a:lnTo>
                  <a:pt x="3652170" y="1335994"/>
                </a:lnTo>
                <a:lnTo>
                  <a:pt x="3651556" y="1333755"/>
                </a:lnTo>
                <a:lnTo>
                  <a:pt x="3639224" y="1292842"/>
                </a:lnTo>
                <a:close/>
              </a:path>
              <a:path w="3722370" h="3672840">
                <a:moveTo>
                  <a:pt x="3622311" y="1295407"/>
                </a:moveTo>
                <a:close/>
              </a:path>
              <a:path w="3722370" h="3672840">
                <a:moveTo>
                  <a:pt x="3630381" y="1292842"/>
                </a:moveTo>
                <a:lnTo>
                  <a:pt x="3622274" y="1295285"/>
                </a:lnTo>
                <a:lnTo>
                  <a:pt x="3622338" y="1295488"/>
                </a:lnTo>
                <a:lnTo>
                  <a:pt x="3630381" y="1292842"/>
                </a:lnTo>
                <a:close/>
              </a:path>
              <a:path w="3722370" h="3672840">
                <a:moveTo>
                  <a:pt x="3633856" y="1276314"/>
                </a:moveTo>
                <a:lnTo>
                  <a:pt x="3617771" y="1281607"/>
                </a:lnTo>
                <a:lnTo>
                  <a:pt x="3622311" y="1295407"/>
                </a:lnTo>
                <a:lnTo>
                  <a:pt x="3630381" y="1292842"/>
                </a:lnTo>
                <a:lnTo>
                  <a:pt x="3639224" y="1292842"/>
                </a:lnTo>
                <a:lnTo>
                  <a:pt x="3638487" y="1290398"/>
                </a:lnTo>
                <a:lnTo>
                  <a:pt x="3633856" y="1276314"/>
                </a:lnTo>
                <a:close/>
              </a:path>
              <a:path w="3722370" h="3672840">
                <a:moveTo>
                  <a:pt x="3674901" y="1423600"/>
                </a:moveTo>
                <a:lnTo>
                  <a:pt x="3666230" y="1423600"/>
                </a:lnTo>
                <a:lnTo>
                  <a:pt x="3658011" y="1425632"/>
                </a:lnTo>
                <a:lnTo>
                  <a:pt x="3665728" y="1460619"/>
                </a:lnTo>
                <a:lnTo>
                  <a:pt x="3682264" y="1456970"/>
                </a:lnTo>
                <a:lnTo>
                  <a:pt x="3674901" y="1423600"/>
                </a:lnTo>
                <a:close/>
              </a:path>
              <a:path w="3722370" h="3672840">
                <a:moveTo>
                  <a:pt x="3657990" y="1425545"/>
                </a:moveTo>
                <a:close/>
              </a:path>
              <a:path w="3722370" h="3672840">
                <a:moveTo>
                  <a:pt x="3666230" y="1423600"/>
                </a:moveTo>
                <a:lnTo>
                  <a:pt x="3657963" y="1425423"/>
                </a:lnTo>
                <a:lnTo>
                  <a:pt x="3658011" y="1425632"/>
                </a:lnTo>
                <a:lnTo>
                  <a:pt x="3666230" y="1423600"/>
                </a:lnTo>
                <a:close/>
              </a:path>
              <a:path w="3722370" h="3672840">
                <a:moveTo>
                  <a:pt x="3666841" y="1390802"/>
                </a:moveTo>
                <a:lnTo>
                  <a:pt x="3650402" y="1394867"/>
                </a:lnTo>
                <a:lnTo>
                  <a:pt x="3657990" y="1425545"/>
                </a:lnTo>
                <a:lnTo>
                  <a:pt x="3666230" y="1423600"/>
                </a:lnTo>
                <a:lnTo>
                  <a:pt x="3674901" y="1423600"/>
                </a:lnTo>
                <a:lnTo>
                  <a:pt x="3674498" y="1421775"/>
                </a:lnTo>
                <a:lnTo>
                  <a:pt x="3666841" y="1390802"/>
                </a:lnTo>
                <a:close/>
              </a:path>
              <a:path w="3722370" h="3672840">
                <a:moveTo>
                  <a:pt x="3700876" y="1558039"/>
                </a:moveTo>
                <a:lnTo>
                  <a:pt x="3692324" y="1558039"/>
                </a:lnTo>
                <a:lnTo>
                  <a:pt x="3683974" y="1559441"/>
                </a:lnTo>
                <a:lnTo>
                  <a:pt x="3686412" y="1576651"/>
                </a:lnTo>
                <a:lnTo>
                  <a:pt x="3703177" y="1574272"/>
                </a:lnTo>
                <a:lnTo>
                  <a:pt x="3700876" y="1558039"/>
                </a:lnTo>
                <a:close/>
              </a:path>
              <a:path w="3722370" h="3672840">
                <a:moveTo>
                  <a:pt x="3683956" y="1559336"/>
                </a:moveTo>
                <a:close/>
              </a:path>
              <a:path w="3722370" h="3672840">
                <a:moveTo>
                  <a:pt x="3692324" y="1558039"/>
                </a:moveTo>
                <a:lnTo>
                  <a:pt x="3683941" y="1559228"/>
                </a:lnTo>
                <a:lnTo>
                  <a:pt x="3683974" y="1559441"/>
                </a:lnTo>
                <a:lnTo>
                  <a:pt x="3692324" y="1558039"/>
                </a:lnTo>
                <a:close/>
              </a:path>
              <a:path w="3722370" h="3672840">
                <a:moveTo>
                  <a:pt x="3693321" y="1512841"/>
                </a:moveTo>
                <a:lnTo>
                  <a:pt x="3684734" y="1512841"/>
                </a:lnTo>
                <a:lnTo>
                  <a:pt x="3676423" y="1514455"/>
                </a:lnTo>
                <a:lnTo>
                  <a:pt x="3683956" y="1559336"/>
                </a:lnTo>
                <a:lnTo>
                  <a:pt x="3692324" y="1558039"/>
                </a:lnTo>
                <a:lnTo>
                  <a:pt x="3700876" y="1558039"/>
                </a:lnTo>
                <a:lnTo>
                  <a:pt x="3700707" y="1556847"/>
                </a:lnTo>
                <a:lnTo>
                  <a:pt x="3693321" y="1512841"/>
                </a:lnTo>
                <a:close/>
              </a:path>
              <a:path w="3722370" h="3672840">
                <a:moveTo>
                  <a:pt x="3676396" y="1514314"/>
                </a:moveTo>
                <a:lnTo>
                  <a:pt x="3676420" y="1514455"/>
                </a:lnTo>
                <a:lnTo>
                  <a:pt x="3676396" y="1514314"/>
                </a:lnTo>
                <a:close/>
              </a:path>
              <a:path w="3722370" h="3672840">
                <a:moveTo>
                  <a:pt x="3684734" y="1512841"/>
                </a:moveTo>
                <a:lnTo>
                  <a:pt x="3676384" y="1514243"/>
                </a:lnTo>
                <a:lnTo>
                  <a:pt x="3676423" y="1514455"/>
                </a:lnTo>
                <a:lnTo>
                  <a:pt x="3684734" y="1512841"/>
                </a:lnTo>
                <a:close/>
              </a:path>
              <a:path w="3722370" h="3672840">
                <a:moveTo>
                  <a:pt x="3692225" y="1507001"/>
                </a:moveTo>
                <a:lnTo>
                  <a:pt x="3675602" y="1510229"/>
                </a:lnTo>
                <a:lnTo>
                  <a:pt x="3676396" y="1514314"/>
                </a:lnTo>
                <a:lnTo>
                  <a:pt x="3684734" y="1512841"/>
                </a:lnTo>
                <a:lnTo>
                  <a:pt x="3693321" y="1512841"/>
                </a:lnTo>
                <a:lnTo>
                  <a:pt x="3693085" y="1511435"/>
                </a:lnTo>
                <a:lnTo>
                  <a:pt x="3692225" y="1507001"/>
                </a:lnTo>
                <a:close/>
              </a:path>
              <a:path w="3722370" h="3672840">
                <a:moveTo>
                  <a:pt x="3712607" y="1649521"/>
                </a:moveTo>
                <a:lnTo>
                  <a:pt x="3704106" y="1649521"/>
                </a:lnTo>
                <a:lnTo>
                  <a:pt x="3695694" y="1650495"/>
                </a:lnTo>
                <a:lnTo>
                  <a:pt x="3699606" y="1693989"/>
                </a:lnTo>
                <a:lnTo>
                  <a:pt x="3716472" y="1692471"/>
                </a:lnTo>
                <a:lnTo>
                  <a:pt x="3712607" y="1649521"/>
                </a:lnTo>
                <a:close/>
              </a:path>
              <a:path w="3722370" h="3672840">
                <a:moveTo>
                  <a:pt x="3695684" y="1650407"/>
                </a:moveTo>
                <a:close/>
              </a:path>
              <a:path w="3722370" h="3672840">
                <a:moveTo>
                  <a:pt x="3704106" y="1649521"/>
                </a:moveTo>
                <a:lnTo>
                  <a:pt x="3695673" y="1650281"/>
                </a:lnTo>
                <a:lnTo>
                  <a:pt x="3695694" y="1650495"/>
                </a:lnTo>
                <a:lnTo>
                  <a:pt x="3704106" y="1649521"/>
                </a:lnTo>
                <a:close/>
              </a:path>
              <a:path w="3722370" h="3672840">
                <a:moveTo>
                  <a:pt x="3709771" y="1624858"/>
                </a:moveTo>
                <a:lnTo>
                  <a:pt x="3692950" y="1626806"/>
                </a:lnTo>
                <a:lnTo>
                  <a:pt x="3695684" y="1650407"/>
                </a:lnTo>
                <a:lnTo>
                  <a:pt x="3704106" y="1649521"/>
                </a:lnTo>
                <a:lnTo>
                  <a:pt x="3712607" y="1649521"/>
                </a:lnTo>
                <a:lnTo>
                  <a:pt x="3712538" y="1648759"/>
                </a:lnTo>
                <a:lnTo>
                  <a:pt x="3709771" y="1624858"/>
                </a:lnTo>
                <a:close/>
              </a:path>
              <a:path w="3722370" h="3672840">
                <a:moveTo>
                  <a:pt x="3721533" y="1789239"/>
                </a:moveTo>
                <a:lnTo>
                  <a:pt x="3713065" y="1789239"/>
                </a:lnTo>
                <a:lnTo>
                  <a:pt x="3704605" y="1789564"/>
                </a:lnTo>
                <a:lnTo>
                  <a:pt x="3704887" y="1811729"/>
                </a:lnTo>
                <a:lnTo>
                  <a:pt x="3721818" y="1811512"/>
                </a:lnTo>
                <a:lnTo>
                  <a:pt x="3721533" y="1789239"/>
                </a:lnTo>
                <a:close/>
              </a:path>
              <a:path w="3722370" h="3672840">
                <a:moveTo>
                  <a:pt x="3704601" y="1789475"/>
                </a:moveTo>
                <a:close/>
              </a:path>
              <a:path w="3722370" h="3672840">
                <a:moveTo>
                  <a:pt x="3713065" y="1789239"/>
                </a:moveTo>
                <a:lnTo>
                  <a:pt x="3704600" y="1789347"/>
                </a:lnTo>
                <a:lnTo>
                  <a:pt x="3704605" y="1789564"/>
                </a:lnTo>
                <a:lnTo>
                  <a:pt x="3713065" y="1789239"/>
                </a:lnTo>
                <a:close/>
              </a:path>
              <a:path w="3722370" h="3672840">
                <a:moveTo>
                  <a:pt x="3719780" y="1743596"/>
                </a:moveTo>
                <a:lnTo>
                  <a:pt x="3702860" y="1744248"/>
                </a:lnTo>
                <a:lnTo>
                  <a:pt x="3704601" y="1789475"/>
                </a:lnTo>
                <a:lnTo>
                  <a:pt x="3704600" y="1789347"/>
                </a:lnTo>
                <a:lnTo>
                  <a:pt x="3713065" y="1789239"/>
                </a:lnTo>
                <a:lnTo>
                  <a:pt x="3721533" y="1789239"/>
                </a:lnTo>
                <a:lnTo>
                  <a:pt x="3719780" y="1743596"/>
                </a:lnTo>
                <a:close/>
              </a:path>
              <a:path w="3722370" h="3672840">
                <a:moveTo>
                  <a:pt x="3704601" y="1883363"/>
                </a:moveTo>
                <a:lnTo>
                  <a:pt x="3702814" y="1929787"/>
                </a:lnTo>
                <a:lnTo>
                  <a:pt x="3719734" y="1930439"/>
                </a:lnTo>
                <a:lnTo>
                  <a:pt x="3721529" y="1883600"/>
                </a:lnTo>
                <a:lnTo>
                  <a:pt x="3713065" y="1883600"/>
                </a:lnTo>
                <a:lnTo>
                  <a:pt x="3704600" y="1883491"/>
                </a:lnTo>
                <a:lnTo>
                  <a:pt x="3704601" y="1883363"/>
                </a:lnTo>
                <a:close/>
              </a:path>
              <a:path w="3722370" h="3672840">
                <a:moveTo>
                  <a:pt x="3704605" y="1883274"/>
                </a:moveTo>
                <a:lnTo>
                  <a:pt x="3704600" y="1883491"/>
                </a:lnTo>
                <a:lnTo>
                  <a:pt x="3713065" y="1883600"/>
                </a:lnTo>
                <a:lnTo>
                  <a:pt x="3704605" y="1883274"/>
                </a:lnTo>
                <a:close/>
              </a:path>
              <a:path w="3722370" h="3672840">
                <a:moveTo>
                  <a:pt x="3721533" y="1883274"/>
                </a:moveTo>
                <a:lnTo>
                  <a:pt x="3704605" y="1883274"/>
                </a:lnTo>
                <a:lnTo>
                  <a:pt x="3713065" y="1883600"/>
                </a:lnTo>
                <a:lnTo>
                  <a:pt x="3721529" y="1883600"/>
                </a:lnTo>
                <a:lnTo>
                  <a:pt x="3721533" y="1883274"/>
                </a:lnTo>
                <a:close/>
              </a:path>
              <a:path w="3722370" h="3672840">
                <a:moveTo>
                  <a:pt x="3704870" y="1862307"/>
                </a:moveTo>
                <a:lnTo>
                  <a:pt x="3704601" y="1883363"/>
                </a:lnTo>
                <a:lnTo>
                  <a:pt x="3721533" y="1883274"/>
                </a:lnTo>
                <a:lnTo>
                  <a:pt x="3721803" y="1862524"/>
                </a:lnTo>
                <a:lnTo>
                  <a:pt x="3704870" y="1862307"/>
                </a:lnTo>
                <a:close/>
              </a:path>
              <a:path w="3722370" h="3672840">
                <a:moveTo>
                  <a:pt x="3695685" y="2022426"/>
                </a:moveTo>
                <a:lnTo>
                  <a:pt x="3692813" y="2047223"/>
                </a:lnTo>
                <a:lnTo>
                  <a:pt x="3709633" y="2049171"/>
                </a:lnTo>
                <a:lnTo>
                  <a:pt x="3712517" y="2024291"/>
                </a:lnTo>
                <a:lnTo>
                  <a:pt x="3712605" y="2023317"/>
                </a:lnTo>
                <a:lnTo>
                  <a:pt x="3704106" y="2023317"/>
                </a:lnTo>
                <a:lnTo>
                  <a:pt x="3695673" y="2022558"/>
                </a:lnTo>
                <a:lnTo>
                  <a:pt x="3695685" y="2022426"/>
                </a:lnTo>
                <a:close/>
              </a:path>
              <a:path w="3722370" h="3672840">
                <a:moveTo>
                  <a:pt x="3695694" y="2022342"/>
                </a:moveTo>
                <a:lnTo>
                  <a:pt x="3695673" y="2022558"/>
                </a:lnTo>
                <a:lnTo>
                  <a:pt x="3704106" y="2023317"/>
                </a:lnTo>
                <a:lnTo>
                  <a:pt x="3695694" y="2022342"/>
                </a:lnTo>
                <a:close/>
              </a:path>
              <a:path w="3722370" h="3672840">
                <a:moveTo>
                  <a:pt x="3712692" y="2022342"/>
                </a:moveTo>
                <a:lnTo>
                  <a:pt x="3695694" y="2022342"/>
                </a:lnTo>
                <a:lnTo>
                  <a:pt x="3704106" y="2023317"/>
                </a:lnTo>
                <a:lnTo>
                  <a:pt x="3712605" y="2023317"/>
                </a:lnTo>
                <a:lnTo>
                  <a:pt x="3712692" y="2022342"/>
                </a:lnTo>
                <a:close/>
              </a:path>
              <a:path w="3722370" h="3672840">
                <a:moveTo>
                  <a:pt x="3699499" y="1980043"/>
                </a:moveTo>
                <a:lnTo>
                  <a:pt x="3695685" y="2022426"/>
                </a:lnTo>
                <a:lnTo>
                  <a:pt x="3712692" y="2022342"/>
                </a:lnTo>
                <a:lnTo>
                  <a:pt x="3716364" y="1981560"/>
                </a:lnTo>
                <a:lnTo>
                  <a:pt x="3699499" y="1980043"/>
                </a:lnTo>
                <a:close/>
              </a:path>
              <a:path w="3722370" h="3672840">
                <a:moveTo>
                  <a:pt x="3676396" y="2158527"/>
                </a:moveTo>
                <a:lnTo>
                  <a:pt x="3675374" y="2163786"/>
                </a:lnTo>
                <a:lnTo>
                  <a:pt x="3691996" y="2167014"/>
                </a:lnTo>
                <a:lnTo>
                  <a:pt x="3693048" y="2161611"/>
                </a:lnTo>
                <a:lnTo>
                  <a:pt x="3693319" y="2159998"/>
                </a:lnTo>
                <a:lnTo>
                  <a:pt x="3684734" y="2159998"/>
                </a:lnTo>
                <a:lnTo>
                  <a:pt x="3676384" y="2158596"/>
                </a:lnTo>
                <a:close/>
              </a:path>
              <a:path w="3722370" h="3672840">
                <a:moveTo>
                  <a:pt x="3676423" y="2158384"/>
                </a:moveTo>
                <a:lnTo>
                  <a:pt x="3676384" y="2158596"/>
                </a:lnTo>
                <a:lnTo>
                  <a:pt x="3684734" y="2159998"/>
                </a:lnTo>
                <a:lnTo>
                  <a:pt x="3676423" y="2158384"/>
                </a:lnTo>
                <a:close/>
              </a:path>
              <a:path w="3722370" h="3672840">
                <a:moveTo>
                  <a:pt x="3693590" y="2158384"/>
                </a:moveTo>
                <a:lnTo>
                  <a:pt x="3676423" y="2158384"/>
                </a:lnTo>
                <a:lnTo>
                  <a:pt x="3684734" y="2159998"/>
                </a:lnTo>
                <a:lnTo>
                  <a:pt x="3693319" y="2159998"/>
                </a:lnTo>
                <a:lnTo>
                  <a:pt x="3693590" y="2158384"/>
                </a:lnTo>
                <a:close/>
              </a:path>
              <a:path w="3722370" h="3672840">
                <a:moveTo>
                  <a:pt x="3683956" y="2113502"/>
                </a:moveTo>
                <a:lnTo>
                  <a:pt x="3676396" y="2158527"/>
                </a:lnTo>
                <a:lnTo>
                  <a:pt x="3676423" y="2158384"/>
                </a:lnTo>
                <a:lnTo>
                  <a:pt x="3693590" y="2158384"/>
                </a:lnTo>
                <a:lnTo>
                  <a:pt x="3700676" y="2116201"/>
                </a:lnTo>
                <a:lnTo>
                  <a:pt x="3700874" y="2114798"/>
                </a:lnTo>
                <a:lnTo>
                  <a:pt x="3692324" y="2114798"/>
                </a:lnTo>
                <a:lnTo>
                  <a:pt x="3683941" y="2113610"/>
                </a:lnTo>
                <a:close/>
              </a:path>
              <a:path w="3722370" h="3672840">
                <a:moveTo>
                  <a:pt x="3683974" y="2113396"/>
                </a:moveTo>
                <a:lnTo>
                  <a:pt x="3683941" y="2113610"/>
                </a:lnTo>
                <a:lnTo>
                  <a:pt x="3692324" y="2114798"/>
                </a:lnTo>
                <a:lnTo>
                  <a:pt x="3683974" y="2113396"/>
                </a:lnTo>
                <a:close/>
              </a:path>
              <a:path w="3722370" h="3672840">
                <a:moveTo>
                  <a:pt x="3701073" y="2113396"/>
                </a:moveTo>
                <a:lnTo>
                  <a:pt x="3683974" y="2113396"/>
                </a:lnTo>
                <a:lnTo>
                  <a:pt x="3692324" y="2114798"/>
                </a:lnTo>
                <a:lnTo>
                  <a:pt x="3700874" y="2114798"/>
                </a:lnTo>
                <a:lnTo>
                  <a:pt x="3701073" y="2113396"/>
                </a:lnTo>
                <a:close/>
              </a:path>
              <a:path w="3722370" h="3672840">
                <a:moveTo>
                  <a:pt x="3686243" y="2097374"/>
                </a:moveTo>
                <a:lnTo>
                  <a:pt x="3683956" y="2113502"/>
                </a:lnTo>
                <a:lnTo>
                  <a:pt x="3701073" y="2113396"/>
                </a:lnTo>
                <a:lnTo>
                  <a:pt x="3703010" y="2099751"/>
                </a:lnTo>
                <a:lnTo>
                  <a:pt x="3686243" y="2097374"/>
                </a:lnTo>
                <a:close/>
              </a:path>
              <a:path w="3722370" h="3672840">
                <a:moveTo>
                  <a:pt x="3657990" y="2247293"/>
                </a:moveTo>
                <a:lnTo>
                  <a:pt x="3650115" y="2279134"/>
                </a:lnTo>
                <a:lnTo>
                  <a:pt x="3666553" y="2283199"/>
                </a:lnTo>
                <a:lnTo>
                  <a:pt x="3674452" y="2251271"/>
                </a:lnTo>
                <a:lnTo>
                  <a:pt x="3674900" y="2249239"/>
                </a:lnTo>
                <a:lnTo>
                  <a:pt x="3666230" y="2249239"/>
                </a:lnTo>
                <a:lnTo>
                  <a:pt x="3657963" y="2247414"/>
                </a:lnTo>
                <a:close/>
              </a:path>
              <a:path w="3722370" h="3672840">
                <a:moveTo>
                  <a:pt x="3658011" y="2247206"/>
                </a:moveTo>
                <a:lnTo>
                  <a:pt x="3657963" y="2247414"/>
                </a:lnTo>
                <a:lnTo>
                  <a:pt x="3666230" y="2249239"/>
                </a:lnTo>
                <a:lnTo>
                  <a:pt x="3658011" y="2247206"/>
                </a:lnTo>
                <a:close/>
              </a:path>
              <a:path w="3722370" h="3672840">
                <a:moveTo>
                  <a:pt x="3675349" y="2247206"/>
                </a:moveTo>
                <a:lnTo>
                  <a:pt x="3658011" y="2247206"/>
                </a:lnTo>
                <a:lnTo>
                  <a:pt x="3666230" y="2249239"/>
                </a:lnTo>
                <a:lnTo>
                  <a:pt x="3674900" y="2249239"/>
                </a:lnTo>
                <a:lnTo>
                  <a:pt x="3675349" y="2247206"/>
                </a:lnTo>
                <a:close/>
              </a:path>
              <a:path w="3722370" h="3672840">
                <a:moveTo>
                  <a:pt x="3665470" y="2213390"/>
                </a:moveTo>
                <a:lnTo>
                  <a:pt x="3657990" y="2247293"/>
                </a:lnTo>
                <a:lnTo>
                  <a:pt x="3675349" y="2247206"/>
                </a:lnTo>
                <a:lnTo>
                  <a:pt x="3682005" y="2217039"/>
                </a:lnTo>
                <a:lnTo>
                  <a:pt x="3665470" y="2213390"/>
                </a:lnTo>
                <a:close/>
              </a:path>
              <a:path w="3722370" h="3672840">
                <a:moveTo>
                  <a:pt x="3622307" y="2377446"/>
                </a:moveTo>
                <a:lnTo>
                  <a:pt x="3617396" y="2392370"/>
                </a:lnTo>
                <a:lnTo>
                  <a:pt x="3633481" y="2397662"/>
                </a:lnTo>
                <a:lnTo>
                  <a:pt x="3638426" y="2382643"/>
                </a:lnTo>
                <a:lnTo>
                  <a:pt x="3639224" y="2379996"/>
                </a:lnTo>
                <a:lnTo>
                  <a:pt x="3630381" y="2379996"/>
                </a:lnTo>
                <a:lnTo>
                  <a:pt x="3622274" y="2377553"/>
                </a:lnTo>
                <a:close/>
              </a:path>
              <a:path w="3722370" h="3672840">
                <a:moveTo>
                  <a:pt x="3622338" y="2377351"/>
                </a:moveTo>
                <a:lnTo>
                  <a:pt x="3622274" y="2377553"/>
                </a:lnTo>
                <a:lnTo>
                  <a:pt x="3630381" y="2379996"/>
                </a:lnTo>
                <a:lnTo>
                  <a:pt x="3622338" y="2377351"/>
                </a:lnTo>
                <a:close/>
              </a:path>
              <a:path w="3722370" h="3672840">
                <a:moveTo>
                  <a:pt x="3640021" y="2377351"/>
                </a:moveTo>
                <a:lnTo>
                  <a:pt x="3622338" y="2377351"/>
                </a:lnTo>
                <a:lnTo>
                  <a:pt x="3630381" y="2379996"/>
                </a:lnTo>
                <a:lnTo>
                  <a:pt x="3639224" y="2379996"/>
                </a:lnTo>
                <a:lnTo>
                  <a:pt x="3640021" y="2377351"/>
                </a:lnTo>
                <a:close/>
              </a:path>
              <a:path w="3722370" h="3672840">
                <a:moveTo>
                  <a:pt x="3635258" y="2334487"/>
                </a:moveTo>
                <a:lnTo>
                  <a:pt x="3622307" y="2377446"/>
                </a:lnTo>
                <a:lnTo>
                  <a:pt x="3640021" y="2377351"/>
                </a:lnTo>
                <a:lnTo>
                  <a:pt x="3651499" y="2339287"/>
                </a:lnTo>
                <a:lnTo>
                  <a:pt x="3652170" y="2336844"/>
                </a:lnTo>
                <a:lnTo>
                  <a:pt x="3643391" y="2336844"/>
                </a:lnTo>
                <a:lnTo>
                  <a:pt x="3635226" y="2334605"/>
                </a:lnTo>
                <a:close/>
              </a:path>
              <a:path w="3722370" h="3672840">
                <a:moveTo>
                  <a:pt x="3635284" y="2334400"/>
                </a:moveTo>
                <a:lnTo>
                  <a:pt x="3635226" y="2334605"/>
                </a:lnTo>
                <a:lnTo>
                  <a:pt x="3643391" y="2336844"/>
                </a:lnTo>
                <a:lnTo>
                  <a:pt x="3635284" y="2334400"/>
                </a:lnTo>
                <a:close/>
              </a:path>
              <a:path w="3722370" h="3672840">
                <a:moveTo>
                  <a:pt x="3652840" y="2334400"/>
                </a:moveTo>
                <a:lnTo>
                  <a:pt x="3635284" y="2334400"/>
                </a:lnTo>
                <a:lnTo>
                  <a:pt x="3643391" y="2336844"/>
                </a:lnTo>
                <a:lnTo>
                  <a:pt x="3652170" y="2336844"/>
                </a:lnTo>
                <a:lnTo>
                  <a:pt x="3652840" y="2334400"/>
                </a:lnTo>
                <a:close/>
              </a:path>
              <a:path w="3722370" h="3672840">
                <a:moveTo>
                  <a:pt x="3637037" y="2327998"/>
                </a:moveTo>
                <a:lnTo>
                  <a:pt x="3635258" y="2334487"/>
                </a:lnTo>
                <a:lnTo>
                  <a:pt x="3652840" y="2334400"/>
                </a:lnTo>
                <a:lnTo>
                  <a:pt x="3653368" y="2332476"/>
                </a:lnTo>
                <a:lnTo>
                  <a:pt x="3637037" y="2327998"/>
                </a:lnTo>
                <a:close/>
              </a:path>
              <a:path w="3722370" h="3672840">
                <a:moveTo>
                  <a:pt x="3593308" y="2462007"/>
                </a:moveTo>
                <a:lnTo>
                  <a:pt x="3577338" y="2503457"/>
                </a:lnTo>
                <a:lnTo>
                  <a:pt x="3593138" y="2509545"/>
                </a:lnTo>
                <a:lnTo>
                  <a:pt x="3609157" y="2467975"/>
                </a:lnTo>
                <a:lnTo>
                  <a:pt x="3610244" y="2464931"/>
                </a:lnTo>
                <a:lnTo>
                  <a:pt x="3601255" y="2464931"/>
                </a:lnTo>
                <a:lnTo>
                  <a:pt x="3593280" y="2462084"/>
                </a:lnTo>
                <a:close/>
              </a:path>
              <a:path w="3722370" h="3672840">
                <a:moveTo>
                  <a:pt x="3593354" y="2461887"/>
                </a:moveTo>
                <a:lnTo>
                  <a:pt x="3593280" y="2462084"/>
                </a:lnTo>
                <a:lnTo>
                  <a:pt x="3601255" y="2464931"/>
                </a:lnTo>
                <a:lnTo>
                  <a:pt x="3593354" y="2461887"/>
                </a:lnTo>
                <a:close/>
              </a:path>
              <a:path w="3722370" h="3672840">
                <a:moveTo>
                  <a:pt x="3611331" y="2461887"/>
                </a:moveTo>
                <a:lnTo>
                  <a:pt x="3593354" y="2461887"/>
                </a:lnTo>
                <a:lnTo>
                  <a:pt x="3601255" y="2464931"/>
                </a:lnTo>
                <a:lnTo>
                  <a:pt x="3610244" y="2464931"/>
                </a:lnTo>
                <a:lnTo>
                  <a:pt x="3611331" y="2461887"/>
                </a:lnTo>
                <a:close/>
              </a:path>
              <a:path w="3722370" h="3672840">
                <a:moveTo>
                  <a:pt x="3601076" y="2440249"/>
                </a:moveTo>
                <a:lnTo>
                  <a:pt x="3593308" y="2462007"/>
                </a:lnTo>
                <a:lnTo>
                  <a:pt x="3611331" y="2461887"/>
                </a:lnTo>
                <a:lnTo>
                  <a:pt x="3617023" y="2445942"/>
                </a:lnTo>
                <a:lnTo>
                  <a:pt x="3601076" y="2440249"/>
                </a:lnTo>
                <a:close/>
              </a:path>
              <a:path w="3722370" h="3672840">
                <a:moveTo>
                  <a:pt x="3542315" y="2585173"/>
                </a:moveTo>
                <a:lnTo>
                  <a:pt x="3529914" y="2611379"/>
                </a:lnTo>
                <a:lnTo>
                  <a:pt x="3545220" y="2618623"/>
                </a:lnTo>
                <a:lnTo>
                  <a:pt x="3557673" y="2592311"/>
                </a:lnTo>
                <a:lnTo>
                  <a:pt x="3559279" y="2588689"/>
                </a:lnTo>
                <a:lnTo>
                  <a:pt x="3550018" y="2588689"/>
                </a:lnTo>
                <a:lnTo>
                  <a:pt x="3542277" y="2585257"/>
                </a:lnTo>
                <a:close/>
              </a:path>
              <a:path w="3722370" h="3672840">
                <a:moveTo>
                  <a:pt x="3542365" y="2585067"/>
                </a:moveTo>
                <a:lnTo>
                  <a:pt x="3542277" y="2585257"/>
                </a:lnTo>
                <a:lnTo>
                  <a:pt x="3550018" y="2588689"/>
                </a:lnTo>
                <a:lnTo>
                  <a:pt x="3542365" y="2585067"/>
                </a:lnTo>
                <a:close/>
              </a:path>
              <a:path w="3722370" h="3672840">
                <a:moveTo>
                  <a:pt x="3560884" y="2585067"/>
                </a:moveTo>
                <a:lnTo>
                  <a:pt x="3542365" y="2585067"/>
                </a:lnTo>
                <a:lnTo>
                  <a:pt x="3550018" y="2588689"/>
                </a:lnTo>
                <a:lnTo>
                  <a:pt x="3559279" y="2588689"/>
                </a:lnTo>
                <a:lnTo>
                  <a:pt x="3560884" y="2585067"/>
                </a:lnTo>
                <a:close/>
              </a:path>
              <a:path w="3722370" h="3672840">
                <a:moveTo>
                  <a:pt x="3557932" y="2549947"/>
                </a:moveTo>
                <a:lnTo>
                  <a:pt x="3542315" y="2585173"/>
                </a:lnTo>
                <a:lnTo>
                  <a:pt x="3560884" y="2585067"/>
                </a:lnTo>
                <a:lnTo>
                  <a:pt x="3573412" y="2556810"/>
                </a:lnTo>
                <a:lnTo>
                  <a:pt x="3557932" y="2549947"/>
                </a:lnTo>
                <a:close/>
              </a:path>
              <a:path w="3722370" h="3672840">
                <a:moveTo>
                  <a:pt x="3482669" y="2703618"/>
                </a:moveTo>
                <a:lnTo>
                  <a:pt x="3475639" y="2716027"/>
                </a:lnTo>
                <a:lnTo>
                  <a:pt x="3490372" y="2724374"/>
                </a:lnTo>
                <a:lnTo>
                  <a:pt x="3497439" y="2711904"/>
                </a:lnTo>
                <a:lnTo>
                  <a:pt x="3499671" y="2707730"/>
                </a:lnTo>
                <a:lnTo>
                  <a:pt x="3490071" y="2707730"/>
                </a:lnTo>
                <a:lnTo>
                  <a:pt x="3482605" y="2703738"/>
                </a:lnTo>
                <a:close/>
              </a:path>
              <a:path w="3722370" h="3672840">
                <a:moveTo>
                  <a:pt x="3482704" y="2703556"/>
                </a:moveTo>
                <a:lnTo>
                  <a:pt x="3482605" y="2703738"/>
                </a:lnTo>
                <a:lnTo>
                  <a:pt x="3490071" y="2707730"/>
                </a:lnTo>
                <a:lnTo>
                  <a:pt x="3482704" y="2703556"/>
                </a:lnTo>
                <a:close/>
              </a:path>
              <a:path w="3722370" h="3672840">
                <a:moveTo>
                  <a:pt x="3501903" y="2703556"/>
                </a:moveTo>
                <a:lnTo>
                  <a:pt x="3482704" y="2703556"/>
                </a:lnTo>
                <a:lnTo>
                  <a:pt x="3490071" y="2707730"/>
                </a:lnTo>
                <a:lnTo>
                  <a:pt x="3499671" y="2707730"/>
                </a:lnTo>
                <a:lnTo>
                  <a:pt x="3501903" y="2703556"/>
                </a:lnTo>
                <a:close/>
              </a:path>
              <a:path w="3722370" h="3672840">
                <a:moveTo>
                  <a:pt x="3503466" y="2664727"/>
                </a:moveTo>
                <a:lnTo>
                  <a:pt x="3482669" y="2703618"/>
                </a:lnTo>
                <a:lnTo>
                  <a:pt x="3501903" y="2703556"/>
                </a:lnTo>
                <a:lnTo>
                  <a:pt x="3518464" y="2672590"/>
                </a:lnTo>
                <a:lnTo>
                  <a:pt x="3520476" y="2668597"/>
                </a:lnTo>
                <a:lnTo>
                  <a:pt x="3510997" y="2668597"/>
                </a:lnTo>
                <a:lnTo>
                  <a:pt x="3503434" y="2664790"/>
                </a:lnTo>
                <a:close/>
              </a:path>
              <a:path w="3722370" h="3672840">
                <a:moveTo>
                  <a:pt x="3503531" y="2664606"/>
                </a:moveTo>
                <a:lnTo>
                  <a:pt x="3503434" y="2664790"/>
                </a:lnTo>
                <a:lnTo>
                  <a:pt x="3510997" y="2668597"/>
                </a:lnTo>
                <a:lnTo>
                  <a:pt x="3503531" y="2664606"/>
                </a:lnTo>
                <a:close/>
              </a:path>
              <a:path w="3722370" h="3672840">
                <a:moveTo>
                  <a:pt x="3522486" y="2664606"/>
                </a:moveTo>
                <a:lnTo>
                  <a:pt x="3503531" y="2664606"/>
                </a:lnTo>
                <a:lnTo>
                  <a:pt x="3510997" y="2668597"/>
                </a:lnTo>
                <a:lnTo>
                  <a:pt x="3520476" y="2668597"/>
                </a:lnTo>
                <a:lnTo>
                  <a:pt x="3522486" y="2664606"/>
                </a:lnTo>
                <a:close/>
              </a:path>
              <a:path w="3722370" h="3672840">
                <a:moveTo>
                  <a:pt x="3507494" y="2656729"/>
                </a:moveTo>
                <a:lnTo>
                  <a:pt x="3503466" y="2664727"/>
                </a:lnTo>
                <a:lnTo>
                  <a:pt x="3522486" y="2664606"/>
                </a:lnTo>
                <a:lnTo>
                  <a:pt x="3522618" y="2664345"/>
                </a:lnTo>
                <a:lnTo>
                  <a:pt x="3507494" y="2656729"/>
                </a:lnTo>
                <a:close/>
              </a:path>
              <a:path w="3722370" h="3672840">
                <a:moveTo>
                  <a:pt x="3428852" y="2826365"/>
                </a:moveTo>
                <a:close/>
              </a:path>
              <a:path w="3722370" h="3672840">
                <a:moveTo>
                  <a:pt x="3434799" y="2816969"/>
                </a:moveTo>
                <a:lnTo>
                  <a:pt x="3414765" y="2816969"/>
                </a:lnTo>
                <a:lnTo>
                  <a:pt x="3421809" y="2821668"/>
                </a:lnTo>
                <a:lnTo>
                  <a:pt x="3428817" y="2826365"/>
                </a:lnTo>
                <a:lnTo>
                  <a:pt x="3434799" y="2816969"/>
                </a:lnTo>
                <a:close/>
              </a:path>
              <a:path w="3722370" h="3672840">
                <a:moveTo>
                  <a:pt x="3421168" y="2821262"/>
                </a:moveTo>
                <a:lnTo>
                  <a:pt x="3421776" y="2821668"/>
                </a:lnTo>
                <a:lnTo>
                  <a:pt x="3421168" y="2821262"/>
                </a:lnTo>
                <a:close/>
              </a:path>
              <a:path w="3722370" h="3672840">
                <a:moveTo>
                  <a:pt x="3414765" y="2816969"/>
                </a:moveTo>
                <a:lnTo>
                  <a:pt x="3421168" y="2821262"/>
                </a:lnTo>
                <a:lnTo>
                  <a:pt x="3421809" y="2821668"/>
                </a:lnTo>
                <a:lnTo>
                  <a:pt x="3414765" y="2816969"/>
                </a:lnTo>
                <a:close/>
              </a:path>
              <a:path w="3722370" h="3672840">
                <a:moveTo>
                  <a:pt x="3438252" y="2779840"/>
                </a:moveTo>
                <a:lnTo>
                  <a:pt x="3414654" y="2817140"/>
                </a:lnTo>
                <a:lnTo>
                  <a:pt x="3421168" y="2821262"/>
                </a:lnTo>
                <a:lnTo>
                  <a:pt x="3414755" y="2816984"/>
                </a:lnTo>
                <a:lnTo>
                  <a:pt x="3434799" y="2816969"/>
                </a:lnTo>
                <a:lnTo>
                  <a:pt x="3452619" y="2788806"/>
                </a:lnTo>
                <a:lnTo>
                  <a:pt x="3455332" y="2784279"/>
                </a:lnTo>
                <a:lnTo>
                  <a:pt x="3445463" y="2784279"/>
                </a:lnTo>
                <a:lnTo>
                  <a:pt x="3438199" y="2779928"/>
                </a:lnTo>
                <a:close/>
              </a:path>
              <a:path w="3722370" h="3672840">
                <a:moveTo>
                  <a:pt x="3438307" y="2779753"/>
                </a:moveTo>
                <a:lnTo>
                  <a:pt x="3438199" y="2779928"/>
                </a:lnTo>
                <a:lnTo>
                  <a:pt x="3445463" y="2784279"/>
                </a:lnTo>
                <a:lnTo>
                  <a:pt x="3438307" y="2779753"/>
                </a:lnTo>
                <a:close/>
              </a:path>
              <a:path w="3722370" h="3672840">
                <a:moveTo>
                  <a:pt x="3458044" y="2779753"/>
                </a:moveTo>
                <a:lnTo>
                  <a:pt x="3438307" y="2779753"/>
                </a:lnTo>
                <a:lnTo>
                  <a:pt x="3445463" y="2784279"/>
                </a:lnTo>
                <a:lnTo>
                  <a:pt x="3455332" y="2784279"/>
                </a:lnTo>
                <a:lnTo>
                  <a:pt x="3458044" y="2779753"/>
                </a:lnTo>
                <a:close/>
              </a:path>
              <a:path w="3722370" h="3672840">
                <a:moveTo>
                  <a:pt x="3450264" y="2759793"/>
                </a:moveTo>
                <a:lnTo>
                  <a:pt x="3438252" y="2779840"/>
                </a:lnTo>
                <a:lnTo>
                  <a:pt x="3458044" y="2779753"/>
                </a:lnTo>
                <a:lnTo>
                  <a:pt x="3464789" y="2768497"/>
                </a:lnTo>
                <a:lnTo>
                  <a:pt x="3450264" y="2759793"/>
                </a:lnTo>
                <a:close/>
              </a:path>
              <a:path w="3722370" h="3672840">
                <a:moveTo>
                  <a:pt x="3364998" y="2889658"/>
                </a:moveTo>
                <a:lnTo>
                  <a:pt x="3347140" y="2913818"/>
                </a:lnTo>
                <a:lnTo>
                  <a:pt x="3360757" y="2923882"/>
                </a:lnTo>
                <a:lnTo>
                  <a:pt x="3378684" y="2899630"/>
                </a:lnTo>
                <a:lnTo>
                  <a:pt x="3382220" y="2894599"/>
                </a:lnTo>
                <a:lnTo>
                  <a:pt x="3371875" y="2894599"/>
                </a:lnTo>
                <a:lnTo>
                  <a:pt x="3364947" y="2889731"/>
                </a:lnTo>
                <a:close/>
              </a:path>
              <a:path w="3722370" h="3672840">
                <a:moveTo>
                  <a:pt x="3365066" y="2889566"/>
                </a:moveTo>
                <a:lnTo>
                  <a:pt x="3364947" y="2889731"/>
                </a:lnTo>
                <a:lnTo>
                  <a:pt x="3371875" y="2894599"/>
                </a:lnTo>
                <a:lnTo>
                  <a:pt x="3365066" y="2889566"/>
                </a:lnTo>
                <a:close/>
              </a:path>
              <a:path w="3722370" h="3672840">
                <a:moveTo>
                  <a:pt x="3385756" y="2889566"/>
                </a:moveTo>
                <a:lnTo>
                  <a:pt x="3365066" y="2889566"/>
                </a:lnTo>
                <a:lnTo>
                  <a:pt x="3371875" y="2894599"/>
                </a:lnTo>
                <a:lnTo>
                  <a:pt x="3382220" y="2894599"/>
                </a:lnTo>
                <a:lnTo>
                  <a:pt x="3385756" y="2889566"/>
                </a:lnTo>
                <a:close/>
              </a:path>
              <a:path w="3722370" h="3672840">
                <a:moveTo>
                  <a:pt x="3386547" y="2858985"/>
                </a:moveTo>
                <a:lnTo>
                  <a:pt x="3364998" y="2889658"/>
                </a:lnTo>
                <a:lnTo>
                  <a:pt x="3385756" y="2889566"/>
                </a:lnTo>
                <a:lnTo>
                  <a:pt x="3400403" y="2868720"/>
                </a:lnTo>
                <a:lnTo>
                  <a:pt x="3386547" y="2858985"/>
                </a:lnTo>
                <a:close/>
              </a:path>
              <a:path w="3722370" h="3672840">
                <a:moveTo>
                  <a:pt x="3284154" y="2993707"/>
                </a:moveTo>
                <a:lnTo>
                  <a:pt x="3273628" y="3005990"/>
                </a:lnTo>
                <a:lnTo>
                  <a:pt x="3286485" y="3017010"/>
                </a:lnTo>
                <a:lnTo>
                  <a:pt x="3297055" y="3004676"/>
                </a:lnTo>
                <a:lnTo>
                  <a:pt x="3301553" y="2999167"/>
                </a:lnTo>
                <a:lnTo>
                  <a:pt x="3290625" y="2999167"/>
                </a:lnTo>
                <a:lnTo>
                  <a:pt x="3284067" y="2993814"/>
                </a:lnTo>
                <a:close/>
              </a:path>
              <a:path w="3722370" h="3672840">
                <a:moveTo>
                  <a:pt x="3284197" y="2993657"/>
                </a:moveTo>
                <a:lnTo>
                  <a:pt x="3284067" y="2993814"/>
                </a:lnTo>
                <a:lnTo>
                  <a:pt x="3290625" y="2999167"/>
                </a:lnTo>
                <a:lnTo>
                  <a:pt x="3284197" y="2993657"/>
                </a:lnTo>
                <a:close/>
              </a:path>
              <a:path w="3722370" h="3672840">
                <a:moveTo>
                  <a:pt x="3306050" y="2993657"/>
                </a:moveTo>
                <a:lnTo>
                  <a:pt x="3284197" y="2993657"/>
                </a:lnTo>
                <a:lnTo>
                  <a:pt x="3290625" y="2999167"/>
                </a:lnTo>
                <a:lnTo>
                  <a:pt x="3301553" y="2999167"/>
                </a:lnTo>
                <a:lnTo>
                  <a:pt x="3306050" y="2993657"/>
                </a:lnTo>
                <a:close/>
              </a:path>
              <a:path w="3722370" h="3672840">
                <a:moveTo>
                  <a:pt x="3311901" y="2959713"/>
                </a:moveTo>
                <a:lnTo>
                  <a:pt x="3284154" y="2993707"/>
                </a:lnTo>
                <a:lnTo>
                  <a:pt x="3306050" y="2993657"/>
                </a:lnTo>
                <a:lnTo>
                  <a:pt x="3325094" y="2970328"/>
                </a:lnTo>
                <a:lnTo>
                  <a:pt x="3329258" y="2964973"/>
                </a:lnTo>
                <a:lnTo>
                  <a:pt x="3318536" y="2964973"/>
                </a:lnTo>
                <a:lnTo>
                  <a:pt x="3311850" y="2959779"/>
                </a:lnTo>
                <a:close/>
              </a:path>
              <a:path w="3722370" h="3672840">
                <a:moveTo>
                  <a:pt x="3311977" y="2959620"/>
                </a:moveTo>
                <a:lnTo>
                  <a:pt x="3311850" y="2959779"/>
                </a:lnTo>
                <a:lnTo>
                  <a:pt x="3318536" y="2964973"/>
                </a:lnTo>
                <a:lnTo>
                  <a:pt x="3311977" y="2959620"/>
                </a:lnTo>
                <a:close/>
              </a:path>
              <a:path w="3722370" h="3672840">
                <a:moveTo>
                  <a:pt x="3323630" y="2959620"/>
                </a:moveTo>
                <a:lnTo>
                  <a:pt x="3311977" y="2959620"/>
                </a:lnTo>
                <a:lnTo>
                  <a:pt x="3318536" y="2964973"/>
                </a:lnTo>
                <a:lnTo>
                  <a:pt x="3329258" y="2964973"/>
                </a:lnTo>
                <a:lnTo>
                  <a:pt x="3329732" y="2964362"/>
                </a:lnTo>
                <a:lnTo>
                  <a:pt x="3323630" y="2959620"/>
                </a:lnTo>
                <a:close/>
              </a:path>
              <a:path w="3722370" h="3672840">
                <a:moveTo>
                  <a:pt x="3316362" y="2953973"/>
                </a:moveTo>
                <a:lnTo>
                  <a:pt x="3311901" y="2959713"/>
                </a:lnTo>
                <a:lnTo>
                  <a:pt x="3323630" y="2959620"/>
                </a:lnTo>
                <a:lnTo>
                  <a:pt x="3316362" y="2953973"/>
                </a:lnTo>
                <a:close/>
              </a:path>
              <a:path w="3722370" h="3672840">
                <a:moveTo>
                  <a:pt x="3196007" y="3091727"/>
                </a:moveTo>
                <a:lnTo>
                  <a:pt x="3194422" y="3093329"/>
                </a:lnTo>
                <a:lnTo>
                  <a:pt x="3206457" y="3105240"/>
                </a:lnTo>
                <a:lnTo>
                  <a:pt x="3208126" y="3103553"/>
                </a:lnTo>
                <a:lnTo>
                  <a:pt x="3213746" y="3097598"/>
                </a:lnTo>
                <a:lnTo>
                  <a:pt x="3202109" y="3097598"/>
                </a:lnTo>
                <a:lnTo>
                  <a:pt x="3195949" y="3091788"/>
                </a:lnTo>
                <a:close/>
              </a:path>
              <a:path w="3722370" h="3672840">
                <a:moveTo>
                  <a:pt x="3196090" y="3091643"/>
                </a:moveTo>
                <a:lnTo>
                  <a:pt x="3195949" y="3091788"/>
                </a:lnTo>
                <a:lnTo>
                  <a:pt x="3202109" y="3097598"/>
                </a:lnTo>
                <a:lnTo>
                  <a:pt x="3196090" y="3091643"/>
                </a:lnTo>
                <a:close/>
              </a:path>
              <a:path w="3722370" h="3672840">
                <a:moveTo>
                  <a:pt x="3219365" y="3091643"/>
                </a:moveTo>
                <a:lnTo>
                  <a:pt x="3196090" y="3091643"/>
                </a:lnTo>
                <a:lnTo>
                  <a:pt x="3202109" y="3097598"/>
                </a:lnTo>
                <a:lnTo>
                  <a:pt x="3213746" y="3097598"/>
                </a:lnTo>
                <a:lnTo>
                  <a:pt x="3219365" y="3091643"/>
                </a:lnTo>
                <a:close/>
              </a:path>
              <a:path w="3722370" h="3672840">
                <a:moveTo>
                  <a:pt x="3226166" y="3059761"/>
                </a:moveTo>
                <a:lnTo>
                  <a:pt x="3196007" y="3091727"/>
                </a:lnTo>
                <a:lnTo>
                  <a:pt x="3219365" y="3091643"/>
                </a:lnTo>
                <a:lnTo>
                  <a:pt x="3238555" y="3071304"/>
                </a:lnTo>
                <a:lnTo>
                  <a:pt x="3243782" y="3065494"/>
                </a:lnTo>
                <a:lnTo>
                  <a:pt x="3232397" y="3065494"/>
                </a:lnTo>
                <a:lnTo>
                  <a:pt x="3226102" y="3059832"/>
                </a:lnTo>
                <a:close/>
              </a:path>
              <a:path w="3722370" h="3672840">
                <a:moveTo>
                  <a:pt x="3226239" y="3059683"/>
                </a:moveTo>
                <a:lnTo>
                  <a:pt x="3226102" y="3059832"/>
                </a:lnTo>
                <a:lnTo>
                  <a:pt x="3232397" y="3065494"/>
                </a:lnTo>
                <a:lnTo>
                  <a:pt x="3226239" y="3059683"/>
                </a:lnTo>
                <a:close/>
              </a:path>
              <a:path w="3722370" h="3672840">
                <a:moveTo>
                  <a:pt x="3249009" y="3059683"/>
                </a:moveTo>
                <a:lnTo>
                  <a:pt x="3226239" y="3059683"/>
                </a:lnTo>
                <a:lnTo>
                  <a:pt x="3232397" y="3065494"/>
                </a:lnTo>
                <a:lnTo>
                  <a:pt x="3243782" y="3065494"/>
                </a:lnTo>
                <a:lnTo>
                  <a:pt x="3249009" y="3059683"/>
                </a:lnTo>
                <a:close/>
              </a:path>
              <a:path w="3722370" h="3672840">
                <a:moveTo>
                  <a:pt x="3240294" y="3044051"/>
                </a:moveTo>
                <a:lnTo>
                  <a:pt x="3226166" y="3059761"/>
                </a:lnTo>
                <a:lnTo>
                  <a:pt x="3249009" y="3059683"/>
                </a:lnTo>
                <a:lnTo>
                  <a:pt x="3252885" y="3055374"/>
                </a:lnTo>
                <a:lnTo>
                  <a:pt x="3240294" y="3044051"/>
                </a:lnTo>
                <a:close/>
              </a:path>
              <a:path w="3722370" h="3672840">
                <a:moveTo>
                  <a:pt x="3133469" y="3153434"/>
                </a:moveTo>
                <a:lnTo>
                  <a:pt x="3109518" y="3175433"/>
                </a:lnTo>
                <a:lnTo>
                  <a:pt x="3120972" y="3187904"/>
                </a:lnTo>
                <a:lnTo>
                  <a:pt x="3144981" y="3165853"/>
                </a:lnTo>
                <a:lnTo>
                  <a:pt x="3151453" y="3159617"/>
                </a:lnTo>
                <a:lnTo>
                  <a:pt x="3139253" y="3159617"/>
                </a:lnTo>
                <a:lnTo>
                  <a:pt x="3133379" y="3153520"/>
                </a:lnTo>
                <a:close/>
              </a:path>
              <a:path w="3722370" h="3672840">
                <a:moveTo>
                  <a:pt x="3133525" y="3153382"/>
                </a:moveTo>
                <a:lnTo>
                  <a:pt x="3133379" y="3153520"/>
                </a:lnTo>
                <a:lnTo>
                  <a:pt x="3139253" y="3159617"/>
                </a:lnTo>
                <a:lnTo>
                  <a:pt x="3133525" y="3153382"/>
                </a:lnTo>
                <a:close/>
              </a:path>
              <a:path w="3722370" h="3672840">
                <a:moveTo>
                  <a:pt x="3157926" y="3153382"/>
                </a:moveTo>
                <a:lnTo>
                  <a:pt x="3133525" y="3153382"/>
                </a:lnTo>
                <a:lnTo>
                  <a:pt x="3139253" y="3159617"/>
                </a:lnTo>
                <a:lnTo>
                  <a:pt x="3151453" y="3159617"/>
                </a:lnTo>
                <a:lnTo>
                  <a:pt x="3157926" y="3153382"/>
                </a:lnTo>
                <a:close/>
              </a:path>
              <a:path w="3722370" h="3672840">
                <a:moveTo>
                  <a:pt x="3158681" y="3129142"/>
                </a:moveTo>
                <a:lnTo>
                  <a:pt x="3133469" y="3153434"/>
                </a:lnTo>
                <a:lnTo>
                  <a:pt x="3157926" y="3153382"/>
                </a:lnTo>
                <a:lnTo>
                  <a:pt x="3170430" y="3141336"/>
                </a:lnTo>
                <a:lnTo>
                  <a:pt x="3158681" y="3129142"/>
                </a:lnTo>
                <a:close/>
              </a:path>
              <a:path w="3722370" h="3672840">
                <a:moveTo>
                  <a:pt x="3034153" y="3240387"/>
                </a:moveTo>
                <a:lnTo>
                  <a:pt x="3019731" y="3251848"/>
                </a:lnTo>
                <a:lnTo>
                  <a:pt x="3030265" y="3265105"/>
                </a:lnTo>
                <a:lnTo>
                  <a:pt x="3044762" y="3253585"/>
                </a:lnTo>
                <a:lnTo>
                  <a:pt x="3052708" y="3246957"/>
                </a:lnTo>
                <a:lnTo>
                  <a:pt x="3039494" y="3246957"/>
                </a:lnTo>
                <a:lnTo>
                  <a:pt x="3034071" y="3240456"/>
                </a:lnTo>
                <a:close/>
              </a:path>
              <a:path w="3722370" h="3672840">
                <a:moveTo>
                  <a:pt x="3034228" y="3240328"/>
                </a:moveTo>
                <a:lnTo>
                  <a:pt x="3034071" y="3240456"/>
                </a:lnTo>
                <a:lnTo>
                  <a:pt x="3039494" y="3246957"/>
                </a:lnTo>
                <a:lnTo>
                  <a:pt x="3034228" y="3240328"/>
                </a:lnTo>
                <a:close/>
              </a:path>
              <a:path w="3722370" h="3672840">
                <a:moveTo>
                  <a:pt x="3060654" y="3240328"/>
                </a:moveTo>
                <a:lnTo>
                  <a:pt x="3034228" y="3240328"/>
                </a:lnTo>
                <a:lnTo>
                  <a:pt x="3039494" y="3246957"/>
                </a:lnTo>
                <a:lnTo>
                  <a:pt x="3052708" y="3246957"/>
                </a:lnTo>
                <a:lnTo>
                  <a:pt x="3060654" y="3240328"/>
                </a:lnTo>
                <a:close/>
              </a:path>
              <a:path w="3722370" h="3672840">
                <a:moveTo>
                  <a:pt x="3067976" y="3212168"/>
                </a:moveTo>
                <a:lnTo>
                  <a:pt x="3034153" y="3240387"/>
                </a:lnTo>
                <a:lnTo>
                  <a:pt x="3060654" y="3240328"/>
                </a:lnTo>
                <a:lnTo>
                  <a:pt x="3078882" y="3225122"/>
                </a:lnTo>
                <a:lnTo>
                  <a:pt x="3082786" y="3221707"/>
                </a:lnTo>
                <a:lnTo>
                  <a:pt x="3080084" y="3218621"/>
                </a:lnTo>
                <a:lnTo>
                  <a:pt x="3073458" y="3218621"/>
                </a:lnTo>
                <a:lnTo>
                  <a:pt x="3067881" y="3212251"/>
                </a:lnTo>
                <a:close/>
              </a:path>
              <a:path w="3722370" h="3672840">
                <a:moveTo>
                  <a:pt x="3068034" y="3212120"/>
                </a:moveTo>
                <a:lnTo>
                  <a:pt x="3067881" y="3212251"/>
                </a:lnTo>
                <a:lnTo>
                  <a:pt x="3073458" y="3218621"/>
                </a:lnTo>
                <a:lnTo>
                  <a:pt x="3068034" y="3212120"/>
                </a:lnTo>
                <a:close/>
              </a:path>
              <a:path w="3722370" h="3672840">
                <a:moveTo>
                  <a:pt x="3074392" y="3212120"/>
                </a:moveTo>
                <a:lnTo>
                  <a:pt x="3068034" y="3212120"/>
                </a:lnTo>
                <a:lnTo>
                  <a:pt x="3073458" y="3218621"/>
                </a:lnTo>
                <a:lnTo>
                  <a:pt x="3080084" y="3218621"/>
                </a:lnTo>
                <a:lnTo>
                  <a:pt x="3074392" y="3212120"/>
                </a:lnTo>
                <a:close/>
              </a:path>
              <a:path w="3722370" h="3672840">
                <a:moveTo>
                  <a:pt x="3071632" y="3208967"/>
                </a:moveTo>
                <a:lnTo>
                  <a:pt x="3067976" y="3212168"/>
                </a:lnTo>
                <a:lnTo>
                  <a:pt x="3074392" y="3212120"/>
                </a:lnTo>
                <a:lnTo>
                  <a:pt x="3071632" y="3208967"/>
                </a:lnTo>
                <a:close/>
              </a:path>
              <a:path w="3722370" h="3672840">
                <a:moveTo>
                  <a:pt x="2928638" y="3320204"/>
                </a:moveTo>
                <a:lnTo>
                  <a:pt x="2925319" y="3322474"/>
                </a:lnTo>
                <a:lnTo>
                  <a:pt x="2934879" y="3336450"/>
                </a:lnTo>
                <a:lnTo>
                  <a:pt x="2938296" y="3334113"/>
                </a:lnTo>
                <a:lnTo>
                  <a:pt x="2948008" y="3327125"/>
                </a:lnTo>
                <a:lnTo>
                  <a:pt x="2933517" y="3327125"/>
                </a:lnTo>
                <a:lnTo>
                  <a:pt x="2928570" y="3320253"/>
                </a:lnTo>
                <a:close/>
              </a:path>
              <a:path w="3722370" h="3672840">
                <a:moveTo>
                  <a:pt x="2928736" y="3320136"/>
                </a:moveTo>
                <a:lnTo>
                  <a:pt x="2928570" y="3320253"/>
                </a:lnTo>
                <a:lnTo>
                  <a:pt x="2933517" y="3327125"/>
                </a:lnTo>
                <a:lnTo>
                  <a:pt x="2928736" y="3320136"/>
                </a:lnTo>
                <a:close/>
              </a:path>
              <a:path w="3722370" h="3672840">
                <a:moveTo>
                  <a:pt x="2957720" y="3320136"/>
                </a:moveTo>
                <a:lnTo>
                  <a:pt x="2928736" y="3320136"/>
                </a:lnTo>
                <a:lnTo>
                  <a:pt x="2933517" y="3327125"/>
                </a:lnTo>
                <a:lnTo>
                  <a:pt x="2948008" y="3327125"/>
                </a:lnTo>
                <a:lnTo>
                  <a:pt x="2957720" y="3320136"/>
                </a:lnTo>
                <a:close/>
              </a:path>
              <a:path w="3722370" h="3672840">
                <a:moveTo>
                  <a:pt x="2964481" y="3294411"/>
                </a:moveTo>
                <a:lnTo>
                  <a:pt x="2928638" y="3320204"/>
                </a:lnTo>
                <a:lnTo>
                  <a:pt x="2957720" y="3320136"/>
                </a:lnTo>
                <a:lnTo>
                  <a:pt x="2974456" y="3308095"/>
                </a:lnTo>
                <a:lnTo>
                  <a:pt x="2983542" y="3301223"/>
                </a:lnTo>
                <a:lnTo>
                  <a:pt x="2969510" y="3301223"/>
                </a:lnTo>
                <a:lnTo>
                  <a:pt x="2964402" y="3294471"/>
                </a:lnTo>
                <a:close/>
              </a:path>
              <a:path w="3722370" h="3672840">
                <a:moveTo>
                  <a:pt x="2964564" y="3294351"/>
                </a:moveTo>
                <a:lnTo>
                  <a:pt x="2964402" y="3294471"/>
                </a:lnTo>
                <a:lnTo>
                  <a:pt x="2969510" y="3301223"/>
                </a:lnTo>
                <a:lnTo>
                  <a:pt x="2964564" y="3294351"/>
                </a:lnTo>
                <a:close/>
              </a:path>
              <a:path w="3722370" h="3672840">
                <a:moveTo>
                  <a:pt x="2988447" y="3294351"/>
                </a:moveTo>
                <a:lnTo>
                  <a:pt x="2964564" y="3294351"/>
                </a:lnTo>
                <a:lnTo>
                  <a:pt x="2969510" y="3301223"/>
                </a:lnTo>
                <a:lnTo>
                  <a:pt x="2983542" y="3301223"/>
                </a:lnTo>
                <a:lnTo>
                  <a:pt x="2989968" y="3296362"/>
                </a:lnTo>
                <a:lnTo>
                  <a:pt x="2988447" y="3294351"/>
                </a:lnTo>
                <a:close/>
              </a:path>
              <a:path w="3722370" h="3672840">
                <a:moveTo>
                  <a:pt x="2979752" y="3282858"/>
                </a:moveTo>
                <a:lnTo>
                  <a:pt x="2964481" y="3294411"/>
                </a:lnTo>
                <a:lnTo>
                  <a:pt x="2988447" y="3294351"/>
                </a:lnTo>
                <a:lnTo>
                  <a:pt x="2979752" y="3282858"/>
                </a:lnTo>
                <a:close/>
              </a:path>
              <a:path w="3722370" h="3672840">
                <a:moveTo>
                  <a:pt x="2855071" y="3369241"/>
                </a:moveTo>
                <a:lnTo>
                  <a:pt x="2826351" y="3386931"/>
                </a:lnTo>
                <a:lnTo>
                  <a:pt x="2835231" y="3401348"/>
                </a:lnTo>
                <a:lnTo>
                  <a:pt x="2864041" y="3383603"/>
                </a:lnTo>
                <a:lnTo>
                  <a:pt x="2875143" y="3376394"/>
                </a:lnTo>
                <a:lnTo>
                  <a:pt x="2859601" y="3376394"/>
                </a:lnTo>
                <a:lnTo>
                  <a:pt x="2854990" y="3369294"/>
                </a:lnTo>
                <a:close/>
              </a:path>
              <a:path w="3722370" h="3672840">
                <a:moveTo>
                  <a:pt x="2855161" y="3369185"/>
                </a:moveTo>
                <a:lnTo>
                  <a:pt x="2854990" y="3369294"/>
                </a:lnTo>
                <a:lnTo>
                  <a:pt x="2859601" y="3376394"/>
                </a:lnTo>
                <a:lnTo>
                  <a:pt x="2855161" y="3369185"/>
                </a:lnTo>
                <a:close/>
              </a:path>
              <a:path w="3722370" h="3672840">
                <a:moveTo>
                  <a:pt x="2886245" y="3369185"/>
                </a:moveTo>
                <a:lnTo>
                  <a:pt x="2855161" y="3369185"/>
                </a:lnTo>
                <a:lnTo>
                  <a:pt x="2859601" y="3376394"/>
                </a:lnTo>
                <a:lnTo>
                  <a:pt x="2875143" y="3376394"/>
                </a:lnTo>
                <a:lnTo>
                  <a:pt x="2886245" y="3369185"/>
                </a:lnTo>
                <a:close/>
              </a:path>
              <a:path w="3722370" h="3672840">
                <a:moveTo>
                  <a:pt x="2883418" y="3350831"/>
                </a:moveTo>
                <a:lnTo>
                  <a:pt x="2855071" y="3369241"/>
                </a:lnTo>
                <a:lnTo>
                  <a:pt x="2886245" y="3369185"/>
                </a:lnTo>
                <a:lnTo>
                  <a:pt x="2892640" y="3365032"/>
                </a:lnTo>
                <a:lnTo>
                  <a:pt x="2883418" y="3350831"/>
                </a:lnTo>
                <a:close/>
              </a:path>
              <a:path w="3722370" h="3672840">
                <a:moveTo>
                  <a:pt x="2740115" y="3436292"/>
                </a:moveTo>
                <a:lnTo>
                  <a:pt x="2723664" y="3444856"/>
                </a:lnTo>
                <a:lnTo>
                  <a:pt x="2731484" y="3459876"/>
                </a:lnTo>
                <a:lnTo>
                  <a:pt x="2748038" y="3451258"/>
                </a:lnTo>
                <a:lnTo>
                  <a:pt x="2761655" y="3443748"/>
                </a:lnTo>
                <a:lnTo>
                  <a:pt x="2744128" y="3443748"/>
                </a:lnTo>
                <a:lnTo>
                  <a:pt x="2740038" y="3436335"/>
                </a:lnTo>
                <a:close/>
              </a:path>
              <a:path w="3722370" h="3672840">
                <a:moveTo>
                  <a:pt x="2740219" y="3436238"/>
                </a:moveTo>
                <a:lnTo>
                  <a:pt x="2740038" y="3436335"/>
                </a:lnTo>
                <a:lnTo>
                  <a:pt x="2744128" y="3443748"/>
                </a:lnTo>
                <a:lnTo>
                  <a:pt x="2740219" y="3436238"/>
                </a:lnTo>
                <a:close/>
              </a:path>
              <a:path w="3722370" h="3672840">
                <a:moveTo>
                  <a:pt x="2775272" y="3436238"/>
                </a:moveTo>
                <a:lnTo>
                  <a:pt x="2740219" y="3436238"/>
                </a:lnTo>
                <a:lnTo>
                  <a:pt x="2744128" y="3443748"/>
                </a:lnTo>
                <a:lnTo>
                  <a:pt x="2761655" y="3443748"/>
                </a:lnTo>
                <a:lnTo>
                  <a:pt x="2775272" y="3436238"/>
                </a:lnTo>
                <a:close/>
              </a:path>
              <a:path w="3722370" h="3672840">
                <a:moveTo>
                  <a:pt x="2779040" y="3414822"/>
                </a:moveTo>
                <a:lnTo>
                  <a:pt x="2740115" y="3436292"/>
                </a:lnTo>
                <a:lnTo>
                  <a:pt x="2775272" y="3436238"/>
                </a:lnTo>
                <a:lnTo>
                  <a:pt x="2787303" y="3429603"/>
                </a:lnTo>
                <a:lnTo>
                  <a:pt x="2791310" y="3427269"/>
                </a:lnTo>
                <a:lnTo>
                  <a:pt x="2788346" y="3422190"/>
                </a:lnTo>
                <a:lnTo>
                  <a:pt x="2783213" y="3422190"/>
                </a:lnTo>
                <a:lnTo>
                  <a:pt x="2778947" y="3414876"/>
                </a:lnTo>
                <a:close/>
              </a:path>
              <a:path w="3722370" h="3672840">
                <a:moveTo>
                  <a:pt x="2779124" y="3414776"/>
                </a:moveTo>
                <a:lnTo>
                  <a:pt x="2778947" y="3414876"/>
                </a:lnTo>
                <a:lnTo>
                  <a:pt x="2783213" y="3422190"/>
                </a:lnTo>
                <a:lnTo>
                  <a:pt x="2779124" y="3414776"/>
                </a:lnTo>
                <a:close/>
              </a:path>
              <a:path w="3722370" h="3672840">
                <a:moveTo>
                  <a:pt x="2784021" y="3414776"/>
                </a:moveTo>
                <a:lnTo>
                  <a:pt x="2779124" y="3414776"/>
                </a:lnTo>
                <a:lnTo>
                  <a:pt x="2783213" y="3422190"/>
                </a:lnTo>
                <a:lnTo>
                  <a:pt x="2788346" y="3422190"/>
                </a:lnTo>
                <a:lnTo>
                  <a:pt x="2784021" y="3414776"/>
                </a:lnTo>
                <a:close/>
              </a:path>
              <a:path w="3722370" h="3672840">
                <a:moveTo>
                  <a:pt x="2782777" y="3412642"/>
                </a:moveTo>
                <a:lnTo>
                  <a:pt x="2779040" y="3414822"/>
                </a:lnTo>
                <a:lnTo>
                  <a:pt x="2784021" y="3414776"/>
                </a:lnTo>
                <a:lnTo>
                  <a:pt x="2782777" y="3412642"/>
                </a:lnTo>
                <a:close/>
              </a:path>
              <a:path w="3722370" h="3672840">
                <a:moveTo>
                  <a:pt x="2620023" y="3495168"/>
                </a:moveTo>
                <a:lnTo>
                  <a:pt x="2617551" y="3496235"/>
                </a:lnTo>
                <a:lnTo>
                  <a:pt x="2624261" y="3511782"/>
                </a:lnTo>
                <a:lnTo>
                  <a:pt x="2626837" y="3510670"/>
                </a:lnTo>
                <a:lnTo>
                  <a:pt x="2643713" y="3502897"/>
                </a:lnTo>
                <a:lnTo>
                  <a:pt x="2623482" y="3502897"/>
                </a:lnTo>
                <a:lnTo>
                  <a:pt x="2619938" y="3495207"/>
                </a:lnTo>
                <a:close/>
              </a:path>
              <a:path w="3722370" h="3672840">
                <a:moveTo>
                  <a:pt x="2620126" y="3495124"/>
                </a:moveTo>
                <a:lnTo>
                  <a:pt x="2619938" y="3495207"/>
                </a:lnTo>
                <a:lnTo>
                  <a:pt x="2623482" y="3502897"/>
                </a:lnTo>
                <a:lnTo>
                  <a:pt x="2620126" y="3495124"/>
                </a:lnTo>
                <a:close/>
              </a:path>
              <a:path w="3722370" h="3672840">
                <a:moveTo>
                  <a:pt x="2660589" y="3495124"/>
                </a:moveTo>
                <a:lnTo>
                  <a:pt x="2620126" y="3495124"/>
                </a:lnTo>
                <a:lnTo>
                  <a:pt x="2623482" y="3502897"/>
                </a:lnTo>
                <a:lnTo>
                  <a:pt x="2643713" y="3502897"/>
                </a:lnTo>
                <a:lnTo>
                  <a:pt x="2660589" y="3495124"/>
                </a:lnTo>
                <a:close/>
              </a:path>
              <a:path w="3722370" h="3672840">
                <a:moveTo>
                  <a:pt x="2660603" y="3476474"/>
                </a:moveTo>
                <a:lnTo>
                  <a:pt x="2620023" y="3495168"/>
                </a:lnTo>
                <a:lnTo>
                  <a:pt x="2660589" y="3495124"/>
                </a:lnTo>
                <a:lnTo>
                  <a:pt x="2667791" y="3491806"/>
                </a:lnTo>
                <a:lnTo>
                  <a:pt x="2683479" y="3484116"/>
                </a:lnTo>
                <a:lnTo>
                  <a:pt x="2664247" y="3484116"/>
                </a:lnTo>
                <a:lnTo>
                  <a:pt x="2660520" y="3476514"/>
                </a:lnTo>
                <a:close/>
              </a:path>
              <a:path w="3722370" h="3672840">
                <a:moveTo>
                  <a:pt x="2660705" y="3476427"/>
                </a:moveTo>
                <a:lnTo>
                  <a:pt x="2660520" y="3476514"/>
                </a:lnTo>
                <a:lnTo>
                  <a:pt x="2664247" y="3484116"/>
                </a:lnTo>
                <a:lnTo>
                  <a:pt x="2660705" y="3476427"/>
                </a:lnTo>
                <a:close/>
              </a:path>
              <a:path w="3722370" h="3672840">
                <a:moveTo>
                  <a:pt x="2682802" y="3476427"/>
                </a:moveTo>
                <a:lnTo>
                  <a:pt x="2660705" y="3476427"/>
                </a:lnTo>
                <a:lnTo>
                  <a:pt x="2664247" y="3484116"/>
                </a:lnTo>
                <a:lnTo>
                  <a:pt x="2683479" y="3484116"/>
                </a:lnTo>
                <a:lnTo>
                  <a:pt x="2685973" y="3482894"/>
                </a:lnTo>
                <a:lnTo>
                  <a:pt x="2682802" y="3476427"/>
                </a:lnTo>
                <a:close/>
              </a:path>
              <a:path w="3722370" h="3672840">
                <a:moveTo>
                  <a:pt x="2678518" y="3467690"/>
                </a:moveTo>
                <a:lnTo>
                  <a:pt x="2660603" y="3476474"/>
                </a:lnTo>
                <a:lnTo>
                  <a:pt x="2682802" y="3476427"/>
                </a:lnTo>
                <a:lnTo>
                  <a:pt x="2678518" y="3467690"/>
                </a:lnTo>
                <a:close/>
              </a:path>
              <a:path w="3722370" h="3672840">
                <a:moveTo>
                  <a:pt x="2537285" y="3529694"/>
                </a:moveTo>
                <a:lnTo>
                  <a:pt x="2508115" y="3540636"/>
                </a:lnTo>
                <a:lnTo>
                  <a:pt x="2514062" y="3556491"/>
                </a:lnTo>
                <a:lnTo>
                  <a:pt x="2543343" y="3545507"/>
                </a:lnTo>
                <a:lnTo>
                  <a:pt x="2563012" y="3537579"/>
                </a:lnTo>
                <a:lnTo>
                  <a:pt x="2540370" y="3537579"/>
                </a:lnTo>
                <a:lnTo>
                  <a:pt x="2537204" y="3529727"/>
                </a:lnTo>
                <a:close/>
              </a:path>
              <a:path w="3722370" h="3672840">
                <a:moveTo>
                  <a:pt x="2537397" y="3529652"/>
                </a:moveTo>
                <a:lnTo>
                  <a:pt x="2537204" y="3529727"/>
                </a:lnTo>
                <a:lnTo>
                  <a:pt x="2540370" y="3537579"/>
                </a:lnTo>
                <a:lnTo>
                  <a:pt x="2537397" y="3529652"/>
                </a:lnTo>
                <a:close/>
              </a:path>
              <a:path w="3722370" h="3672840">
                <a:moveTo>
                  <a:pt x="2576486" y="3529652"/>
                </a:moveTo>
                <a:lnTo>
                  <a:pt x="2537397" y="3529652"/>
                </a:lnTo>
                <a:lnTo>
                  <a:pt x="2540370" y="3537579"/>
                </a:lnTo>
                <a:lnTo>
                  <a:pt x="2563012" y="3537579"/>
                </a:lnTo>
                <a:lnTo>
                  <a:pt x="2577351" y="3531800"/>
                </a:lnTo>
                <a:lnTo>
                  <a:pt x="2576486" y="3529652"/>
                </a:lnTo>
                <a:close/>
              </a:path>
              <a:path w="3722370" h="3672840">
                <a:moveTo>
                  <a:pt x="2571021" y="3516095"/>
                </a:moveTo>
                <a:lnTo>
                  <a:pt x="2537285" y="3529694"/>
                </a:lnTo>
                <a:lnTo>
                  <a:pt x="2576486" y="3529652"/>
                </a:lnTo>
                <a:lnTo>
                  <a:pt x="2571021" y="3516095"/>
                </a:lnTo>
                <a:close/>
              </a:path>
              <a:path w="3722370" h="3672840">
                <a:moveTo>
                  <a:pt x="2409482" y="3574099"/>
                </a:moveTo>
                <a:lnTo>
                  <a:pt x="2396296" y="3577969"/>
                </a:lnTo>
                <a:lnTo>
                  <a:pt x="2401065" y="3594217"/>
                </a:lnTo>
                <a:lnTo>
                  <a:pt x="2414360" y="3590315"/>
                </a:lnTo>
                <a:lnTo>
                  <a:pt x="2439725" y="3582191"/>
                </a:lnTo>
                <a:lnTo>
                  <a:pt x="2411975" y="3582191"/>
                </a:lnTo>
                <a:lnTo>
                  <a:pt x="2409391" y="3574128"/>
                </a:lnTo>
                <a:close/>
              </a:path>
              <a:path w="3722370" h="3672840">
                <a:moveTo>
                  <a:pt x="2409591" y="3574067"/>
                </a:moveTo>
                <a:lnTo>
                  <a:pt x="2409391" y="3574128"/>
                </a:lnTo>
                <a:lnTo>
                  <a:pt x="2411975" y="3582191"/>
                </a:lnTo>
                <a:lnTo>
                  <a:pt x="2409591" y="3574067"/>
                </a:lnTo>
                <a:close/>
              </a:path>
              <a:path w="3722370" h="3672840">
                <a:moveTo>
                  <a:pt x="2464528" y="3574067"/>
                </a:moveTo>
                <a:lnTo>
                  <a:pt x="2409591" y="3574067"/>
                </a:lnTo>
                <a:lnTo>
                  <a:pt x="2411975" y="3582191"/>
                </a:lnTo>
                <a:lnTo>
                  <a:pt x="2439725" y="3582191"/>
                </a:lnTo>
                <a:lnTo>
                  <a:pt x="2457834" y="3576391"/>
                </a:lnTo>
                <a:lnTo>
                  <a:pt x="2464528" y="3574067"/>
                </a:lnTo>
                <a:close/>
              </a:path>
              <a:path w="3722370" h="3672840">
                <a:moveTo>
                  <a:pt x="2452578" y="3560294"/>
                </a:moveTo>
                <a:lnTo>
                  <a:pt x="2409482" y="3574099"/>
                </a:lnTo>
                <a:lnTo>
                  <a:pt x="2464528" y="3574067"/>
                </a:lnTo>
                <a:lnTo>
                  <a:pt x="2465999" y="3573556"/>
                </a:lnTo>
                <a:lnTo>
                  <a:pt x="2464182" y="3568328"/>
                </a:lnTo>
                <a:lnTo>
                  <a:pt x="2455251" y="3568328"/>
                </a:lnTo>
                <a:lnTo>
                  <a:pt x="2452472" y="3560331"/>
                </a:lnTo>
                <a:close/>
              </a:path>
              <a:path w="3722370" h="3672840">
                <a:moveTo>
                  <a:pt x="2452668" y="3560265"/>
                </a:moveTo>
                <a:lnTo>
                  <a:pt x="2452472" y="3560331"/>
                </a:lnTo>
                <a:lnTo>
                  <a:pt x="2455251" y="3568328"/>
                </a:lnTo>
                <a:lnTo>
                  <a:pt x="2452668" y="3560265"/>
                </a:lnTo>
                <a:close/>
              </a:path>
              <a:path w="3722370" h="3672840">
                <a:moveTo>
                  <a:pt x="2461380" y="3560265"/>
                </a:moveTo>
                <a:lnTo>
                  <a:pt x="2452668" y="3560265"/>
                </a:lnTo>
                <a:lnTo>
                  <a:pt x="2455251" y="3568328"/>
                </a:lnTo>
                <a:lnTo>
                  <a:pt x="2464182" y="3568328"/>
                </a:lnTo>
                <a:lnTo>
                  <a:pt x="2461380" y="3560265"/>
                </a:lnTo>
                <a:close/>
              </a:path>
              <a:path w="3722370" h="3672840">
                <a:moveTo>
                  <a:pt x="2460440" y="3557561"/>
                </a:moveTo>
                <a:lnTo>
                  <a:pt x="2452578" y="3560294"/>
                </a:lnTo>
                <a:lnTo>
                  <a:pt x="2461380" y="3560265"/>
                </a:lnTo>
                <a:lnTo>
                  <a:pt x="2460440" y="3557561"/>
                </a:lnTo>
                <a:close/>
              </a:path>
              <a:path w="3722370" h="3672840">
                <a:moveTo>
                  <a:pt x="2321981" y="3598616"/>
                </a:moveTo>
                <a:lnTo>
                  <a:pt x="2282139" y="3608209"/>
                </a:lnTo>
                <a:lnTo>
                  <a:pt x="2286102" y="3624672"/>
                </a:lnTo>
                <a:lnTo>
                  <a:pt x="2326044" y="3615055"/>
                </a:lnTo>
                <a:lnTo>
                  <a:pt x="2351995" y="3608129"/>
                </a:lnTo>
                <a:lnTo>
                  <a:pt x="2351647" y="3606824"/>
                </a:lnTo>
                <a:lnTo>
                  <a:pt x="2324061" y="3606824"/>
                </a:lnTo>
                <a:lnTo>
                  <a:pt x="2321878" y="3598643"/>
                </a:lnTo>
                <a:close/>
              </a:path>
              <a:path w="3722370" h="3672840">
                <a:moveTo>
                  <a:pt x="2322080" y="3598592"/>
                </a:moveTo>
                <a:lnTo>
                  <a:pt x="2321878" y="3598643"/>
                </a:lnTo>
                <a:lnTo>
                  <a:pt x="2324061" y="3606824"/>
                </a:lnTo>
                <a:lnTo>
                  <a:pt x="2322080" y="3598592"/>
                </a:lnTo>
                <a:close/>
              </a:path>
              <a:path w="3722370" h="3672840">
                <a:moveTo>
                  <a:pt x="2349448" y="3598592"/>
                </a:moveTo>
                <a:lnTo>
                  <a:pt x="2322080" y="3598592"/>
                </a:lnTo>
                <a:lnTo>
                  <a:pt x="2324061" y="3606824"/>
                </a:lnTo>
                <a:lnTo>
                  <a:pt x="2351647" y="3606824"/>
                </a:lnTo>
                <a:lnTo>
                  <a:pt x="2349448" y="3598592"/>
                </a:lnTo>
                <a:close/>
              </a:path>
              <a:path w="3722370" h="3672840">
                <a:moveTo>
                  <a:pt x="2347626" y="3591769"/>
                </a:moveTo>
                <a:lnTo>
                  <a:pt x="2321981" y="3598616"/>
                </a:lnTo>
                <a:lnTo>
                  <a:pt x="2349448" y="3598592"/>
                </a:lnTo>
                <a:lnTo>
                  <a:pt x="2347626" y="3591769"/>
                </a:lnTo>
                <a:close/>
              </a:path>
              <a:path w="3722370" h="3672840">
                <a:moveTo>
                  <a:pt x="2187538" y="3627483"/>
                </a:moveTo>
                <a:lnTo>
                  <a:pt x="2166467" y="3630928"/>
                </a:lnTo>
                <a:lnTo>
                  <a:pt x="2169199" y="3647639"/>
                </a:lnTo>
                <a:lnTo>
                  <a:pt x="2190375" y="3644178"/>
                </a:lnTo>
                <a:lnTo>
                  <a:pt x="2234568" y="3635822"/>
                </a:lnTo>
                <a:lnTo>
                  <a:pt x="2189010" y="3635822"/>
                </a:lnTo>
                <a:lnTo>
                  <a:pt x="2187436" y="3627502"/>
                </a:lnTo>
                <a:close/>
              </a:path>
              <a:path w="3722370" h="3672840">
                <a:moveTo>
                  <a:pt x="2187643" y="3627466"/>
                </a:moveTo>
                <a:lnTo>
                  <a:pt x="2187436" y="3627502"/>
                </a:lnTo>
                <a:lnTo>
                  <a:pt x="2189010" y="3635822"/>
                </a:lnTo>
                <a:lnTo>
                  <a:pt x="2187643" y="3627466"/>
                </a:lnTo>
                <a:close/>
              </a:path>
              <a:path w="3722370" h="3672840">
                <a:moveTo>
                  <a:pt x="2234531" y="3627466"/>
                </a:moveTo>
                <a:lnTo>
                  <a:pt x="2187643" y="3627466"/>
                </a:lnTo>
                <a:lnTo>
                  <a:pt x="2189010" y="3635822"/>
                </a:lnTo>
                <a:lnTo>
                  <a:pt x="2234568" y="3635822"/>
                </a:lnTo>
                <a:lnTo>
                  <a:pt x="2236257" y="3635502"/>
                </a:lnTo>
                <a:lnTo>
                  <a:pt x="2234531" y="3627466"/>
                </a:lnTo>
                <a:close/>
              </a:path>
              <a:path w="3722370" h="3672840">
                <a:moveTo>
                  <a:pt x="2232859" y="3618916"/>
                </a:moveTo>
                <a:lnTo>
                  <a:pt x="2187538" y="3627483"/>
                </a:lnTo>
                <a:lnTo>
                  <a:pt x="2234531" y="3627466"/>
                </a:lnTo>
                <a:lnTo>
                  <a:pt x="2234431" y="3627235"/>
                </a:lnTo>
                <a:lnTo>
                  <a:pt x="2232653" y="3618957"/>
                </a:lnTo>
                <a:lnTo>
                  <a:pt x="2232865" y="3618947"/>
                </a:lnTo>
                <a:close/>
              </a:path>
              <a:path w="3722370" h="3672840">
                <a:moveTo>
                  <a:pt x="2232701" y="3618947"/>
                </a:moveTo>
                <a:lnTo>
                  <a:pt x="2234431" y="3627235"/>
                </a:lnTo>
                <a:lnTo>
                  <a:pt x="2234061" y="3625278"/>
                </a:lnTo>
                <a:lnTo>
                  <a:pt x="2232701" y="3618947"/>
                </a:lnTo>
                <a:close/>
              </a:path>
              <a:path w="3722370" h="3672840">
                <a:moveTo>
                  <a:pt x="2234061" y="3625278"/>
                </a:moveTo>
                <a:lnTo>
                  <a:pt x="2234431" y="3627235"/>
                </a:lnTo>
                <a:lnTo>
                  <a:pt x="2234061" y="3625278"/>
                </a:lnTo>
                <a:close/>
              </a:path>
              <a:path w="3722370" h="3672840">
                <a:moveTo>
                  <a:pt x="2232865" y="3618947"/>
                </a:moveTo>
                <a:lnTo>
                  <a:pt x="2232701" y="3618947"/>
                </a:lnTo>
                <a:lnTo>
                  <a:pt x="2234061" y="3625278"/>
                </a:lnTo>
                <a:lnTo>
                  <a:pt x="2232865" y="3618947"/>
                </a:lnTo>
                <a:close/>
              </a:path>
              <a:path w="3722370" h="3672840">
                <a:moveTo>
                  <a:pt x="2096582" y="3646501"/>
                </a:moveTo>
                <a:lnTo>
                  <a:pt x="2049746" y="3646501"/>
                </a:lnTo>
                <a:lnTo>
                  <a:pt x="2050486" y="3654935"/>
                </a:lnTo>
                <a:lnTo>
                  <a:pt x="2050386" y="3655232"/>
                </a:lnTo>
                <a:lnTo>
                  <a:pt x="2051099" y="3663380"/>
                </a:lnTo>
                <a:lnTo>
                  <a:pt x="2097971" y="3658099"/>
                </a:lnTo>
                <a:lnTo>
                  <a:pt x="2118761" y="3655232"/>
                </a:lnTo>
                <a:lnTo>
                  <a:pt x="2117995" y="3649686"/>
                </a:lnTo>
                <a:lnTo>
                  <a:pt x="2097021" y="3649686"/>
                </a:lnTo>
                <a:lnTo>
                  <a:pt x="2096582" y="3646501"/>
                </a:lnTo>
                <a:close/>
              </a:path>
              <a:path w="3722370" h="3672840">
                <a:moveTo>
                  <a:pt x="2049922" y="3649933"/>
                </a:moveTo>
                <a:lnTo>
                  <a:pt x="2050360" y="3654935"/>
                </a:lnTo>
                <a:lnTo>
                  <a:pt x="2049922" y="3649933"/>
                </a:lnTo>
                <a:close/>
              </a:path>
              <a:path w="3722370" h="3672840">
                <a:moveTo>
                  <a:pt x="2049746" y="3646501"/>
                </a:moveTo>
                <a:lnTo>
                  <a:pt x="2049922" y="3649933"/>
                </a:lnTo>
                <a:lnTo>
                  <a:pt x="2050486" y="3654935"/>
                </a:lnTo>
                <a:lnTo>
                  <a:pt x="2049746" y="3646501"/>
                </a:lnTo>
                <a:close/>
              </a:path>
              <a:path w="3722370" h="3672840">
                <a:moveTo>
                  <a:pt x="2049622" y="3646512"/>
                </a:moveTo>
                <a:lnTo>
                  <a:pt x="2049922" y="3649933"/>
                </a:lnTo>
                <a:lnTo>
                  <a:pt x="2049622" y="3646512"/>
                </a:lnTo>
                <a:close/>
              </a:path>
              <a:path w="3722370" h="3672840">
                <a:moveTo>
                  <a:pt x="2096072" y="3641273"/>
                </a:moveTo>
                <a:lnTo>
                  <a:pt x="2095864" y="3641299"/>
                </a:lnTo>
                <a:lnTo>
                  <a:pt x="2097021" y="3649686"/>
                </a:lnTo>
                <a:lnTo>
                  <a:pt x="2096072" y="3641273"/>
                </a:lnTo>
                <a:close/>
              </a:path>
              <a:path w="3722370" h="3672840">
                <a:moveTo>
                  <a:pt x="2116834" y="3641273"/>
                </a:moveTo>
                <a:lnTo>
                  <a:pt x="2096072" y="3641273"/>
                </a:lnTo>
                <a:lnTo>
                  <a:pt x="2097021" y="3649686"/>
                </a:lnTo>
                <a:lnTo>
                  <a:pt x="2117995" y="3649686"/>
                </a:lnTo>
                <a:lnTo>
                  <a:pt x="2116834" y="3641273"/>
                </a:lnTo>
                <a:close/>
              </a:path>
              <a:path w="3722370" h="3672840">
                <a:moveTo>
                  <a:pt x="2095975" y="3641284"/>
                </a:moveTo>
                <a:lnTo>
                  <a:pt x="2049639" y="3646510"/>
                </a:lnTo>
                <a:lnTo>
                  <a:pt x="2096582" y="3646501"/>
                </a:lnTo>
                <a:lnTo>
                  <a:pt x="2095864" y="3641299"/>
                </a:lnTo>
                <a:close/>
              </a:path>
              <a:path w="3722370" h="3672840">
                <a:moveTo>
                  <a:pt x="2116446" y="3638457"/>
                </a:moveTo>
                <a:lnTo>
                  <a:pt x="2095975" y="3641284"/>
                </a:lnTo>
                <a:lnTo>
                  <a:pt x="2116834" y="3641273"/>
                </a:lnTo>
                <a:lnTo>
                  <a:pt x="2116446" y="3638457"/>
                </a:lnTo>
                <a:close/>
              </a:path>
              <a:path w="3722370" h="3672840">
                <a:moveTo>
                  <a:pt x="1955980" y="3653537"/>
                </a:moveTo>
                <a:lnTo>
                  <a:pt x="1931798" y="3654444"/>
                </a:lnTo>
                <a:lnTo>
                  <a:pt x="1932433" y="3671365"/>
                </a:lnTo>
                <a:lnTo>
                  <a:pt x="1956719" y="3670455"/>
                </a:lnTo>
                <a:lnTo>
                  <a:pt x="2000275" y="3667734"/>
                </a:lnTo>
                <a:lnTo>
                  <a:pt x="1999916" y="3661994"/>
                </a:lnTo>
                <a:lnTo>
                  <a:pt x="1956403" y="3661994"/>
                </a:lnTo>
                <a:lnTo>
                  <a:pt x="1955931" y="3654444"/>
                </a:lnTo>
                <a:lnTo>
                  <a:pt x="1955980" y="3653537"/>
                </a:lnTo>
                <a:close/>
              </a:path>
              <a:path w="3722370" h="3672840">
                <a:moveTo>
                  <a:pt x="1956085" y="3653533"/>
                </a:moveTo>
                <a:lnTo>
                  <a:pt x="1955931" y="3654444"/>
                </a:lnTo>
                <a:lnTo>
                  <a:pt x="1956403" y="3661994"/>
                </a:lnTo>
                <a:lnTo>
                  <a:pt x="1956085" y="3653533"/>
                </a:lnTo>
                <a:close/>
              </a:path>
              <a:path w="3722370" h="3672840">
                <a:moveTo>
                  <a:pt x="1999387" y="3653533"/>
                </a:moveTo>
                <a:lnTo>
                  <a:pt x="1956085" y="3653533"/>
                </a:lnTo>
                <a:lnTo>
                  <a:pt x="1956403" y="3661994"/>
                </a:lnTo>
                <a:lnTo>
                  <a:pt x="1999916" y="3661994"/>
                </a:lnTo>
                <a:lnTo>
                  <a:pt x="1999387" y="3653533"/>
                </a:lnTo>
                <a:close/>
              </a:path>
              <a:path w="3722370" h="3672840">
                <a:moveTo>
                  <a:pt x="1999218" y="3650833"/>
                </a:moveTo>
                <a:lnTo>
                  <a:pt x="1955980" y="3653537"/>
                </a:lnTo>
                <a:lnTo>
                  <a:pt x="1999387" y="3653533"/>
                </a:lnTo>
                <a:lnTo>
                  <a:pt x="1999218" y="3650833"/>
                </a:lnTo>
                <a:close/>
              </a:path>
              <a:path w="3722370" h="3672840">
                <a:moveTo>
                  <a:pt x="1813712" y="3655314"/>
                </a:moveTo>
                <a:lnTo>
                  <a:pt x="1813500" y="3672246"/>
                </a:lnTo>
                <a:lnTo>
                  <a:pt x="1860962" y="3672838"/>
                </a:lnTo>
                <a:lnTo>
                  <a:pt x="1881440" y="3672585"/>
                </a:lnTo>
                <a:lnTo>
                  <a:pt x="1881337" y="3664372"/>
                </a:lnTo>
                <a:lnTo>
                  <a:pt x="1861068" y="3664372"/>
                </a:lnTo>
                <a:lnTo>
                  <a:pt x="1861068" y="3655905"/>
                </a:lnTo>
                <a:lnTo>
                  <a:pt x="1813712" y="3655314"/>
                </a:lnTo>
                <a:close/>
              </a:path>
              <a:path w="3722370" h="3672840">
                <a:moveTo>
                  <a:pt x="1881228" y="3655653"/>
                </a:moveTo>
                <a:lnTo>
                  <a:pt x="1861068" y="3655905"/>
                </a:lnTo>
                <a:lnTo>
                  <a:pt x="1861068" y="3664372"/>
                </a:lnTo>
                <a:lnTo>
                  <a:pt x="1881337" y="3664372"/>
                </a:lnTo>
                <a:lnTo>
                  <a:pt x="1881228" y="3655653"/>
                </a:lnTo>
                <a:close/>
              </a:path>
              <a:path w="3722370" h="3672840">
                <a:moveTo>
                  <a:pt x="1696026" y="3648572"/>
                </a:moveTo>
                <a:lnTo>
                  <a:pt x="1694548" y="3665440"/>
                </a:lnTo>
                <a:lnTo>
                  <a:pt x="1717789" y="3667477"/>
                </a:lnTo>
                <a:lnTo>
                  <a:pt x="1762316" y="3670263"/>
                </a:lnTo>
                <a:lnTo>
                  <a:pt x="1763018" y="3659042"/>
                </a:lnTo>
                <a:lnTo>
                  <a:pt x="1718528" y="3659042"/>
                </a:lnTo>
                <a:lnTo>
                  <a:pt x="1719055" y="3650608"/>
                </a:lnTo>
                <a:lnTo>
                  <a:pt x="1696026" y="3648572"/>
                </a:lnTo>
                <a:close/>
              </a:path>
              <a:path w="3722370" h="3672840">
                <a:moveTo>
                  <a:pt x="1719056" y="3650592"/>
                </a:moveTo>
                <a:lnTo>
                  <a:pt x="1718528" y="3659042"/>
                </a:lnTo>
                <a:lnTo>
                  <a:pt x="1719267" y="3650608"/>
                </a:lnTo>
                <a:lnTo>
                  <a:pt x="1719056" y="3650592"/>
                </a:lnTo>
                <a:close/>
              </a:path>
              <a:path w="3722370" h="3672840">
                <a:moveTo>
                  <a:pt x="1719165" y="3650599"/>
                </a:moveTo>
                <a:lnTo>
                  <a:pt x="1718528" y="3659042"/>
                </a:lnTo>
                <a:lnTo>
                  <a:pt x="1763018" y="3659042"/>
                </a:lnTo>
                <a:lnTo>
                  <a:pt x="1763373" y="3653363"/>
                </a:lnTo>
                <a:lnTo>
                  <a:pt x="1719165" y="3650599"/>
                </a:lnTo>
                <a:close/>
              </a:path>
              <a:path w="3722370" h="3672840">
                <a:moveTo>
                  <a:pt x="1719087" y="3650592"/>
                </a:moveTo>
                <a:close/>
              </a:path>
              <a:path w="3722370" h="3672840">
                <a:moveTo>
                  <a:pt x="1578961" y="3634736"/>
                </a:moveTo>
                <a:lnTo>
                  <a:pt x="1576230" y="3651447"/>
                </a:lnTo>
                <a:lnTo>
                  <a:pt x="1577568" y="3651666"/>
                </a:lnTo>
                <a:lnTo>
                  <a:pt x="1623956" y="3658073"/>
                </a:lnTo>
                <a:lnTo>
                  <a:pt x="1643800" y="3660314"/>
                </a:lnTo>
                <a:lnTo>
                  <a:pt x="1644998" y="3649686"/>
                </a:lnTo>
                <a:lnTo>
                  <a:pt x="1625114" y="3649686"/>
                </a:lnTo>
                <a:lnTo>
                  <a:pt x="1625833" y="3643310"/>
                </a:lnTo>
                <a:lnTo>
                  <a:pt x="1578935" y="3643310"/>
                </a:lnTo>
                <a:lnTo>
                  <a:pt x="1580089" y="3634955"/>
                </a:lnTo>
                <a:lnTo>
                  <a:pt x="1578961" y="3634736"/>
                </a:lnTo>
                <a:close/>
              </a:path>
              <a:path w="3722370" h="3672840">
                <a:moveTo>
                  <a:pt x="1626063" y="3641273"/>
                </a:moveTo>
                <a:lnTo>
                  <a:pt x="1625114" y="3649686"/>
                </a:lnTo>
                <a:lnTo>
                  <a:pt x="1626271" y="3641299"/>
                </a:lnTo>
                <a:lnTo>
                  <a:pt x="1626063" y="3641273"/>
                </a:lnTo>
                <a:close/>
              </a:path>
              <a:path w="3722370" h="3672840">
                <a:moveTo>
                  <a:pt x="1626161" y="3641284"/>
                </a:moveTo>
                <a:lnTo>
                  <a:pt x="1625114" y="3649686"/>
                </a:lnTo>
                <a:lnTo>
                  <a:pt x="1644998" y="3649686"/>
                </a:lnTo>
                <a:lnTo>
                  <a:pt x="1645697" y="3643487"/>
                </a:lnTo>
                <a:lnTo>
                  <a:pt x="1626161" y="3641284"/>
                </a:lnTo>
                <a:close/>
              </a:path>
              <a:path w="3722370" h="3672840">
                <a:moveTo>
                  <a:pt x="1580093" y="3634923"/>
                </a:moveTo>
                <a:lnTo>
                  <a:pt x="1578935" y="3643310"/>
                </a:lnTo>
                <a:lnTo>
                  <a:pt x="1580301" y="3634955"/>
                </a:lnTo>
                <a:lnTo>
                  <a:pt x="1580093" y="3634923"/>
                </a:lnTo>
                <a:close/>
              </a:path>
              <a:path w="3722370" h="3672840">
                <a:moveTo>
                  <a:pt x="1580198" y="3634938"/>
                </a:moveTo>
                <a:lnTo>
                  <a:pt x="1578935" y="3643310"/>
                </a:lnTo>
                <a:lnTo>
                  <a:pt x="1625833" y="3643310"/>
                </a:lnTo>
                <a:lnTo>
                  <a:pt x="1626060" y="3641299"/>
                </a:lnTo>
                <a:lnTo>
                  <a:pt x="1580198" y="3634938"/>
                </a:lnTo>
                <a:close/>
              </a:path>
              <a:path w="3722370" h="3672840">
                <a:moveTo>
                  <a:pt x="1626081" y="3641273"/>
                </a:moveTo>
                <a:close/>
              </a:path>
              <a:path w="3722370" h="3672840">
                <a:moveTo>
                  <a:pt x="1580109" y="3634923"/>
                </a:moveTo>
                <a:close/>
              </a:path>
              <a:path w="3722370" h="3672840">
                <a:moveTo>
                  <a:pt x="1462843" y="3613235"/>
                </a:moveTo>
                <a:lnTo>
                  <a:pt x="1459287" y="3629791"/>
                </a:lnTo>
                <a:lnTo>
                  <a:pt x="1485926" y="3635513"/>
                </a:lnTo>
                <a:lnTo>
                  <a:pt x="1525913" y="3643075"/>
                </a:lnTo>
                <a:lnTo>
                  <a:pt x="1528907" y="3627235"/>
                </a:lnTo>
                <a:lnTo>
                  <a:pt x="1487704" y="3627235"/>
                </a:lnTo>
                <a:lnTo>
                  <a:pt x="1489289" y="3618916"/>
                </a:lnTo>
                <a:lnTo>
                  <a:pt x="1462843" y="3613235"/>
                </a:lnTo>
                <a:close/>
              </a:path>
              <a:path w="3722370" h="3672840">
                <a:moveTo>
                  <a:pt x="1489276" y="3618916"/>
                </a:moveTo>
                <a:lnTo>
                  <a:pt x="1487704" y="3627235"/>
                </a:lnTo>
                <a:lnTo>
                  <a:pt x="1489482" y="3618957"/>
                </a:lnTo>
                <a:lnTo>
                  <a:pt x="1489276" y="3618916"/>
                </a:lnTo>
                <a:close/>
              </a:path>
              <a:path w="3722370" h="3672840">
                <a:moveTo>
                  <a:pt x="1489380" y="3618935"/>
                </a:moveTo>
                <a:lnTo>
                  <a:pt x="1487704" y="3627235"/>
                </a:lnTo>
                <a:lnTo>
                  <a:pt x="1528907" y="3627235"/>
                </a:lnTo>
                <a:lnTo>
                  <a:pt x="1529058" y="3626436"/>
                </a:lnTo>
                <a:lnTo>
                  <a:pt x="1489380" y="3618935"/>
                </a:lnTo>
                <a:close/>
              </a:path>
              <a:path w="3722370" h="3672840">
                <a:moveTo>
                  <a:pt x="1489289" y="3618916"/>
                </a:moveTo>
                <a:close/>
              </a:path>
              <a:path w="3722370" h="3672840">
                <a:moveTo>
                  <a:pt x="1348486" y="3584616"/>
                </a:moveTo>
                <a:lnTo>
                  <a:pt x="1343717" y="3600864"/>
                </a:lnTo>
                <a:lnTo>
                  <a:pt x="1351511" y="3603152"/>
                </a:lnTo>
                <a:lnTo>
                  <a:pt x="1395890" y="3615004"/>
                </a:lnTo>
                <a:lnTo>
                  <a:pt x="1409590" y="3618305"/>
                </a:lnTo>
                <a:lnTo>
                  <a:pt x="1412356" y="3606824"/>
                </a:lnTo>
                <a:lnTo>
                  <a:pt x="1398074" y="3606824"/>
                </a:lnTo>
                <a:lnTo>
                  <a:pt x="1400065" y="3598592"/>
                </a:lnTo>
                <a:lnTo>
                  <a:pt x="1386716" y="3595028"/>
                </a:lnTo>
                <a:lnTo>
                  <a:pt x="1353894" y="3595028"/>
                </a:lnTo>
                <a:lnTo>
                  <a:pt x="1356088" y="3586848"/>
                </a:lnTo>
                <a:lnTo>
                  <a:pt x="1348486" y="3584616"/>
                </a:lnTo>
                <a:close/>
              </a:path>
              <a:path w="3722370" h="3672840">
                <a:moveTo>
                  <a:pt x="1400055" y="3598592"/>
                </a:moveTo>
                <a:lnTo>
                  <a:pt x="1398074" y="3606824"/>
                </a:lnTo>
                <a:lnTo>
                  <a:pt x="1400257" y="3598643"/>
                </a:lnTo>
                <a:lnTo>
                  <a:pt x="1400055" y="3598592"/>
                </a:lnTo>
                <a:close/>
              </a:path>
              <a:path w="3722370" h="3672840">
                <a:moveTo>
                  <a:pt x="1400154" y="3598616"/>
                </a:moveTo>
                <a:lnTo>
                  <a:pt x="1398074" y="3606824"/>
                </a:lnTo>
                <a:lnTo>
                  <a:pt x="1412356" y="3606824"/>
                </a:lnTo>
                <a:lnTo>
                  <a:pt x="1413555" y="3601842"/>
                </a:lnTo>
                <a:lnTo>
                  <a:pt x="1400154" y="3598616"/>
                </a:lnTo>
                <a:close/>
              </a:path>
              <a:path w="3722370" h="3672840">
                <a:moveTo>
                  <a:pt x="1400065" y="3598592"/>
                </a:moveTo>
                <a:close/>
              </a:path>
              <a:path w="3722370" h="3672840">
                <a:moveTo>
                  <a:pt x="1356079" y="3586848"/>
                </a:moveTo>
                <a:lnTo>
                  <a:pt x="1353894" y="3595028"/>
                </a:lnTo>
                <a:lnTo>
                  <a:pt x="1356279" y="3586904"/>
                </a:lnTo>
                <a:lnTo>
                  <a:pt x="1356079" y="3586848"/>
                </a:lnTo>
                <a:close/>
              </a:path>
              <a:path w="3722370" h="3672840">
                <a:moveTo>
                  <a:pt x="1356183" y="3586876"/>
                </a:moveTo>
                <a:lnTo>
                  <a:pt x="1353894" y="3595028"/>
                </a:lnTo>
                <a:lnTo>
                  <a:pt x="1386716" y="3595028"/>
                </a:lnTo>
                <a:lnTo>
                  <a:pt x="1356183" y="3586876"/>
                </a:lnTo>
                <a:close/>
              </a:path>
              <a:path w="3722370" h="3672840">
                <a:moveTo>
                  <a:pt x="1356088" y="3586848"/>
                </a:moveTo>
                <a:close/>
              </a:path>
              <a:path w="3722370" h="3672840">
                <a:moveTo>
                  <a:pt x="1236004" y="3548633"/>
                </a:moveTo>
                <a:lnTo>
                  <a:pt x="1230447" y="3564628"/>
                </a:lnTo>
                <a:lnTo>
                  <a:pt x="1264104" y="3576326"/>
                </a:lnTo>
                <a:lnTo>
                  <a:pt x="1294871" y="3586184"/>
                </a:lnTo>
                <a:lnTo>
                  <a:pt x="1300036" y="3570058"/>
                </a:lnTo>
                <a:lnTo>
                  <a:pt x="1294637" y="3568328"/>
                </a:lnTo>
                <a:lnTo>
                  <a:pt x="1266884" y="3568328"/>
                </a:lnTo>
                <a:lnTo>
                  <a:pt x="1269474" y="3560265"/>
                </a:lnTo>
                <a:lnTo>
                  <a:pt x="1236004" y="3548633"/>
                </a:lnTo>
                <a:close/>
              </a:path>
              <a:path w="3722370" h="3672840">
                <a:moveTo>
                  <a:pt x="1269467" y="3560265"/>
                </a:moveTo>
                <a:lnTo>
                  <a:pt x="1266884" y="3568328"/>
                </a:lnTo>
                <a:lnTo>
                  <a:pt x="1269663" y="3560331"/>
                </a:lnTo>
                <a:lnTo>
                  <a:pt x="1269467" y="3560265"/>
                </a:lnTo>
                <a:close/>
              </a:path>
              <a:path w="3722370" h="3672840">
                <a:moveTo>
                  <a:pt x="1269557" y="3560294"/>
                </a:moveTo>
                <a:lnTo>
                  <a:pt x="1266884" y="3568328"/>
                </a:lnTo>
                <a:lnTo>
                  <a:pt x="1294637" y="3568328"/>
                </a:lnTo>
                <a:lnTo>
                  <a:pt x="1269557" y="3560294"/>
                </a:lnTo>
                <a:close/>
              </a:path>
              <a:path w="3722370" h="3672840">
                <a:moveTo>
                  <a:pt x="1269474" y="3560265"/>
                </a:moveTo>
                <a:close/>
              </a:path>
              <a:path w="3722370" h="3672840">
                <a:moveTo>
                  <a:pt x="1126253" y="3505589"/>
                </a:moveTo>
                <a:lnTo>
                  <a:pt x="1119543" y="3521135"/>
                </a:lnTo>
                <a:lnTo>
                  <a:pt x="1136596" y="3528496"/>
                </a:lnTo>
                <a:lnTo>
                  <a:pt x="1178599" y="3545432"/>
                </a:lnTo>
                <a:lnTo>
                  <a:pt x="1182608" y="3546938"/>
                </a:lnTo>
                <a:lnTo>
                  <a:pt x="1186118" y="3537579"/>
                </a:lnTo>
                <a:lnTo>
                  <a:pt x="1181765" y="3537579"/>
                </a:lnTo>
                <a:lnTo>
                  <a:pt x="1184746" y="3529652"/>
                </a:lnTo>
                <a:lnTo>
                  <a:pt x="1162596" y="3520723"/>
                </a:lnTo>
                <a:lnTo>
                  <a:pt x="1139952" y="3520723"/>
                </a:lnTo>
                <a:lnTo>
                  <a:pt x="1143123" y="3512870"/>
                </a:lnTo>
                <a:lnTo>
                  <a:pt x="1126253" y="3505589"/>
                </a:lnTo>
                <a:close/>
              </a:path>
              <a:path w="3722370" h="3672840">
                <a:moveTo>
                  <a:pt x="1184738" y="3529652"/>
                </a:moveTo>
                <a:lnTo>
                  <a:pt x="1181765" y="3537579"/>
                </a:lnTo>
                <a:lnTo>
                  <a:pt x="1184931" y="3529727"/>
                </a:lnTo>
                <a:lnTo>
                  <a:pt x="1184738" y="3529652"/>
                </a:lnTo>
                <a:close/>
              </a:path>
              <a:path w="3722370" h="3672840">
                <a:moveTo>
                  <a:pt x="1184850" y="3529694"/>
                </a:moveTo>
                <a:lnTo>
                  <a:pt x="1181765" y="3537579"/>
                </a:lnTo>
                <a:lnTo>
                  <a:pt x="1186118" y="3537579"/>
                </a:lnTo>
                <a:lnTo>
                  <a:pt x="1188554" y="3531084"/>
                </a:lnTo>
                <a:lnTo>
                  <a:pt x="1184850" y="3529694"/>
                </a:lnTo>
                <a:close/>
              </a:path>
              <a:path w="3722370" h="3672840">
                <a:moveTo>
                  <a:pt x="1184746" y="3529652"/>
                </a:moveTo>
                <a:close/>
              </a:path>
              <a:path w="3722370" h="3672840">
                <a:moveTo>
                  <a:pt x="1143116" y="3512870"/>
                </a:moveTo>
                <a:lnTo>
                  <a:pt x="1139952" y="3520723"/>
                </a:lnTo>
                <a:lnTo>
                  <a:pt x="1143307" y="3512949"/>
                </a:lnTo>
                <a:lnTo>
                  <a:pt x="1143116" y="3512870"/>
                </a:lnTo>
                <a:close/>
              </a:path>
              <a:path w="3722370" h="3672840">
                <a:moveTo>
                  <a:pt x="1143221" y="3512912"/>
                </a:moveTo>
                <a:lnTo>
                  <a:pt x="1139952" y="3520723"/>
                </a:lnTo>
                <a:lnTo>
                  <a:pt x="1162596" y="3520723"/>
                </a:lnTo>
                <a:lnTo>
                  <a:pt x="1143221" y="3512912"/>
                </a:lnTo>
                <a:close/>
              </a:path>
              <a:path w="3722370" h="3672840">
                <a:moveTo>
                  <a:pt x="1143123" y="3512870"/>
                </a:moveTo>
                <a:close/>
              </a:path>
              <a:path w="3722370" h="3672840">
                <a:moveTo>
                  <a:pt x="1019406" y="3455755"/>
                </a:moveTo>
                <a:lnTo>
                  <a:pt x="1011588" y="3470775"/>
                </a:lnTo>
                <a:lnTo>
                  <a:pt x="1013758" y="3471905"/>
                </a:lnTo>
                <a:lnTo>
                  <a:pt x="1054160" y="3491718"/>
                </a:lnTo>
                <a:lnTo>
                  <a:pt x="1072956" y="3500380"/>
                </a:lnTo>
                <a:lnTo>
                  <a:pt x="1080042" y="3485000"/>
                </a:lnTo>
                <a:lnTo>
                  <a:pt x="1078123" y="3484116"/>
                </a:lnTo>
                <a:lnTo>
                  <a:pt x="1057888" y="3484116"/>
                </a:lnTo>
                <a:lnTo>
                  <a:pt x="1061436" y="3476427"/>
                </a:lnTo>
                <a:lnTo>
                  <a:pt x="1036899" y="3464395"/>
                </a:lnTo>
                <a:lnTo>
                  <a:pt x="1017667" y="3464395"/>
                </a:lnTo>
                <a:lnTo>
                  <a:pt x="1021400" y="3456793"/>
                </a:lnTo>
                <a:lnTo>
                  <a:pt x="1019406" y="3455755"/>
                </a:lnTo>
                <a:close/>
              </a:path>
              <a:path w="3722370" h="3672840">
                <a:moveTo>
                  <a:pt x="1061430" y="3476427"/>
                </a:moveTo>
                <a:lnTo>
                  <a:pt x="1057888" y="3484116"/>
                </a:lnTo>
                <a:lnTo>
                  <a:pt x="1061615" y="3476514"/>
                </a:lnTo>
                <a:lnTo>
                  <a:pt x="1061430" y="3476427"/>
                </a:lnTo>
                <a:close/>
              </a:path>
              <a:path w="3722370" h="3672840">
                <a:moveTo>
                  <a:pt x="1061532" y="3476474"/>
                </a:moveTo>
                <a:lnTo>
                  <a:pt x="1057888" y="3484116"/>
                </a:lnTo>
                <a:lnTo>
                  <a:pt x="1078123" y="3484116"/>
                </a:lnTo>
                <a:lnTo>
                  <a:pt x="1061532" y="3476474"/>
                </a:lnTo>
                <a:close/>
              </a:path>
              <a:path w="3722370" h="3672840">
                <a:moveTo>
                  <a:pt x="1061436" y="3476427"/>
                </a:moveTo>
                <a:close/>
              </a:path>
              <a:path w="3722370" h="3672840">
                <a:moveTo>
                  <a:pt x="1021394" y="3456793"/>
                </a:moveTo>
                <a:lnTo>
                  <a:pt x="1017667" y="3464395"/>
                </a:lnTo>
                <a:lnTo>
                  <a:pt x="1021577" y="3456885"/>
                </a:lnTo>
                <a:lnTo>
                  <a:pt x="1021394" y="3456793"/>
                </a:lnTo>
                <a:close/>
              </a:path>
              <a:path w="3722370" h="3672840">
                <a:moveTo>
                  <a:pt x="1021497" y="3456844"/>
                </a:moveTo>
                <a:lnTo>
                  <a:pt x="1017667" y="3464395"/>
                </a:lnTo>
                <a:lnTo>
                  <a:pt x="1036899" y="3464395"/>
                </a:lnTo>
                <a:lnTo>
                  <a:pt x="1021497" y="3456844"/>
                </a:lnTo>
                <a:close/>
              </a:path>
              <a:path w="3722370" h="3672840">
                <a:moveTo>
                  <a:pt x="1021400" y="3456793"/>
                </a:moveTo>
                <a:close/>
              </a:path>
              <a:path w="3722370" h="3672840">
                <a:moveTo>
                  <a:pt x="915865" y="3398938"/>
                </a:moveTo>
                <a:lnTo>
                  <a:pt x="907333" y="3413565"/>
                </a:lnTo>
                <a:lnTo>
                  <a:pt x="934656" y="3429503"/>
                </a:lnTo>
                <a:lnTo>
                  <a:pt x="966445" y="3447040"/>
                </a:lnTo>
                <a:lnTo>
                  <a:pt x="974623" y="3432212"/>
                </a:lnTo>
                <a:lnTo>
                  <a:pt x="956452" y="3422190"/>
                </a:lnTo>
                <a:lnTo>
                  <a:pt x="938922" y="3422190"/>
                </a:lnTo>
                <a:lnTo>
                  <a:pt x="943016" y="3414776"/>
                </a:lnTo>
                <a:lnTo>
                  <a:pt x="915865" y="3398938"/>
                </a:lnTo>
                <a:close/>
              </a:path>
              <a:path w="3722370" h="3672840">
                <a:moveTo>
                  <a:pt x="943011" y="3414776"/>
                </a:moveTo>
                <a:lnTo>
                  <a:pt x="938922" y="3422190"/>
                </a:lnTo>
                <a:lnTo>
                  <a:pt x="943188" y="3414876"/>
                </a:lnTo>
                <a:lnTo>
                  <a:pt x="943011" y="3414776"/>
                </a:lnTo>
                <a:close/>
              </a:path>
              <a:path w="3722370" h="3672840">
                <a:moveTo>
                  <a:pt x="943095" y="3414822"/>
                </a:moveTo>
                <a:lnTo>
                  <a:pt x="938922" y="3422190"/>
                </a:lnTo>
                <a:lnTo>
                  <a:pt x="956452" y="3422190"/>
                </a:lnTo>
                <a:lnTo>
                  <a:pt x="943095" y="3414822"/>
                </a:lnTo>
                <a:close/>
              </a:path>
              <a:path w="3722370" h="3672840">
                <a:moveTo>
                  <a:pt x="943016" y="3414776"/>
                </a:moveTo>
                <a:close/>
              </a:path>
              <a:path w="3722370" h="3672840">
                <a:moveTo>
                  <a:pt x="816297" y="3335799"/>
                </a:moveTo>
                <a:lnTo>
                  <a:pt x="806738" y="3349775"/>
                </a:lnTo>
                <a:lnTo>
                  <a:pt x="820480" y="3359175"/>
                </a:lnTo>
                <a:lnTo>
                  <a:pt x="857923" y="3383495"/>
                </a:lnTo>
                <a:lnTo>
                  <a:pt x="863747" y="3387085"/>
                </a:lnTo>
                <a:lnTo>
                  <a:pt x="870331" y="3376394"/>
                </a:lnTo>
                <a:lnTo>
                  <a:pt x="862534" y="3376394"/>
                </a:lnTo>
                <a:lnTo>
                  <a:pt x="866979" y="3369185"/>
                </a:lnTo>
                <a:lnTo>
                  <a:pt x="840805" y="3352187"/>
                </a:lnTo>
                <a:lnTo>
                  <a:pt x="825259" y="3352187"/>
                </a:lnTo>
                <a:lnTo>
                  <a:pt x="829876" y="3345086"/>
                </a:lnTo>
                <a:lnTo>
                  <a:pt x="816297" y="3335799"/>
                </a:lnTo>
                <a:close/>
              </a:path>
              <a:path w="3722370" h="3672840">
                <a:moveTo>
                  <a:pt x="866974" y="3369185"/>
                </a:moveTo>
                <a:lnTo>
                  <a:pt x="862534" y="3376394"/>
                </a:lnTo>
                <a:lnTo>
                  <a:pt x="867145" y="3369294"/>
                </a:lnTo>
                <a:lnTo>
                  <a:pt x="866974" y="3369185"/>
                </a:lnTo>
                <a:close/>
              </a:path>
              <a:path w="3722370" h="3672840">
                <a:moveTo>
                  <a:pt x="867064" y="3369241"/>
                </a:moveTo>
                <a:lnTo>
                  <a:pt x="862534" y="3376394"/>
                </a:lnTo>
                <a:lnTo>
                  <a:pt x="870331" y="3376394"/>
                </a:lnTo>
                <a:lnTo>
                  <a:pt x="872627" y="3372667"/>
                </a:lnTo>
                <a:lnTo>
                  <a:pt x="867064" y="3369241"/>
                </a:lnTo>
                <a:close/>
              </a:path>
              <a:path w="3722370" h="3672840">
                <a:moveTo>
                  <a:pt x="866979" y="3369185"/>
                </a:moveTo>
                <a:close/>
              </a:path>
              <a:path w="3722370" h="3672840">
                <a:moveTo>
                  <a:pt x="829872" y="3345086"/>
                </a:moveTo>
                <a:lnTo>
                  <a:pt x="825259" y="3352187"/>
                </a:lnTo>
                <a:lnTo>
                  <a:pt x="830040" y="3345198"/>
                </a:lnTo>
                <a:lnTo>
                  <a:pt x="829872" y="3345086"/>
                </a:lnTo>
                <a:close/>
              </a:path>
              <a:path w="3722370" h="3672840">
                <a:moveTo>
                  <a:pt x="829941" y="3345131"/>
                </a:moveTo>
                <a:lnTo>
                  <a:pt x="825259" y="3352187"/>
                </a:lnTo>
                <a:lnTo>
                  <a:pt x="840805" y="3352187"/>
                </a:lnTo>
                <a:lnTo>
                  <a:pt x="829941" y="3345131"/>
                </a:lnTo>
                <a:close/>
              </a:path>
              <a:path w="3722370" h="3672840">
                <a:moveTo>
                  <a:pt x="829876" y="3345086"/>
                </a:moveTo>
                <a:close/>
              </a:path>
              <a:path w="3722370" h="3672840">
                <a:moveTo>
                  <a:pt x="720883" y="3266532"/>
                </a:moveTo>
                <a:lnTo>
                  <a:pt x="710349" y="3279789"/>
                </a:lnTo>
                <a:lnTo>
                  <a:pt x="712028" y="3281124"/>
                </a:lnTo>
                <a:lnTo>
                  <a:pt x="747518" y="3307975"/>
                </a:lnTo>
                <a:lnTo>
                  <a:pt x="764959" y="3320529"/>
                </a:lnTo>
                <a:lnTo>
                  <a:pt x="774849" y="3306784"/>
                </a:lnTo>
                <a:lnTo>
                  <a:pt x="767121" y="3301223"/>
                </a:lnTo>
                <a:lnTo>
                  <a:pt x="752626" y="3301223"/>
                </a:lnTo>
                <a:lnTo>
                  <a:pt x="757575" y="3294351"/>
                </a:lnTo>
                <a:lnTo>
                  <a:pt x="731329" y="3274495"/>
                </a:lnTo>
                <a:lnTo>
                  <a:pt x="717296" y="3274495"/>
                </a:lnTo>
                <a:lnTo>
                  <a:pt x="722407" y="3267743"/>
                </a:lnTo>
                <a:lnTo>
                  <a:pt x="720883" y="3266532"/>
                </a:lnTo>
                <a:close/>
              </a:path>
              <a:path w="3722370" h="3672840">
                <a:moveTo>
                  <a:pt x="757571" y="3294351"/>
                </a:moveTo>
                <a:lnTo>
                  <a:pt x="752626" y="3301223"/>
                </a:lnTo>
                <a:lnTo>
                  <a:pt x="757734" y="3294471"/>
                </a:lnTo>
                <a:lnTo>
                  <a:pt x="757571" y="3294351"/>
                </a:lnTo>
                <a:close/>
              </a:path>
              <a:path w="3722370" h="3672840">
                <a:moveTo>
                  <a:pt x="757655" y="3294411"/>
                </a:moveTo>
                <a:lnTo>
                  <a:pt x="752626" y="3301223"/>
                </a:lnTo>
                <a:lnTo>
                  <a:pt x="767121" y="3301223"/>
                </a:lnTo>
                <a:lnTo>
                  <a:pt x="757655" y="3294411"/>
                </a:lnTo>
                <a:close/>
              </a:path>
              <a:path w="3722370" h="3672840">
                <a:moveTo>
                  <a:pt x="757575" y="3294351"/>
                </a:moveTo>
                <a:close/>
              </a:path>
              <a:path w="3722370" h="3672840">
                <a:moveTo>
                  <a:pt x="722403" y="3267743"/>
                </a:moveTo>
                <a:lnTo>
                  <a:pt x="717296" y="3274495"/>
                </a:lnTo>
                <a:lnTo>
                  <a:pt x="722562" y="3267867"/>
                </a:lnTo>
                <a:lnTo>
                  <a:pt x="722403" y="3267743"/>
                </a:lnTo>
                <a:close/>
              </a:path>
              <a:path w="3722370" h="3672840">
                <a:moveTo>
                  <a:pt x="722468" y="3267792"/>
                </a:moveTo>
                <a:lnTo>
                  <a:pt x="717296" y="3274495"/>
                </a:lnTo>
                <a:lnTo>
                  <a:pt x="731329" y="3274495"/>
                </a:lnTo>
                <a:lnTo>
                  <a:pt x="722468" y="3267792"/>
                </a:lnTo>
                <a:close/>
              </a:path>
              <a:path w="3722370" h="3672840">
                <a:moveTo>
                  <a:pt x="722407" y="3267743"/>
                </a:moveTo>
                <a:close/>
              </a:path>
              <a:path w="3722370" h="3672840">
                <a:moveTo>
                  <a:pt x="630040" y="3191051"/>
                </a:moveTo>
                <a:lnTo>
                  <a:pt x="618886" y="3203792"/>
                </a:lnTo>
                <a:lnTo>
                  <a:pt x="643100" y="3224992"/>
                </a:lnTo>
                <a:lnTo>
                  <a:pt x="670551" y="3247897"/>
                </a:lnTo>
                <a:lnTo>
                  <a:pt x="681399" y="3234894"/>
                </a:lnTo>
                <a:lnTo>
                  <a:pt x="661894" y="3218621"/>
                </a:lnTo>
                <a:lnTo>
                  <a:pt x="648677" y="3218621"/>
                </a:lnTo>
                <a:lnTo>
                  <a:pt x="654104" y="3212120"/>
                </a:lnTo>
                <a:lnTo>
                  <a:pt x="630040" y="3191051"/>
                </a:lnTo>
                <a:close/>
              </a:path>
              <a:path w="3722370" h="3672840">
                <a:moveTo>
                  <a:pt x="654102" y="3212120"/>
                </a:moveTo>
                <a:lnTo>
                  <a:pt x="648677" y="3218621"/>
                </a:lnTo>
                <a:lnTo>
                  <a:pt x="654254" y="3212251"/>
                </a:lnTo>
                <a:lnTo>
                  <a:pt x="654102" y="3212120"/>
                </a:lnTo>
                <a:close/>
              </a:path>
              <a:path w="3722370" h="3672840">
                <a:moveTo>
                  <a:pt x="654159" y="3212168"/>
                </a:moveTo>
                <a:lnTo>
                  <a:pt x="648677" y="3218621"/>
                </a:lnTo>
                <a:lnTo>
                  <a:pt x="661894" y="3218621"/>
                </a:lnTo>
                <a:lnTo>
                  <a:pt x="654159" y="3212168"/>
                </a:lnTo>
                <a:close/>
              </a:path>
              <a:path w="3722370" h="3672840">
                <a:moveTo>
                  <a:pt x="654104" y="3212120"/>
                </a:moveTo>
                <a:close/>
              </a:path>
              <a:path w="3722370" h="3672840">
                <a:moveTo>
                  <a:pt x="544315" y="3110105"/>
                </a:moveTo>
                <a:lnTo>
                  <a:pt x="532279" y="3122016"/>
                </a:lnTo>
                <a:lnTo>
                  <a:pt x="545062" y="3134933"/>
                </a:lnTo>
                <a:lnTo>
                  <a:pt x="577007" y="3165714"/>
                </a:lnTo>
                <a:lnTo>
                  <a:pt x="581132" y="3169506"/>
                </a:lnTo>
                <a:lnTo>
                  <a:pt x="590215" y="3159617"/>
                </a:lnTo>
                <a:lnTo>
                  <a:pt x="582883" y="3159617"/>
                </a:lnTo>
                <a:lnTo>
                  <a:pt x="588610" y="3153382"/>
                </a:lnTo>
                <a:lnTo>
                  <a:pt x="563283" y="3128977"/>
                </a:lnTo>
                <a:lnTo>
                  <a:pt x="551080" y="3128977"/>
                </a:lnTo>
                <a:lnTo>
                  <a:pt x="556957" y="3122880"/>
                </a:lnTo>
                <a:lnTo>
                  <a:pt x="544315" y="3110105"/>
                </a:lnTo>
                <a:close/>
              </a:path>
              <a:path w="3722370" h="3672840">
                <a:moveTo>
                  <a:pt x="588610" y="3153382"/>
                </a:moveTo>
                <a:lnTo>
                  <a:pt x="582883" y="3159617"/>
                </a:lnTo>
                <a:lnTo>
                  <a:pt x="588756" y="3153520"/>
                </a:lnTo>
                <a:lnTo>
                  <a:pt x="588610" y="3153382"/>
                </a:lnTo>
                <a:close/>
              </a:path>
              <a:path w="3722370" h="3672840">
                <a:moveTo>
                  <a:pt x="588667" y="3153434"/>
                </a:moveTo>
                <a:lnTo>
                  <a:pt x="582883" y="3159617"/>
                </a:lnTo>
                <a:lnTo>
                  <a:pt x="590215" y="3159617"/>
                </a:lnTo>
                <a:lnTo>
                  <a:pt x="592587" y="3157035"/>
                </a:lnTo>
                <a:lnTo>
                  <a:pt x="588667" y="3153434"/>
                </a:lnTo>
                <a:close/>
              </a:path>
              <a:path w="3722370" h="3672840">
                <a:moveTo>
                  <a:pt x="588613" y="3153382"/>
                </a:moveTo>
                <a:close/>
              </a:path>
              <a:path w="3722370" h="3672840">
                <a:moveTo>
                  <a:pt x="556954" y="3122880"/>
                </a:moveTo>
                <a:lnTo>
                  <a:pt x="551080" y="3128977"/>
                </a:lnTo>
                <a:lnTo>
                  <a:pt x="557098" y="3123022"/>
                </a:lnTo>
                <a:lnTo>
                  <a:pt x="556954" y="3122880"/>
                </a:lnTo>
                <a:close/>
              </a:path>
              <a:path w="3722370" h="3672840">
                <a:moveTo>
                  <a:pt x="557021" y="3122945"/>
                </a:moveTo>
                <a:lnTo>
                  <a:pt x="551080" y="3128977"/>
                </a:lnTo>
                <a:lnTo>
                  <a:pt x="563283" y="3128977"/>
                </a:lnTo>
                <a:lnTo>
                  <a:pt x="557021" y="3122945"/>
                </a:lnTo>
                <a:close/>
              </a:path>
              <a:path w="3722370" h="3672840">
                <a:moveTo>
                  <a:pt x="556957" y="3122880"/>
                </a:moveTo>
                <a:close/>
              </a:path>
              <a:path w="3722370" h="3672840">
                <a:moveTo>
                  <a:pt x="463866" y="3023913"/>
                </a:moveTo>
                <a:lnTo>
                  <a:pt x="451008" y="3034932"/>
                </a:lnTo>
                <a:lnTo>
                  <a:pt x="453798" y="3038188"/>
                </a:lnTo>
                <a:lnTo>
                  <a:pt x="483443" y="3071155"/>
                </a:lnTo>
                <a:lnTo>
                  <a:pt x="496832" y="3085351"/>
                </a:lnTo>
                <a:lnTo>
                  <a:pt x="509149" y="3073731"/>
                </a:lnTo>
                <a:lnTo>
                  <a:pt x="501378" y="3065494"/>
                </a:lnTo>
                <a:lnTo>
                  <a:pt x="489738" y="3065494"/>
                </a:lnTo>
                <a:lnTo>
                  <a:pt x="495900" y="3059683"/>
                </a:lnTo>
                <a:lnTo>
                  <a:pt x="471614" y="3032679"/>
                </a:lnTo>
                <a:lnTo>
                  <a:pt x="460227" y="3032679"/>
                </a:lnTo>
                <a:lnTo>
                  <a:pt x="466526" y="3027017"/>
                </a:lnTo>
                <a:lnTo>
                  <a:pt x="463866" y="3023913"/>
                </a:lnTo>
                <a:close/>
              </a:path>
              <a:path w="3722370" h="3672840">
                <a:moveTo>
                  <a:pt x="495896" y="3059683"/>
                </a:moveTo>
                <a:lnTo>
                  <a:pt x="489738" y="3065494"/>
                </a:lnTo>
                <a:lnTo>
                  <a:pt x="496034" y="3059832"/>
                </a:lnTo>
                <a:lnTo>
                  <a:pt x="495896" y="3059683"/>
                </a:lnTo>
                <a:close/>
              </a:path>
              <a:path w="3722370" h="3672840">
                <a:moveTo>
                  <a:pt x="495969" y="3059761"/>
                </a:moveTo>
                <a:lnTo>
                  <a:pt x="489738" y="3065494"/>
                </a:lnTo>
                <a:lnTo>
                  <a:pt x="501378" y="3065494"/>
                </a:lnTo>
                <a:lnTo>
                  <a:pt x="495969" y="3059761"/>
                </a:lnTo>
                <a:close/>
              </a:path>
              <a:path w="3722370" h="3672840">
                <a:moveTo>
                  <a:pt x="495900" y="3059683"/>
                </a:moveTo>
                <a:close/>
              </a:path>
              <a:path w="3722370" h="3672840">
                <a:moveTo>
                  <a:pt x="466523" y="3027017"/>
                </a:moveTo>
                <a:lnTo>
                  <a:pt x="460227" y="3032679"/>
                </a:lnTo>
                <a:lnTo>
                  <a:pt x="466656" y="3027169"/>
                </a:lnTo>
                <a:lnTo>
                  <a:pt x="466523" y="3027017"/>
                </a:lnTo>
                <a:close/>
              </a:path>
              <a:path w="3722370" h="3672840">
                <a:moveTo>
                  <a:pt x="466586" y="3027087"/>
                </a:moveTo>
                <a:lnTo>
                  <a:pt x="460227" y="3032679"/>
                </a:lnTo>
                <a:lnTo>
                  <a:pt x="471614" y="3032679"/>
                </a:lnTo>
                <a:lnTo>
                  <a:pt x="466586" y="3027087"/>
                </a:lnTo>
                <a:close/>
              </a:path>
              <a:path w="3722370" h="3672840">
                <a:moveTo>
                  <a:pt x="466526" y="3027017"/>
                </a:moveTo>
                <a:close/>
              </a:path>
              <a:path w="3722370" h="3672840">
                <a:moveTo>
                  <a:pt x="389086" y="2932497"/>
                </a:moveTo>
                <a:lnTo>
                  <a:pt x="375715" y="2942885"/>
                </a:lnTo>
                <a:lnTo>
                  <a:pt x="396914" y="2970169"/>
                </a:lnTo>
                <a:lnTo>
                  <a:pt x="418023" y="2996034"/>
                </a:lnTo>
                <a:lnTo>
                  <a:pt x="431142" y="2985326"/>
                </a:lnTo>
                <a:lnTo>
                  <a:pt x="414528" y="2964973"/>
                </a:lnTo>
                <a:lnTo>
                  <a:pt x="403599" y="2964973"/>
                </a:lnTo>
                <a:lnTo>
                  <a:pt x="410162" y="2959620"/>
                </a:lnTo>
                <a:lnTo>
                  <a:pt x="389086" y="2932497"/>
                </a:lnTo>
                <a:close/>
              </a:path>
              <a:path w="3722370" h="3672840">
                <a:moveTo>
                  <a:pt x="410159" y="2959620"/>
                </a:moveTo>
                <a:lnTo>
                  <a:pt x="403599" y="2964973"/>
                </a:lnTo>
                <a:lnTo>
                  <a:pt x="410286" y="2959779"/>
                </a:lnTo>
                <a:lnTo>
                  <a:pt x="410159" y="2959620"/>
                </a:lnTo>
                <a:close/>
              </a:path>
              <a:path w="3722370" h="3672840">
                <a:moveTo>
                  <a:pt x="410235" y="2959713"/>
                </a:moveTo>
                <a:lnTo>
                  <a:pt x="403599" y="2964973"/>
                </a:lnTo>
                <a:lnTo>
                  <a:pt x="414528" y="2964973"/>
                </a:lnTo>
                <a:lnTo>
                  <a:pt x="410235" y="2959713"/>
                </a:lnTo>
                <a:close/>
              </a:path>
              <a:path w="3722370" h="3672840">
                <a:moveTo>
                  <a:pt x="410162" y="2959620"/>
                </a:moveTo>
                <a:close/>
              </a:path>
              <a:path w="3722370" h="3672840">
                <a:moveTo>
                  <a:pt x="320478" y="2836619"/>
                </a:moveTo>
                <a:lnTo>
                  <a:pt x="306392" y="2846016"/>
                </a:lnTo>
                <a:lnTo>
                  <a:pt x="317817" y="2863145"/>
                </a:lnTo>
                <a:lnTo>
                  <a:pt x="343333" y="2899467"/>
                </a:lnTo>
                <a:lnTo>
                  <a:pt x="345212" y="2902012"/>
                </a:lnTo>
                <a:lnTo>
                  <a:pt x="355241" y="2894599"/>
                </a:lnTo>
                <a:lnTo>
                  <a:pt x="350260" y="2894599"/>
                </a:lnTo>
                <a:lnTo>
                  <a:pt x="357069" y="2889566"/>
                </a:lnTo>
                <a:lnTo>
                  <a:pt x="335208" y="2858446"/>
                </a:lnTo>
                <a:lnTo>
                  <a:pt x="324860" y="2858446"/>
                </a:lnTo>
                <a:lnTo>
                  <a:pt x="331791" y="2853578"/>
                </a:lnTo>
                <a:lnTo>
                  <a:pt x="320478" y="2836619"/>
                </a:lnTo>
                <a:close/>
              </a:path>
              <a:path w="3722370" h="3672840">
                <a:moveTo>
                  <a:pt x="357069" y="2889566"/>
                </a:moveTo>
                <a:lnTo>
                  <a:pt x="350260" y="2894599"/>
                </a:lnTo>
                <a:lnTo>
                  <a:pt x="357188" y="2889731"/>
                </a:lnTo>
                <a:lnTo>
                  <a:pt x="357069" y="2889566"/>
                </a:lnTo>
                <a:close/>
              </a:path>
              <a:path w="3722370" h="3672840">
                <a:moveTo>
                  <a:pt x="357137" y="2889658"/>
                </a:moveTo>
                <a:lnTo>
                  <a:pt x="350260" y="2894599"/>
                </a:lnTo>
                <a:lnTo>
                  <a:pt x="355241" y="2894599"/>
                </a:lnTo>
                <a:lnTo>
                  <a:pt x="358829" y="2891947"/>
                </a:lnTo>
                <a:lnTo>
                  <a:pt x="357137" y="2889658"/>
                </a:lnTo>
                <a:close/>
              </a:path>
              <a:path w="3722370" h="3672840">
                <a:moveTo>
                  <a:pt x="357072" y="2889566"/>
                </a:moveTo>
                <a:close/>
              </a:path>
              <a:path w="3722370" h="3672840">
                <a:moveTo>
                  <a:pt x="331788" y="2853578"/>
                </a:moveTo>
                <a:lnTo>
                  <a:pt x="324860" y="2858446"/>
                </a:lnTo>
                <a:lnTo>
                  <a:pt x="331904" y="2853747"/>
                </a:lnTo>
                <a:lnTo>
                  <a:pt x="331788" y="2853578"/>
                </a:lnTo>
                <a:close/>
              </a:path>
              <a:path w="3722370" h="3672840">
                <a:moveTo>
                  <a:pt x="331845" y="2853659"/>
                </a:moveTo>
                <a:lnTo>
                  <a:pt x="324860" y="2858446"/>
                </a:lnTo>
                <a:lnTo>
                  <a:pt x="335208" y="2858446"/>
                </a:lnTo>
                <a:lnTo>
                  <a:pt x="331845" y="2853659"/>
                </a:lnTo>
                <a:close/>
              </a:path>
              <a:path w="3722370" h="3672840">
                <a:moveTo>
                  <a:pt x="331791" y="2853578"/>
                </a:moveTo>
                <a:close/>
              </a:path>
              <a:path w="3722370" h="3672840">
                <a:moveTo>
                  <a:pt x="258131" y="2736562"/>
                </a:moveTo>
                <a:lnTo>
                  <a:pt x="243398" y="2744909"/>
                </a:lnTo>
                <a:lnTo>
                  <a:pt x="246547" y="2750469"/>
                </a:lnTo>
                <a:lnTo>
                  <a:pt x="269410" y="2788632"/>
                </a:lnTo>
                <a:lnTo>
                  <a:pt x="278640" y="2803226"/>
                </a:lnTo>
                <a:lnTo>
                  <a:pt x="292950" y="2794172"/>
                </a:lnTo>
                <a:lnTo>
                  <a:pt x="286691" y="2784279"/>
                </a:lnTo>
                <a:lnTo>
                  <a:pt x="276673" y="2784279"/>
                </a:lnTo>
                <a:lnTo>
                  <a:pt x="283828" y="2779753"/>
                </a:lnTo>
                <a:lnTo>
                  <a:pt x="263784" y="2746296"/>
                </a:lnTo>
                <a:lnTo>
                  <a:pt x="253913" y="2746296"/>
                </a:lnTo>
                <a:lnTo>
                  <a:pt x="261176" y="2741943"/>
                </a:lnTo>
                <a:lnTo>
                  <a:pt x="258131" y="2736562"/>
                </a:lnTo>
                <a:close/>
              </a:path>
              <a:path w="3722370" h="3672840">
                <a:moveTo>
                  <a:pt x="283828" y="2779753"/>
                </a:moveTo>
                <a:lnTo>
                  <a:pt x="276673" y="2784279"/>
                </a:lnTo>
                <a:lnTo>
                  <a:pt x="283936" y="2779928"/>
                </a:lnTo>
                <a:lnTo>
                  <a:pt x="283828" y="2779753"/>
                </a:lnTo>
                <a:close/>
              </a:path>
              <a:path w="3722370" h="3672840">
                <a:moveTo>
                  <a:pt x="283884" y="2779840"/>
                </a:moveTo>
                <a:lnTo>
                  <a:pt x="276673" y="2784279"/>
                </a:lnTo>
                <a:lnTo>
                  <a:pt x="286691" y="2784279"/>
                </a:lnTo>
                <a:lnTo>
                  <a:pt x="283884" y="2779840"/>
                </a:lnTo>
                <a:close/>
              </a:path>
              <a:path w="3722370" h="3672840">
                <a:moveTo>
                  <a:pt x="283831" y="2779753"/>
                </a:moveTo>
                <a:close/>
              </a:path>
              <a:path w="3722370" h="3672840">
                <a:moveTo>
                  <a:pt x="261176" y="2741943"/>
                </a:moveTo>
                <a:lnTo>
                  <a:pt x="253913" y="2746296"/>
                </a:lnTo>
                <a:lnTo>
                  <a:pt x="261280" y="2742123"/>
                </a:lnTo>
                <a:lnTo>
                  <a:pt x="261176" y="2741943"/>
                </a:lnTo>
                <a:close/>
              </a:path>
              <a:path w="3722370" h="3672840">
                <a:moveTo>
                  <a:pt x="261226" y="2742026"/>
                </a:moveTo>
                <a:lnTo>
                  <a:pt x="253913" y="2746296"/>
                </a:lnTo>
                <a:lnTo>
                  <a:pt x="263784" y="2746296"/>
                </a:lnTo>
                <a:lnTo>
                  <a:pt x="261226" y="2742026"/>
                </a:lnTo>
                <a:close/>
              </a:path>
              <a:path w="3722370" h="3672840">
                <a:moveTo>
                  <a:pt x="261179" y="2741943"/>
                </a:moveTo>
                <a:close/>
              </a:path>
              <a:path w="3722370" h="3672840">
                <a:moveTo>
                  <a:pt x="202407" y="2632438"/>
                </a:moveTo>
                <a:lnTo>
                  <a:pt x="187284" y="2640055"/>
                </a:lnTo>
                <a:lnTo>
                  <a:pt x="203577" y="2672408"/>
                </a:lnTo>
                <a:lnTo>
                  <a:pt x="218531" y="2700378"/>
                </a:lnTo>
                <a:lnTo>
                  <a:pt x="233464" y="2692393"/>
                </a:lnTo>
                <a:lnTo>
                  <a:pt x="220739" y="2668597"/>
                </a:lnTo>
                <a:lnTo>
                  <a:pt x="211138" y="2668597"/>
                </a:lnTo>
                <a:lnTo>
                  <a:pt x="218605" y="2664606"/>
                </a:lnTo>
                <a:lnTo>
                  <a:pt x="202407" y="2632438"/>
                </a:lnTo>
                <a:close/>
              </a:path>
              <a:path w="3722370" h="3672840">
                <a:moveTo>
                  <a:pt x="218605" y="2664606"/>
                </a:moveTo>
                <a:lnTo>
                  <a:pt x="211138" y="2668597"/>
                </a:lnTo>
                <a:lnTo>
                  <a:pt x="218701" y="2664790"/>
                </a:lnTo>
                <a:lnTo>
                  <a:pt x="218605" y="2664606"/>
                </a:lnTo>
                <a:close/>
              </a:path>
              <a:path w="3722370" h="3672840">
                <a:moveTo>
                  <a:pt x="218670" y="2664727"/>
                </a:moveTo>
                <a:lnTo>
                  <a:pt x="211138" y="2668597"/>
                </a:lnTo>
                <a:lnTo>
                  <a:pt x="220739" y="2668597"/>
                </a:lnTo>
                <a:lnTo>
                  <a:pt x="218670" y="2664727"/>
                </a:lnTo>
                <a:close/>
              </a:path>
              <a:path w="3722370" h="3672840">
                <a:moveTo>
                  <a:pt x="218608" y="2664606"/>
                </a:moveTo>
                <a:close/>
              </a:path>
              <a:path w="3722370" h="3672840">
                <a:moveTo>
                  <a:pt x="153746" y="2525069"/>
                </a:moveTo>
                <a:lnTo>
                  <a:pt x="138101" y="2531548"/>
                </a:lnTo>
                <a:lnTo>
                  <a:pt x="146230" y="2551181"/>
                </a:lnTo>
                <a:lnTo>
                  <a:pt x="164378" y="2592120"/>
                </a:lnTo>
                <a:lnTo>
                  <a:pt x="165282" y="2594038"/>
                </a:lnTo>
                <a:lnTo>
                  <a:pt x="176587" y="2588689"/>
                </a:lnTo>
                <a:lnTo>
                  <a:pt x="172118" y="2588689"/>
                </a:lnTo>
                <a:lnTo>
                  <a:pt x="179771" y="2585067"/>
                </a:lnTo>
                <a:lnTo>
                  <a:pt x="163314" y="2547941"/>
                </a:lnTo>
                <a:lnTo>
                  <a:pt x="154052" y="2547941"/>
                </a:lnTo>
                <a:lnTo>
                  <a:pt x="161792" y="2544509"/>
                </a:lnTo>
                <a:lnTo>
                  <a:pt x="153746" y="2525069"/>
                </a:lnTo>
                <a:close/>
              </a:path>
              <a:path w="3722370" h="3672840">
                <a:moveTo>
                  <a:pt x="179771" y="2585067"/>
                </a:moveTo>
                <a:lnTo>
                  <a:pt x="172118" y="2588689"/>
                </a:lnTo>
                <a:lnTo>
                  <a:pt x="179858" y="2585257"/>
                </a:lnTo>
                <a:lnTo>
                  <a:pt x="179771" y="2585067"/>
                </a:lnTo>
                <a:close/>
              </a:path>
              <a:path w="3722370" h="3672840">
                <a:moveTo>
                  <a:pt x="179821" y="2585173"/>
                </a:moveTo>
                <a:lnTo>
                  <a:pt x="172118" y="2588689"/>
                </a:lnTo>
                <a:lnTo>
                  <a:pt x="176587" y="2588689"/>
                </a:lnTo>
                <a:lnTo>
                  <a:pt x="180588" y="2586795"/>
                </a:lnTo>
                <a:lnTo>
                  <a:pt x="179821" y="2585173"/>
                </a:lnTo>
                <a:close/>
              </a:path>
              <a:path w="3722370" h="3672840">
                <a:moveTo>
                  <a:pt x="179774" y="2585067"/>
                </a:moveTo>
                <a:close/>
              </a:path>
              <a:path w="3722370" h="3672840">
                <a:moveTo>
                  <a:pt x="161792" y="2544509"/>
                </a:moveTo>
                <a:lnTo>
                  <a:pt x="154052" y="2547941"/>
                </a:lnTo>
                <a:lnTo>
                  <a:pt x="161875" y="2544702"/>
                </a:lnTo>
                <a:lnTo>
                  <a:pt x="161792" y="2544509"/>
                </a:lnTo>
                <a:close/>
              </a:path>
              <a:path w="3722370" h="3672840">
                <a:moveTo>
                  <a:pt x="161832" y="2544599"/>
                </a:moveTo>
                <a:lnTo>
                  <a:pt x="154052" y="2547941"/>
                </a:lnTo>
                <a:lnTo>
                  <a:pt x="163314" y="2547941"/>
                </a:lnTo>
                <a:lnTo>
                  <a:pt x="161832" y="2544599"/>
                </a:lnTo>
                <a:close/>
              </a:path>
              <a:path w="3722370" h="3672840">
                <a:moveTo>
                  <a:pt x="161795" y="2544509"/>
                </a:moveTo>
                <a:close/>
              </a:path>
              <a:path w="3722370" h="3672840">
                <a:moveTo>
                  <a:pt x="112116" y="2414789"/>
                </a:moveTo>
                <a:lnTo>
                  <a:pt x="96031" y="2420082"/>
                </a:lnTo>
                <a:lnTo>
                  <a:pt x="97762" y="2425346"/>
                </a:lnTo>
                <a:lnTo>
                  <a:pt x="112906" y="2467777"/>
                </a:lnTo>
                <a:lnTo>
                  <a:pt x="119218" y="2484165"/>
                </a:lnTo>
                <a:lnTo>
                  <a:pt x="135020" y="2478077"/>
                </a:lnTo>
                <a:lnTo>
                  <a:pt x="129954" y="2464931"/>
                </a:lnTo>
                <a:lnTo>
                  <a:pt x="120881" y="2464931"/>
                </a:lnTo>
                <a:lnTo>
                  <a:pt x="128781" y="2461887"/>
                </a:lnTo>
                <a:lnTo>
                  <a:pt x="114795" y="2422697"/>
                </a:lnTo>
                <a:lnTo>
                  <a:pt x="105804" y="2422697"/>
                </a:lnTo>
                <a:lnTo>
                  <a:pt x="113779" y="2419851"/>
                </a:lnTo>
                <a:lnTo>
                  <a:pt x="112116" y="2414789"/>
                </a:lnTo>
                <a:close/>
              </a:path>
              <a:path w="3722370" h="3672840">
                <a:moveTo>
                  <a:pt x="128781" y="2461887"/>
                </a:moveTo>
                <a:lnTo>
                  <a:pt x="120881" y="2464931"/>
                </a:lnTo>
                <a:lnTo>
                  <a:pt x="128855" y="2462084"/>
                </a:lnTo>
                <a:lnTo>
                  <a:pt x="128781" y="2461887"/>
                </a:lnTo>
                <a:close/>
              </a:path>
              <a:path w="3722370" h="3672840">
                <a:moveTo>
                  <a:pt x="128827" y="2462006"/>
                </a:moveTo>
                <a:lnTo>
                  <a:pt x="120881" y="2464931"/>
                </a:lnTo>
                <a:lnTo>
                  <a:pt x="129954" y="2464931"/>
                </a:lnTo>
                <a:lnTo>
                  <a:pt x="128827" y="2462006"/>
                </a:lnTo>
                <a:close/>
              </a:path>
              <a:path w="3722370" h="3672840">
                <a:moveTo>
                  <a:pt x="128785" y="2461887"/>
                </a:moveTo>
                <a:close/>
              </a:path>
              <a:path w="3722370" h="3672840">
                <a:moveTo>
                  <a:pt x="113779" y="2419851"/>
                </a:moveTo>
                <a:lnTo>
                  <a:pt x="105804" y="2422697"/>
                </a:lnTo>
                <a:lnTo>
                  <a:pt x="113751" y="2420082"/>
                </a:lnTo>
                <a:lnTo>
                  <a:pt x="113779" y="2419851"/>
                </a:lnTo>
                <a:close/>
              </a:path>
              <a:path w="3722370" h="3672840">
                <a:moveTo>
                  <a:pt x="113817" y="2419958"/>
                </a:moveTo>
                <a:lnTo>
                  <a:pt x="105804" y="2422697"/>
                </a:lnTo>
                <a:lnTo>
                  <a:pt x="114795" y="2422697"/>
                </a:lnTo>
                <a:lnTo>
                  <a:pt x="113817" y="2419958"/>
                </a:lnTo>
                <a:close/>
              </a:path>
              <a:path w="3722370" h="3672840">
                <a:moveTo>
                  <a:pt x="113782" y="2419851"/>
                </a:moveTo>
                <a:close/>
              </a:path>
              <a:path w="3722370" h="3672840">
                <a:moveTo>
                  <a:pt x="77905" y="2301769"/>
                </a:moveTo>
                <a:lnTo>
                  <a:pt x="61574" y="2306247"/>
                </a:lnTo>
                <a:lnTo>
                  <a:pt x="70580" y="2339083"/>
                </a:lnTo>
                <a:lnTo>
                  <a:pt x="80361" y="2371539"/>
                </a:lnTo>
                <a:lnTo>
                  <a:pt x="96574" y="2366651"/>
                </a:lnTo>
                <a:lnTo>
                  <a:pt x="87588" y="2336844"/>
                </a:lnTo>
                <a:lnTo>
                  <a:pt x="78745" y="2336844"/>
                </a:lnTo>
                <a:lnTo>
                  <a:pt x="86851" y="2334400"/>
                </a:lnTo>
                <a:lnTo>
                  <a:pt x="77905" y="2301769"/>
                </a:lnTo>
                <a:close/>
              </a:path>
              <a:path w="3722370" h="3672840">
                <a:moveTo>
                  <a:pt x="86851" y="2334400"/>
                </a:moveTo>
                <a:lnTo>
                  <a:pt x="78745" y="2336844"/>
                </a:lnTo>
                <a:lnTo>
                  <a:pt x="86909" y="2334605"/>
                </a:lnTo>
                <a:lnTo>
                  <a:pt x="86851" y="2334400"/>
                </a:lnTo>
                <a:close/>
              </a:path>
              <a:path w="3722370" h="3672840">
                <a:moveTo>
                  <a:pt x="86877" y="2334487"/>
                </a:moveTo>
                <a:lnTo>
                  <a:pt x="78745" y="2336844"/>
                </a:lnTo>
                <a:lnTo>
                  <a:pt x="87588" y="2336844"/>
                </a:lnTo>
                <a:lnTo>
                  <a:pt x="86877" y="2334487"/>
                </a:lnTo>
                <a:close/>
              </a:path>
              <a:path w="3722370" h="3672840">
                <a:moveTo>
                  <a:pt x="86853" y="2334400"/>
                </a:moveTo>
                <a:close/>
              </a:path>
              <a:path w="3722370" h="3672840">
                <a:moveTo>
                  <a:pt x="51261" y="2186956"/>
                </a:moveTo>
                <a:lnTo>
                  <a:pt x="34637" y="2190183"/>
                </a:lnTo>
                <a:lnTo>
                  <a:pt x="37792" y="2206429"/>
                </a:lnTo>
                <a:lnTo>
                  <a:pt x="47637" y="2251063"/>
                </a:lnTo>
                <a:lnTo>
                  <a:pt x="49052" y="2256797"/>
                </a:lnTo>
                <a:lnTo>
                  <a:pt x="65491" y="2252732"/>
                </a:lnTo>
                <a:lnTo>
                  <a:pt x="64627" y="2249239"/>
                </a:lnTo>
                <a:lnTo>
                  <a:pt x="55905" y="2249239"/>
                </a:lnTo>
                <a:lnTo>
                  <a:pt x="64124" y="2247206"/>
                </a:lnTo>
                <a:lnTo>
                  <a:pt x="54773" y="2204816"/>
                </a:lnTo>
                <a:lnTo>
                  <a:pt x="46103" y="2204816"/>
                </a:lnTo>
                <a:lnTo>
                  <a:pt x="54371" y="2202991"/>
                </a:lnTo>
                <a:lnTo>
                  <a:pt x="51261" y="2186956"/>
                </a:lnTo>
                <a:close/>
              </a:path>
              <a:path w="3722370" h="3672840">
                <a:moveTo>
                  <a:pt x="64124" y="2247206"/>
                </a:moveTo>
                <a:lnTo>
                  <a:pt x="55905" y="2249239"/>
                </a:lnTo>
                <a:lnTo>
                  <a:pt x="64173" y="2247414"/>
                </a:lnTo>
                <a:lnTo>
                  <a:pt x="64124" y="2247206"/>
                </a:lnTo>
                <a:close/>
              </a:path>
              <a:path w="3722370" h="3672840">
                <a:moveTo>
                  <a:pt x="64146" y="2247293"/>
                </a:moveTo>
                <a:lnTo>
                  <a:pt x="55905" y="2249239"/>
                </a:lnTo>
                <a:lnTo>
                  <a:pt x="64627" y="2249239"/>
                </a:lnTo>
                <a:lnTo>
                  <a:pt x="64146" y="2247293"/>
                </a:lnTo>
                <a:close/>
              </a:path>
              <a:path w="3722370" h="3672840">
                <a:moveTo>
                  <a:pt x="64127" y="2247206"/>
                </a:moveTo>
                <a:close/>
              </a:path>
              <a:path w="3722370" h="3672840">
                <a:moveTo>
                  <a:pt x="54371" y="2202991"/>
                </a:moveTo>
                <a:lnTo>
                  <a:pt x="46103" y="2204816"/>
                </a:lnTo>
                <a:lnTo>
                  <a:pt x="54415" y="2203202"/>
                </a:lnTo>
                <a:lnTo>
                  <a:pt x="54371" y="2202991"/>
                </a:lnTo>
                <a:close/>
              </a:path>
              <a:path w="3722370" h="3672840">
                <a:moveTo>
                  <a:pt x="54400" y="2203124"/>
                </a:moveTo>
                <a:lnTo>
                  <a:pt x="46103" y="2204816"/>
                </a:lnTo>
                <a:lnTo>
                  <a:pt x="54773" y="2204816"/>
                </a:lnTo>
                <a:lnTo>
                  <a:pt x="54400" y="2203124"/>
                </a:lnTo>
                <a:close/>
              </a:path>
              <a:path w="3722370" h="3672840">
                <a:moveTo>
                  <a:pt x="54374" y="2202991"/>
                </a:moveTo>
                <a:lnTo>
                  <a:pt x="54400" y="2203124"/>
                </a:lnTo>
                <a:lnTo>
                  <a:pt x="54374" y="2202991"/>
                </a:lnTo>
                <a:close/>
              </a:path>
              <a:path w="3722370" h="3672840">
                <a:moveTo>
                  <a:pt x="32073" y="2070446"/>
                </a:moveTo>
                <a:lnTo>
                  <a:pt x="15307" y="2072824"/>
                </a:lnTo>
                <a:lnTo>
                  <a:pt x="21428" y="2115991"/>
                </a:lnTo>
                <a:lnTo>
                  <a:pt x="25459" y="2140005"/>
                </a:lnTo>
                <a:lnTo>
                  <a:pt x="42158" y="2137201"/>
                </a:lnTo>
                <a:lnTo>
                  <a:pt x="38397" y="2114798"/>
                </a:lnTo>
                <a:lnTo>
                  <a:pt x="29811" y="2114798"/>
                </a:lnTo>
                <a:lnTo>
                  <a:pt x="38162" y="2113396"/>
                </a:lnTo>
                <a:lnTo>
                  <a:pt x="32073" y="2070446"/>
                </a:lnTo>
                <a:close/>
              </a:path>
              <a:path w="3722370" h="3672840">
                <a:moveTo>
                  <a:pt x="38162" y="2113396"/>
                </a:moveTo>
                <a:lnTo>
                  <a:pt x="29811" y="2114798"/>
                </a:lnTo>
                <a:lnTo>
                  <a:pt x="38195" y="2113610"/>
                </a:lnTo>
                <a:lnTo>
                  <a:pt x="38162" y="2113396"/>
                </a:lnTo>
                <a:close/>
              </a:path>
              <a:path w="3722370" h="3672840">
                <a:moveTo>
                  <a:pt x="38180" y="2113502"/>
                </a:moveTo>
                <a:lnTo>
                  <a:pt x="29811" y="2114798"/>
                </a:lnTo>
                <a:lnTo>
                  <a:pt x="38397" y="2114798"/>
                </a:lnTo>
                <a:lnTo>
                  <a:pt x="38180" y="2113502"/>
                </a:lnTo>
                <a:close/>
              </a:path>
              <a:path w="3722370" h="3672840">
                <a:moveTo>
                  <a:pt x="38164" y="2113396"/>
                </a:moveTo>
                <a:close/>
              </a:path>
              <a:path w="3722370" h="3672840">
                <a:moveTo>
                  <a:pt x="20814" y="1953125"/>
                </a:moveTo>
                <a:lnTo>
                  <a:pt x="3915" y="1954211"/>
                </a:lnTo>
                <a:lnTo>
                  <a:pt x="5417" y="1977608"/>
                </a:lnTo>
                <a:lnTo>
                  <a:pt x="9405" y="2021933"/>
                </a:lnTo>
                <a:lnTo>
                  <a:pt x="26269" y="2020416"/>
                </a:lnTo>
                <a:lnTo>
                  <a:pt x="22368" y="1977063"/>
                </a:lnTo>
                <a:lnTo>
                  <a:pt x="13867" y="1977063"/>
                </a:lnTo>
                <a:lnTo>
                  <a:pt x="22299" y="1976304"/>
                </a:lnTo>
                <a:lnTo>
                  <a:pt x="20814" y="1953125"/>
                </a:lnTo>
                <a:close/>
              </a:path>
              <a:path w="3722370" h="3672840">
                <a:moveTo>
                  <a:pt x="22299" y="1976304"/>
                </a:moveTo>
                <a:lnTo>
                  <a:pt x="13867" y="1977063"/>
                </a:lnTo>
                <a:lnTo>
                  <a:pt x="22316" y="1976520"/>
                </a:lnTo>
                <a:lnTo>
                  <a:pt x="22299" y="1976304"/>
                </a:lnTo>
                <a:close/>
              </a:path>
              <a:path w="3722370" h="3672840">
                <a:moveTo>
                  <a:pt x="22309" y="1976406"/>
                </a:moveTo>
                <a:lnTo>
                  <a:pt x="13867" y="1977063"/>
                </a:lnTo>
                <a:lnTo>
                  <a:pt x="22368" y="1977063"/>
                </a:lnTo>
                <a:lnTo>
                  <a:pt x="22309" y="1976406"/>
                </a:lnTo>
                <a:close/>
              </a:path>
              <a:path w="3722370" h="3672840">
                <a:moveTo>
                  <a:pt x="22302" y="1976304"/>
                </a:move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15693" y="3359113"/>
            <a:ext cx="1966595" cy="1987550"/>
          </a:xfrm>
          <a:custGeom>
            <a:avLst/>
            <a:gdLst/>
            <a:ahLst/>
            <a:cxnLst/>
            <a:rect l="l" t="t" r="r" b="b"/>
            <a:pathLst>
              <a:path w="1966595" h="1987550">
                <a:moveTo>
                  <a:pt x="2349" y="925299"/>
                </a:moveTo>
                <a:lnTo>
                  <a:pt x="1283" y="942287"/>
                </a:lnTo>
                <a:lnTo>
                  <a:pt x="323" y="967766"/>
                </a:lnTo>
                <a:lnTo>
                  <a:pt x="0" y="993402"/>
                </a:lnTo>
                <a:lnTo>
                  <a:pt x="16931" y="993614"/>
                </a:lnTo>
                <a:lnTo>
                  <a:pt x="17247" y="968402"/>
                </a:lnTo>
                <a:lnTo>
                  <a:pt x="8784" y="968084"/>
                </a:lnTo>
                <a:lnTo>
                  <a:pt x="17257" y="968084"/>
                </a:lnTo>
                <a:lnTo>
                  <a:pt x="18187" y="943348"/>
                </a:lnTo>
                <a:lnTo>
                  <a:pt x="9734" y="942818"/>
                </a:lnTo>
                <a:lnTo>
                  <a:pt x="18217" y="942818"/>
                </a:lnTo>
                <a:lnTo>
                  <a:pt x="19249" y="926359"/>
                </a:lnTo>
                <a:lnTo>
                  <a:pt x="2349" y="925299"/>
                </a:lnTo>
                <a:close/>
              </a:path>
              <a:path w="1966595" h="1987550">
                <a:moveTo>
                  <a:pt x="8784" y="968084"/>
                </a:moveTo>
                <a:lnTo>
                  <a:pt x="17245" y="968402"/>
                </a:lnTo>
                <a:lnTo>
                  <a:pt x="17250" y="968190"/>
                </a:lnTo>
                <a:lnTo>
                  <a:pt x="8784" y="968084"/>
                </a:lnTo>
                <a:close/>
              </a:path>
              <a:path w="1966595" h="1987550">
                <a:moveTo>
                  <a:pt x="17257" y="968084"/>
                </a:moveTo>
                <a:lnTo>
                  <a:pt x="8784" y="968084"/>
                </a:lnTo>
                <a:lnTo>
                  <a:pt x="17250" y="968190"/>
                </a:lnTo>
                <a:close/>
              </a:path>
              <a:path w="1966595" h="1987550">
                <a:moveTo>
                  <a:pt x="9734" y="942818"/>
                </a:moveTo>
                <a:lnTo>
                  <a:pt x="18183" y="943348"/>
                </a:lnTo>
                <a:lnTo>
                  <a:pt x="18195" y="943136"/>
                </a:lnTo>
                <a:lnTo>
                  <a:pt x="9734" y="942818"/>
                </a:lnTo>
                <a:close/>
              </a:path>
              <a:path w="1966595" h="1987550">
                <a:moveTo>
                  <a:pt x="18217" y="942818"/>
                </a:moveTo>
                <a:lnTo>
                  <a:pt x="9734" y="942818"/>
                </a:lnTo>
                <a:lnTo>
                  <a:pt x="18195" y="943136"/>
                </a:lnTo>
                <a:lnTo>
                  <a:pt x="18217" y="942818"/>
                </a:lnTo>
                <a:close/>
              </a:path>
              <a:path w="1966595" h="1987550">
                <a:moveTo>
                  <a:pt x="17421" y="806740"/>
                </a:moveTo>
                <a:lnTo>
                  <a:pt x="15370" y="817559"/>
                </a:lnTo>
                <a:lnTo>
                  <a:pt x="11341" y="842124"/>
                </a:lnTo>
                <a:lnTo>
                  <a:pt x="7909" y="866886"/>
                </a:lnTo>
                <a:lnTo>
                  <a:pt x="7068" y="874301"/>
                </a:lnTo>
                <a:lnTo>
                  <a:pt x="23895" y="876204"/>
                </a:lnTo>
                <a:lnTo>
                  <a:pt x="24686" y="869209"/>
                </a:lnTo>
                <a:lnTo>
                  <a:pt x="16296" y="868048"/>
                </a:lnTo>
                <a:lnTo>
                  <a:pt x="24844" y="868048"/>
                </a:lnTo>
                <a:lnTo>
                  <a:pt x="28054" y="844863"/>
                </a:lnTo>
                <a:lnTo>
                  <a:pt x="19696" y="843493"/>
                </a:lnTo>
                <a:lnTo>
                  <a:pt x="28276" y="843493"/>
                </a:lnTo>
                <a:lnTo>
                  <a:pt x="32010" y="820713"/>
                </a:lnTo>
                <a:lnTo>
                  <a:pt x="23689" y="819137"/>
                </a:lnTo>
                <a:lnTo>
                  <a:pt x="32306" y="819137"/>
                </a:lnTo>
                <a:lnTo>
                  <a:pt x="34058" y="809894"/>
                </a:lnTo>
                <a:lnTo>
                  <a:pt x="17421" y="806740"/>
                </a:lnTo>
                <a:close/>
              </a:path>
              <a:path w="1966595" h="1987550">
                <a:moveTo>
                  <a:pt x="16296" y="868048"/>
                </a:moveTo>
                <a:lnTo>
                  <a:pt x="24683" y="869209"/>
                </a:lnTo>
                <a:lnTo>
                  <a:pt x="24710" y="869000"/>
                </a:lnTo>
                <a:lnTo>
                  <a:pt x="16296" y="868048"/>
                </a:lnTo>
                <a:close/>
              </a:path>
              <a:path w="1966595" h="1987550">
                <a:moveTo>
                  <a:pt x="24844" y="868048"/>
                </a:moveTo>
                <a:lnTo>
                  <a:pt x="16296" y="868048"/>
                </a:lnTo>
                <a:lnTo>
                  <a:pt x="24710" y="869000"/>
                </a:lnTo>
                <a:lnTo>
                  <a:pt x="24844" y="868048"/>
                </a:lnTo>
                <a:close/>
              </a:path>
              <a:path w="1966595" h="1987550">
                <a:moveTo>
                  <a:pt x="7909" y="866885"/>
                </a:moveTo>
                <a:close/>
              </a:path>
              <a:path w="1966595" h="1987550">
                <a:moveTo>
                  <a:pt x="19696" y="843493"/>
                </a:moveTo>
                <a:lnTo>
                  <a:pt x="28051" y="844863"/>
                </a:lnTo>
                <a:lnTo>
                  <a:pt x="28083" y="844655"/>
                </a:lnTo>
                <a:lnTo>
                  <a:pt x="19696" y="843493"/>
                </a:lnTo>
                <a:close/>
              </a:path>
              <a:path w="1966595" h="1987550">
                <a:moveTo>
                  <a:pt x="28276" y="843493"/>
                </a:moveTo>
                <a:lnTo>
                  <a:pt x="19696" y="843493"/>
                </a:lnTo>
                <a:lnTo>
                  <a:pt x="28083" y="844655"/>
                </a:lnTo>
                <a:lnTo>
                  <a:pt x="28276" y="843493"/>
                </a:lnTo>
                <a:close/>
              </a:path>
              <a:path w="1966595" h="1987550">
                <a:moveTo>
                  <a:pt x="23689" y="819137"/>
                </a:moveTo>
                <a:lnTo>
                  <a:pt x="32007" y="820713"/>
                </a:lnTo>
                <a:lnTo>
                  <a:pt x="32044" y="820506"/>
                </a:lnTo>
                <a:lnTo>
                  <a:pt x="23689" y="819137"/>
                </a:lnTo>
                <a:close/>
              </a:path>
              <a:path w="1966595" h="1987550">
                <a:moveTo>
                  <a:pt x="32306" y="819137"/>
                </a:moveTo>
                <a:lnTo>
                  <a:pt x="23689" y="819137"/>
                </a:lnTo>
                <a:lnTo>
                  <a:pt x="32044" y="820506"/>
                </a:lnTo>
                <a:lnTo>
                  <a:pt x="32306" y="819137"/>
                </a:lnTo>
                <a:close/>
              </a:path>
              <a:path w="1966595" h="1987550">
                <a:moveTo>
                  <a:pt x="46522" y="690836"/>
                </a:moveTo>
                <a:lnTo>
                  <a:pt x="44225" y="697992"/>
                </a:lnTo>
                <a:lnTo>
                  <a:pt x="37318" y="721445"/>
                </a:lnTo>
                <a:lnTo>
                  <a:pt x="30972" y="745136"/>
                </a:lnTo>
                <a:lnTo>
                  <a:pt x="28185" y="756673"/>
                </a:lnTo>
                <a:lnTo>
                  <a:pt x="44645" y="760647"/>
                </a:lnTo>
                <a:lnTo>
                  <a:pt x="47332" y="749515"/>
                </a:lnTo>
                <a:lnTo>
                  <a:pt x="39151" y="747326"/>
                </a:lnTo>
                <a:lnTo>
                  <a:pt x="47916" y="747326"/>
                </a:lnTo>
                <a:lnTo>
                  <a:pt x="53565" y="726226"/>
                </a:lnTo>
                <a:lnTo>
                  <a:pt x="45440" y="723836"/>
                </a:lnTo>
                <a:lnTo>
                  <a:pt x="54266" y="723836"/>
                </a:lnTo>
                <a:lnTo>
                  <a:pt x="60348" y="703171"/>
                </a:lnTo>
                <a:lnTo>
                  <a:pt x="52285" y="700581"/>
                </a:lnTo>
                <a:lnTo>
                  <a:pt x="61178" y="700581"/>
                </a:lnTo>
                <a:lnTo>
                  <a:pt x="62645" y="696015"/>
                </a:lnTo>
                <a:lnTo>
                  <a:pt x="46522" y="690836"/>
                </a:lnTo>
                <a:close/>
              </a:path>
              <a:path w="1966595" h="1987550">
                <a:moveTo>
                  <a:pt x="39151" y="747326"/>
                </a:moveTo>
                <a:lnTo>
                  <a:pt x="47330" y="749515"/>
                </a:lnTo>
                <a:lnTo>
                  <a:pt x="47381" y="749313"/>
                </a:lnTo>
                <a:lnTo>
                  <a:pt x="39151" y="747326"/>
                </a:lnTo>
                <a:close/>
              </a:path>
              <a:path w="1966595" h="1987550">
                <a:moveTo>
                  <a:pt x="47916" y="747326"/>
                </a:moveTo>
                <a:lnTo>
                  <a:pt x="39151" y="747326"/>
                </a:lnTo>
                <a:lnTo>
                  <a:pt x="47381" y="749313"/>
                </a:lnTo>
                <a:lnTo>
                  <a:pt x="47916" y="747326"/>
                </a:lnTo>
                <a:close/>
              </a:path>
              <a:path w="1966595" h="1987550">
                <a:moveTo>
                  <a:pt x="45440" y="723836"/>
                </a:moveTo>
                <a:lnTo>
                  <a:pt x="53563" y="726226"/>
                </a:lnTo>
                <a:lnTo>
                  <a:pt x="53619" y="726025"/>
                </a:lnTo>
                <a:lnTo>
                  <a:pt x="45440" y="723836"/>
                </a:lnTo>
                <a:close/>
              </a:path>
              <a:path w="1966595" h="1987550">
                <a:moveTo>
                  <a:pt x="54266" y="723836"/>
                </a:moveTo>
                <a:lnTo>
                  <a:pt x="45440" y="723836"/>
                </a:lnTo>
                <a:lnTo>
                  <a:pt x="53619" y="726025"/>
                </a:lnTo>
                <a:lnTo>
                  <a:pt x="54266" y="723836"/>
                </a:lnTo>
                <a:close/>
              </a:path>
              <a:path w="1966595" h="1987550">
                <a:moveTo>
                  <a:pt x="52285" y="700581"/>
                </a:moveTo>
                <a:lnTo>
                  <a:pt x="60346" y="703171"/>
                </a:lnTo>
                <a:lnTo>
                  <a:pt x="60407" y="702971"/>
                </a:lnTo>
                <a:lnTo>
                  <a:pt x="52285" y="700581"/>
                </a:lnTo>
                <a:close/>
              </a:path>
              <a:path w="1966595" h="1987550">
                <a:moveTo>
                  <a:pt x="61178" y="700581"/>
                </a:moveTo>
                <a:lnTo>
                  <a:pt x="52285" y="700581"/>
                </a:lnTo>
                <a:lnTo>
                  <a:pt x="60407" y="702971"/>
                </a:lnTo>
                <a:lnTo>
                  <a:pt x="61178" y="700581"/>
                </a:lnTo>
                <a:close/>
              </a:path>
              <a:path w="1966595" h="1987550">
                <a:moveTo>
                  <a:pt x="89325" y="579276"/>
                </a:moveTo>
                <a:lnTo>
                  <a:pt x="86879" y="584568"/>
                </a:lnTo>
                <a:lnTo>
                  <a:pt x="77290" y="606714"/>
                </a:lnTo>
                <a:lnTo>
                  <a:pt x="68223" y="629137"/>
                </a:lnTo>
                <a:lnTo>
                  <a:pt x="63220" y="642429"/>
                </a:lnTo>
                <a:lnTo>
                  <a:pt x="79070" y="648390"/>
                </a:lnTo>
                <a:lnTo>
                  <a:pt x="83925" y="635485"/>
                </a:lnTo>
                <a:lnTo>
                  <a:pt x="76073" y="632311"/>
                </a:lnTo>
                <a:lnTo>
                  <a:pt x="85205" y="632311"/>
                </a:lnTo>
                <a:lnTo>
                  <a:pt x="92833" y="613441"/>
                </a:lnTo>
                <a:lnTo>
                  <a:pt x="85060" y="610078"/>
                </a:lnTo>
                <a:lnTo>
                  <a:pt x="94286" y="610078"/>
                </a:lnTo>
                <a:lnTo>
                  <a:pt x="102254" y="591670"/>
                </a:lnTo>
                <a:lnTo>
                  <a:pt x="94565" y="588119"/>
                </a:lnTo>
                <a:lnTo>
                  <a:pt x="103892" y="588119"/>
                </a:lnTo>
                <a:lnTo>
                  <a:pt x="104697" y="586378"/>
                </a:lnTo>
                <a:lnTo>
                  <a:pt x="89325" y="579276"/>
                </a:lnTo>
                <a:close/>
              </a:path>
              <a:path w="1966595" h="1987550">
                <a:moveTo>
                  <a:pt x="76073" y="632311"/>
                </a:moveTo>
                <a:lnTo>
                  <a:pt x="83922" y="635485"/>
                </a:lnTo>
                <a:lnTo>
                  <a:pt x="83997" y="635292"/>
                </a:lnTo>
                <a:lnTo>
                  <a:pt x="76073" y="632311"/>
                </a:lnTo>
                <a:close/>
              </a:path>
              <a:path w="1966595" h="1987550">
                <a:moveTo>
                  <a:pt x="85205" y="632311"/>
                </a:moveTo>
                <a:lnTo>
                  <a:pt x="76073" y="632311"/>
                </a:lnTo>
                <a:lnTo>
                  <a:pt x="83997" y="635292"/>
                </a:lnTo>
                <a:lnTo>
                  <a:pt x="85205" y="632311"/>
                </a:lnTo>
                <a:close/>
              </a:path>
              <a:path w="1966595" h="1987550">
                <a:moveTo>
                  <a:pt x="85060" y="610078"/>
                </a:moveTo>
                <a:lnTo>
                  <a:pt x="92830" y="613441"/>
                </a:lnTo>
                <a:lnTo>
                  <a:pt x="92910" y="613251"/>
                </a:lnTo>
                <a:lnTo>
                  <a:pt x="85060" y="610078"/>
                </a:lnTo>
                <a:close/>
              </a:path>
              <a:path w="1966595" h="1987550">
                <a:moveTo>
                  <a:pt x="94286" y="610078"/>
                </a:moveTo>
                <a:lnTo>
                  <a:pt x="85060" y="610078"/>
                </a:lnTo>
                <a:lnTo>
                  <a:pt x="92910" y="613251"/>
                </a:lnTo>
                <a:lnTo>
                  <a:pt x="94286" y="610078"/>
                </a:lnTo>
                <a:close/>
              </a:path>
              <a:path w="1966595" h="1987550">
                <a:moveTo>
                  <a:pt x="94565" y="588119"/>
                </a:moveTo>
                <a:lnTo>
                  <a:pt x="102251" y="591670"/>
                </a:lnTo>
                <a:lnTo>
                  <a:pt x="102335" y="591483"/>
                </a:lnTo>
                <a:lnTo>
                  <a:pt x="94565" y="588119"/>
                </a:lnTo>
                <a:close/>
              </a:path>
              <a:path w="1966595" h="1987550">
                <a:moveTo>
                  <a:pt x="103892" y="588119"/>
                </a:moveTo>
                <a:lnTo>
                  <a:pt x="94565" y="588119"/>
                </a:lnTo>
                <a:lnTo>
                  <a:pt x="102335" y="591483"/>
                </a:lnTo>
                <a:lnTo>
                  <a:pt x="103892" y="588119"/>
                </a:lnTo>
                <a:close/>
              </a:path>
              <a:path w="1966595" h="1987550">
                <a:moveTo>
                  <a:pt x="145209" y="473673"/>
                </a:moveTo>
                <a:lnTo>
                  <a:pt x="142370" y="478269"/>
                </a:lnTo>
                <a:lnTo>
                  <a:pt x="130291" y="498911"/>
                </a:lnTo>
                <a:lnTo>
                  <a:pt x="118695" y="519871"/>
                </a:lnTo>
                <a:lnTo>
                  <a:pt x="111718" y="533231"/>
                </a:lnTo>
                <a:lnTo>
                  <a:pt x="126729" y="541068"/>
                </a:lnTo>
                <a:lnTo>
                  <a:pt x="133516" y="528067"/>
                </a:lnTo>
                <a:lnTo>
                  <a:pt x="126104" y="523968"/>
                </a:lnTo>
                <a:lnTo>
                  <a:pt x="135780" y="523968"/>
                </a:lnTo>
                <a:lnTo>
                  <a:pt x="144910" y="507462"/>
                </a:lnTo>
                <a:lnTo>
                  <a:pt x="137599" y="503186"/>
                </a:lnTo>
                <a:lnTo>
                  <a:pt x="147409" y="503186"/>
                </a:lnTo>
                <a:lnTo>
                  <a:pt x="156780" y="487166"/>
                </a:lnTo>
                <a:lnTo>
                  <a:pt x="149572" y="482718"/>
                </a:lnTo>
                <a:lnTo>
                  <a:pt x="159525" y="482718"/>
                </a:lnTo>
                <a:lnTo>
                  <a:pt x="159616" y="482572"/>
                </a:lnTo>
                <a:lnTo>
                  <a:pt x="145209" y="473673"/>
                </a:lnTo>
                <a:close/>
              </a:path>
              <a:path w="1966595" h="1987550">
                <a:moveTo>
                  <a:pt x="126104" y="523968"/>
                </a:moveTo>
                <a:lnTo>
                  <a:pt x="133513" y="528067"/>
                </a:lnTo>
                <a:lnTo>
                  <a:pt x="133610" y="527888"/>
                </a:lnTo>
                <a:lnTo>
                  <a:pt x="126104" y="523968"/>
                </a:lnTo>
                <a:close/>
              </a:path>
              <a:path w="1966595" h="1987550">
                <a:moveTo>
                  <a:pt x="135780" y="523968"/>
                </a:moveTo>
                <a:lnTo>
                  <a:pt x="126104" y="523968"/>
                </a:lnTo>
                <a:lnTo>
                  <a:pt x="133610" y="527888"/>
                </a:lnTo>
                <a:lnTo>
                  <a:pt x="135780" y="523968"/>
                </a:lnTo>
                <a:close/>
              </a:path>
              <a:path w="1966595" h="1987550">
                <a:moveTo>
                  <a:pt x="137599" y="503186"/>
                </a:moveTo>
                <a:lnTo>
                  <a:pt x="144908" y="507462"/>
                </a:lnTo>
                <a:lnTo>
                  <a:pt x="145008" y="507284"/>
                </a:lnTo>
                <a:lnTo>
                  <a:pt x="137599" y="503186"/>
                </a:lnTo>
                <a:close/>
              </a:path>
              <a:path w="1966595" h="1987550">
                <a:moveTo>
                  <a:pt x="147409" y="503186"/>
                </a:moveTo>
                <a:lnTo>
                  <a:pt x="137599" y="503186"/>
                </a:lnTo>
                <a:lnTo>
                  <a:pt x="145008" y="507284"/>
                </a:lnTo>
                <a:lnTo>
                  <a:pt x="147409" y="503186"/>
                </a:lnTo>
                <a:close/>
              </a:path>
              <a:path w="1966595" h="1987550">
                <a:moveTo>
                  <a:pt x="149572" y="482718"/>
                </a:moveTo>
                <a:lnTo>
                  <a:pt x="156776" y="487166"/>
                </a:lnTo>
                <a:lnTo>
                  <a:pt x="156881" y="486992"/>
                </a:lnTo>
                <a:lnTo>
                  <a:pt x="149572" y="482718"/>
                </a:lnTo>
                <a:close/>
              </a:path>
              <a:path w="1966595" h="1987550">
                <a:moveTo>
                  <a:pt x="159525" y="482718"/>
                </a:moveTo>
                <a:lnTo>
                  <a:pt x="149572" y="482718"/>
                </a:lnTo>
                <a:lnTo>
                  <a:pt x="156881" y="486992"/>
                </a:lnTo>
                <a:lnTo>
                  <a:pt x="159525" y="482718"/>
                </a:lnTo>
                <a:close/>
              </a:path>
              <a:path w="1966595" h="1987550">
                <a:moveTo>
                  <a:pt x="213342" y="375535"/>
                </a:moveTo>
                <a:lnTo>
                  <a:pt x="209730" y="380067"/>
                </a:lnTo>
                <a:lnTo>
                  <a:pt x="195353" y="399012"/>
                </a:lnTo>
                <a:lnTo>
                  <a:pt x="181423" y="418313"/>
                </a:lnTo>
                <a:lnTo>
                  <a:pt x="172960" y="430648"/>
                </a:lnTo>
                <a:lnTo>
                  <a:pt x="186924" y="440226"/>
                </a:lnTo>
                <a:lnTo>
                  <a:pt x="195158" y="428222"/>
                </a:lnTo>
                <a:lnTo>
                  <a:pt x="188288" y="423268"/>
                </a:lnTo>
                <a:lnTo>
                  <a:pt x="198729" y="423268"/>
                </a:lnTo>
                <a:lnTo>
                  <a:pt x="208848" y="409247"/>
                </a:lnTo>
                <a:lnTo>
                  <a:pt x="202100" y="404130"/>
                </a:lnTo>
                <a:lnTo>
                  <a:pt x="212727" y="404130"/>
                </a:lnTo>
                <a:lnTo>
                  <a:pt x="222976" y="390620"/>
                </a:lnTo>
                <a:lnTo>
                  <a:pt x="216352" y="385343"/>
                </a:lnTo>
                <a:lnTo>
                  <a:pt x="225650" y="385343"/>
                </a:lnTo>
                <a:lnTo>
                  <a:pt x="213342" y="375535"/>
                </a:lnTo>
                <a:close/>
              </a:path>
              <a:path w="1966595" h="1987550">
                <a:moveTo>
                  <a:pt x="188288" y="423268"/>
                </a:moveTo>
                <a:lnTo>
                  <a:pt x="195154" y="428222"/>
                </a:lnTo>
                <a:lnTo>
                  <a:pt x="195271" y="428057"/>
                </a:lnTo>
                <a:lnTo>
                  <a:pt x="188288" y="423268"/>
                </a:lnTo>
                <a:close/>
              </a:path>
              <a:path w="1966595" h="1987550">
                <a:moveTo>
                  <a:pt x="198729" y="423268"/>
                </a:moveTo>
                <a:lnTo>
                  <a:pt x="188288" y="423268"/>
                </a:lnTo>
                <a:lnTo>
                  <a:pt x="195271" y="428057"/>
                </a:lnTo>
                <a:lnTo>
                  <a:pt x="198729" y="423268"/>
                </a:lnTo>
                <a:close/>
              </a:path>
              <a:path w="1966595" h="1987550">
                <a:moveTo>
                  <a:pt x="202100" y="404130"/>
                </a:moveTo>
                <a:lnTo>
                  <a:pt x="208845" y="409247"/>
                </a:lnTo>
                <a:lnTo>
                  <a:pt x="208965" y="409084"/>
                </a:lnTo>
                <a:lnTo>
                  <a:pt x="202100" y="404130"/>
                </a:lnTo>
                <a:close/>
              </a:path>
              <a:path w="1966595" h="1987550">
                <a:moveTo>
                  <a:pt x="212727" y="404130"/>
                </a:moveTo>
                <a:lnTo>
                  <a:pt x="202100" y="404130"/>
                </a:lnTo>
                <a:lnTo>
                  <a:pt x="208965" y="409084"/>
                </a:lnTo>
                <a:lnTo>
                  <a:pt x="212727" y="404130"/>
                </a:lnTo>
                <a:close/>
              </a:path>
              <a:path w="1966595" h="1987550">
                <a:moveTo>
                  <a:pt x="216352" y="385343"/>
                </a:moveTo>
                <a:lnTo>
                  <a:pt x="222972" y="390620"/>
                </a:lnTo>
                <a:lnTo>
                  <a:pt x="223097" y="390461"/>
                </a:lnTo>
                <a:lnTo>
                  <a:pt x="216352" y="385343"/>
                </a:lnTo>
                <a:close/>
              </a:path>
              <a:path w="1966595" h="1987550">
                <a:moveTo>
                  <a:pt x="225650" y="385343"/>
                </a:moveTo>
                <a:lnTo>
                  <a:pt x="216352" y="385343"/>
                </a:lnTo>
                <a:lnTo>
                  <a:pt x="223097" y="390461"/>
                </a:lnTo>
                <a:lnTo>
                  <a:pt x="226584" y="386087"/>
                </a:lnTo>
                <a:lnTo>
                  <a:pt x="225650" y="385343"/>
                </a:lnTo>
                <a:close/>
              </a:path>
              <a:path w="1966595" h="1987550">
                <a:moveTo>
                  <a:pt x="209730" y="380066"/>
                </a:moveTo>
                <a:close/>
              </a:path>
              <a:path w="1966595" h="1987550">
                <a:moveTo>
                  <a:pt x="292732" y="286263"/>
                </a:moveTo>
                <a:lnTo>
                  <a:pt x="287996" y="290937"/>
                </a:lnTo>
                <a:lnTo>
                  <a:pt x="271517" y="307991"/>
                </a:lnTo>
                <a:lnTo>
                  <a:pt x="255442" y="325438"/>
                </a:lnTo>
                <a:lnTo>
                  <a:pt x="246042" y="336142"/>
                </a:lnTo>
                <a:lnTo>
                  <a:pt x="258766" y="347314"/>
                </a:lnTo>
                <a:lnTo>
                  <a:pt x="267900" y="336910"/>
                </a:lnTo>
                <a:lnTo>
                  <a:pt x="261669" y="331175"/>
                </a:lnTo>
                <a:lnTo>
                  <a:pt x="273180" y="331175"/>
                </a:lnTo>
                <a:lnTo>
                  <a:pt x="283699" y="319756"/>
                </a:lnTo>
                <a:lnTo>
                  <a:pt x="277605" y="313874"/>
                </a:lnTo>
                <a:lnTo>
                  <a:pt x="289378" y="313874"/>
                </a:lnTo>
                <a:lnTo>
                  <a:pt x="299893" y="302990"/>
                </a:lnTo>
                <a:lnTo>
                  <a:pt x="293942" y="296964"/>
                </a:lnTo>
                <a:lnTo>
                  <a:pt x="303292" y="296964"/>
                </a:lnTo>
                <a:lnTo>
                  <a:pt x="292732" y="286263"/>
                </a:lnTo>
                <a:close/>
              </a:path>
              <a:path w="1966595" h="1987550">
                <a:moveTo>
                  <a:pt x="261669" y="331175"/>
                </a:moveTo>
                <a:lnTo>
                  <a:pt x="267897" y="336910"/>
                </a:lnTo>
                <a:lnTo>
                  <a:pt x="268032" y="336760"/>
                </a:lnTo>
                <a:lnTo>
                  <a:pt x="261669" y="331175"/>
                </a:lnTo>
                <a:close/>
              </a:path>
              <a:path w="1966595" h="1987550">
                <a:moveTo>
                  <a:pt x="273180" y="331175"/>
                </a:moveTo>
                <a:lnTo>
                  <a:pt x="261669" y="331175"/>
                </a:lnTo>
                <a:lnTo>
                  <a:pt x="268032" y="336760"/>
                </a:lnTo>
                <a:lnTo>
                  <a:pt x="273180" y="331175"/>
                </a:lnTo>
                <a:close/>
              </a:path>
              <a:path w="1966595" h="1987550">
                <a:moveTo>
                  <a:pt x="277605" y="313874"/>
                </a:moveTo>
                <a:lnTo>
                  <a:pt x="283695" y="319756"/>
                </a:lnTo>
                <a:lnTo>
                  <a:pt x="283833" y="319610"/>
                </a:lnTo>
                <a:lnTo>
                  <a:pt x="277605" y="313874"/>
                </a:lnTo>
                <a:close/>
              </a:path>
              <a:path w="1966595" h="1987550">
                <a:moveTo>
                  <a:pt x="289378" y="313874"/>
                </a:moveTo>
                <a:lnTo>
                  <a:pt x="277605" y="313874"/>
                </a:lnTo>
                <a:lnTo>
                  <a:pt x="283833" y="319610"/>
                </a:lnTo>
                <a:lnTo>
                  <a:pt x="289378" y="313874"/>
                </a:lnTo>
                <a:close/>
              </a:path>
              <a:path w="1966595" h="1987550">
                <a:moveTo>
                  <a:pt x="293942" y="296964"/>
                </a:moveTo>
                <a:lnTo>
                  <a:pt x="299890" y="302990"/>
                </a:lnTo>
                <a:lnTo>
                  <a:pt x="300032" y="302846"/>
                </a:lnTo>
                <a:lnTo>
                  <a:pt x="293942" y="296964"/>
                </a:lnTo>
                <a:close/>
              </a:path>
              <a:path w="1966595" h="1987550">
                <a:moveTo>
                  <a:pt x="303292" y="296964"/>
                </a:moveTo>
                <a:lnTo>
                  <a:pt x="293942" y="296964"/>
                </a:lnTo>
                <a:lnTo>
                  <a:pt x="300032" y="302846"/>
                </a:lnTo>
                <a:lnTo>
                  <a:pt x="304627" y="298316"/>
                </a:lnTo>
                <a:lnTo>
                  <a:pt x="303292" y="296964"/>
                </a:lnTo>
                <a:close/>
              </a:path>
              <a:path w="1966595" h="1987550">
                <a:moveTo>
                  <a:pt x="382262" y="207159"/>
                </a:moveTo>
                <a:lnTo>
                  <a:pt x="376204" y="211853"/>
                </a:lnTo>
                <a:lnTo>
                  <a:pt x="357813" y="226819"/>
                </a:lnTo>
                <a:lnTo>
                  <a:pt x="339789" y="242219"/>
                </a:lnTo>
                <a:lnTo>
                  <a:pt x="329915" y="251071"/>
                </a:lnTo>
                <a:lnTo>
                  <a:pt x="341221" y="263677"/>
                </a:lnTo>
                <a:lnTo>
                  <a:pt x="350794" y="255092"/>
                </a:lnTo>
                <a:lnTo>
                  <a:pt x="345290" y="248655"/>
                </a:lnTo>
                <a:lnTo>
                  <a:pt x="358322" y="248655"/>
                </a:lnTo>
                <a:lnTo>
                  <a:pt x="368507" y="239952"/>
                </a:lnTo>
                <a:lnTo>
                  <a:pt x="363159" y="233386"/>
                </a:lnTo>
                <a:lnTo>
                  <a:pt x="376569" y="233386"/>
                </a:lnTo>
                <a:lnTo>
                  <a:pt x="386580" y="225238"/>
                </a:lnTo>
                <a:lnTo>
                  <a:pt x="381391" y="218546"/>
                </a:lnTo>
                <a:lnTo>
                  <a:pt x="391084" y="218546"/>
                </a:lnTo>
                <a:lnTo>
                  <a:pt x="382262" y="207159"/>
                </a:lnTo>
                <a:close/>
              </a:path>
              <a:path w="1966595" h="1987550">
                <a:moveTo>
                  <a:pt x="345290" y="248655"/>
                </a:moveTo>
                <a:lnTo>
                  <a:pt x="350790" y="255092"/>
                </a:lnTo>
                <a:lnTo>
                  <a:pt x="350942" y="254958"/>
                </a:lnTo>
                <a:lnTo>
                  <a:pt x="345290" y="248655"/>
                </a:lnTo>
                <a:close/>
              </a:path>
              <a:path w="1966595" h="1987550">
                <a:moveTo>
                  <a:pt x="358322" y="248655"/>
                </a:moveTo>
                <a:lnTo>
                  <a:pt x="345290" y="248655"/>
                </a:lnTo>
                <a:lnTo>
                  <a:pt x="350942" y="254958"/>
                </a:lnTo>
                <a:lnTo>
                  <a:pt x="358322" y="248655"/>
                </a:lnTo>
                <a:close/>
              </a:path>
              <a:path w="1966595" h="1987550">
                <a:moveTo>
                  <a:pt x="363159" y="233386"/>
                </a:moveTo>
                <a:lnTo>
                  <a:pt x="368503" y="239952"/>
                </a:lnTo>
                <a:lnTo>
                  <a:pt x="368659" y="239822"/>
                </a:lnTo>
                <a:lnTo>
                  <a:pt x="363159" y="233386"/>
                </a:lnTo>
                <a:close/>
              </a:path>
              <a:path w="1966595" h="1987550">
                <a:moveTo>
                  <a:pt x="376569" y="233386"/>
                </a:moveTo>
                <a:lnTo>
                  <a:pt x="363159" y="233386"/>
                </a:lnTo>
                <a:lnTo>
                  <a:pt x="368659" y="239822"/>
                </a:lnTo>
                <a:lnTo>
                  <a:pt x="376569" y="233386"/>
                </a:lnTo>
                <a:close/>
              </a:path>
              <a:path w="1966595" h="1987550">
                <a:moveTo>
                  <a:pt x="381391" y="218546"/>
                </a:moveTo>
                <a:lnTo>
                  <a:pt x="386576" y="225238"/>
                </a:lnTo>
                <a:lnTo>
                  <a:pt x="386735" y="225112"/>
                </a:lnTo>
                <a:lnTo>
                  <a:pt x="381391" y="218546"/>
                </a:lnTo>
                <a:close/>
              </a:path>
              <a:path w="1966595" h="1987550">
                <a:moveTo>
                  <a:pt x="391084" y="218546"/>
                </a:moveTo>
                <a:lnTo>
                  <a:pt x="381391" y="218546"/>
                </a:lnTo>
                <a:lnTo>
                  <a:pt x="386735" y="225112"/>
                </a:lnTo>
                <a:lnTo>
                  <a:pt x="392633" y="220545"/>
                </a:lnTo>
                <a:lnTo>
                  <a:pt x="391084" y="218546"/>
                </a:lnTo>
                <a:close/>
              </a:path>
              <a:path w="1966595" h="1987550">
                <a:moveTo>
                  <a:pt x="480687" y="139432"/>
                </a:moveTo>
                <a:lnTo>
                  <a:pt x="473395" y="143788"/>
                </a:lnTo>
                <a:lnTo>
                  <a:pt x="453284" y="156472"/>
                </a:lnTo>
                <a:lnTo>
                  <a:pt x="433503" y="169630"/>
                </a:lnTo>
                <a:lnTo>
                  <a:pt x="423412" y="176696"/>
                </a:lnTo>
                <a:lnTo>
                  <a:pt x="433128" y="190564"/>
                </a:lnTo>
                <a:lnTo>
                  <a:pt x="442885" y="183728"/>
                </a:lnTo>
                <a:lnTo>
                  <a:pt x="438193" y="176678"/>
                </a:lnTo>
                <a:lnTo>
                  <a:pt x="453479" y="176678"/>
                </a:lnTo>
                <a:lnTo>
                  <a:pt x="462324" y="170794"/>
                </a:lnTo>
                <a:lnTo>
                  <a:pt x="457803" y="163634"/>
                </a:lnTo>
                <a:lnTo>
                  <a:pt x="473670" y="163634"/>
                </a:lnTo>
                <a:lnTo>
                  <a:pt x="482086" y="158324"/>
                </a:lnTo>
                <a:lnTo>
                  <a:pt x="477738" y="151056"/>
                </a:lnTo>
                <a:lnTo>
                  <a:pt x="487632" y="151056"/>
                </a:lnTo>
                <a:lnTo>
                  <a:pt x="480687" y="139432"/>
                </a:lnTo>
                <a:close/>
              </a:path>
              <a:path w="1966595" h="1987550">
                <a:moveTo>
                  <a:pt x="438193" y="176678"/>
                </a:moveTo>
                <a:lnTo>
                  <a:pt x="442882" y="183728"/>
                </a:lnTo>
                <a:lnTo>
                  <a:pt x="443050" y="183612"/>
                </a:lnTo>
                <a:lnTo>
                  <a:pt x="438193" y="176678"/>
                </a:lnTo>
                <a:close/>
              </a:path>
              <a:path w="1966595" h="1987550">
                <a:moveTo>
                  <a:pt x="453479" y="176678"/>
                </a:moveTo>
                <a:lnTo>
                  <a:pt x="438193" y="176678"/>
                </a:lnTo>
                <a:lnTo>
                  <a:pt x="443050" y="183612"/>
                </a:lnTo>
                <a:lnTo>
                  <a:pt x="453479" y="176678"/>
                </a:lnTo>
                <a:close/>
              </a:path>
              <a:path w="1966595" h="1987550">
                <a:moveTo>
                  <a:pt x="457803" y="163634"/>
                </a:moveTo>
                <a:lnTo>
                  <a:pt x="462320" y="170794"/>
                </a:lnTo>
                <a:lnTo>
                  <a:pt x="462492" y="170682"/>
                </a:lnTo>
                <a:lnTo>
                  <a:pt x="457803" y="163634"/>
                </a:lnTo>
                <a:close/>
              </a:path>
              <a:path w="1966595" h="1987550">
                <a:moveTo>
                  <a:pt x="473670" y="163634"/>
                </a:moveTo>
                <a:lnTo>
                  <a:pt x="457803" y="163634"/>
                </a:lnTo>
                <a:lnTo>
                  <a:pt x="462492" y="170682"/>
                </a:lnTo>
                <a:lnTo>
                  <a:pt x="473670" y="163634"/>
                </a:lnTo>
                <a:close/>
              </a:path>
              <a:path w="1966595" h="1987550">
                <a:moveTo>
                  <a:pt x="433503" y="169628"/>
                </a:moveTo>
                <a:close/>
              </a:path>
              <a:path w="1966595" h="1987550">
                <a:moveTo>
                  <a:pt x="477738" y="151056"/>
                </a:moveTo>
                <a:lnTo>
                  <a:pt x="482081" y="158324"/>
                </a:lnTo>
                <a:lnTo>
                  <a:pt x="482255" y="158217"/>
                </a:lnTo>
                <a:lnTo>
                  <a:pt x="477738" y="151056"/>
                </a:lnTo>
                <a:close/>
              </a:path>
              <a:path w="1966595" h="1987550">
                <a:moveTo>
                  <a:pt x="487632" y="151056"/>
                </a:moveTo>
                <a:lnTo>
                  <a:pt x="477738" y="151056"/>
                </a:lnTo>
                <a:lnTo>
                  <a:pt x="482255" y="158217"/>
                </a:lnTo>
                <a:lnTo>
                  <a:pt x="489372" y="153968"/>
                </a:lnTo>
                <a:lnTo>
                  <a:pt x="487632" y="151056"/>
                </a:lnTo>
                <a:close/>
              </a:path>
              <a:path w="1966595" h="1987550">
                <a:moveTo>
                  <a:pt x="586629" y="84171"/>
                </a:moveTo>
                <a:lnTo>
                  <a:pt x="578603" y="87718"/>
                </a:lnTo>
                <a:lnTo>
                  <a:pt x="556968" y="97927"/>
                </a:lnTo>
                <a:lnTo>
                  <a:pt x="535618" y="108644"/>
                </a:lnTo>
                <a:lnTo>
                  <a:pt x="525232" y="114181"/>
                </a:lnTo>
                <a:lnTo>
                  <a:pt x="533200" y="129123"/>
                </a:lnTo>
                <a:lnTo>
                  <a:pt x="543226" y="123776"/>
                </a:lnTo>
                <a:lnTo>
                  <a:pt x="539421" y="116211"/>
                </a:lnTo>
                <a:lnTo>
                  <a:pt x="558284" y="116211"/>
                </a:lnTo>
                <a:lnTo>
                  <a:pt x="564199" y="113240"/>
                </a:lnTo>
                <a:lnTo>
                  <a:pt x="560581" y="105583"/>
                </a:lnTo>
                <a:lnTo>
                  <a:pt x="580421" y="105583"/>
                </a:lnTo>
                <a:lnTo>
                  <a:pt x="585459" y="103206"/>
                </a:lnTo>
                <a:lnTo>
                  <a:pt x="582029" y="95463"/>
                </a:lnTo>
                <a:lnTo>
                  <a:pt x="591622" y="95463"/>
                </a:lnTo>
                <a:lnTo>
                  <a:pt x="586629" y="84171"/>
                </a:lnTo>
                <a:close/>
              </a:path>
              <a:path w="1966595" h="1987550">
                <a:moveTo>
                  <a:pt x="539421" y="116211"/>
                </a:moveTo>
                <a:lnTo>
                  <a:pt x="543220" y="123776"/>
                </a:lnTo>
                <a:lnTo>
                  <a:pt x="543405" y="123681"/>
                </a:lnTo>
                <a:lnTo>
                  <a:pt x="539421" y="116211"/>
                </a:lnTo>
                <a:close/>
              </a:path>
              <a:path w="1966595" h="1987550">
                <a:moveTo>
                  <a:pt x="558284" y="116211"/>
                </a:moveTo>
                <a:lnTo>
                  <a:pt x="539421" y="116211"/>
                </a:lnTo>
                <a:lnTo>
                  <a:pt x="543405" y="123681"/>
                </a:lnTo>
                <a:lnTo>
                  <a:pt x="558284" y="116211"/>
                </a:lnTo>
                <a:close/>
              </a:path>
              <a:path w="1966595" h="1987550">
                <a:moveTo>
                  <a:pt x="560581" y="105583"/>
                </a:moveTo>
                <a:lnTo>
                  <a:pt x="564194" y="113240"/>
                </a:lnTo>
                <a:lnTo>
                  <a:pt x="564381" y="113149"/>
                </a:lnTo>
                <a:lnTo>
                  <a:pt x="560581" y="105583"/>
                </a:lnTo>
                <a:close/>
              </a:path>
              <a:path w="1966595" h="1987550">
                <a:moveTo>
                  <a:pt x="580421" y="105583"/>
                </a:moveTo>
                <a:lnTo>
                  <a:pt x="560581" y="105583"/>
                </a:lnTo>
                <a:lnTo>
                  <a:pt x="564381" y="113149"/>
                </a:lnTo>
                <a:lnTo>
                  <a:pt x="580421" y="105583"/>
                </a:lnTo>
                <a:close/>
              </a:path>
              <a:path w="1966595" h="1987550">
                <a:moveTo>
                  <a:pt x="582029" y="95463"/>
                </a:moveTo>
                <a:lnTo>
                  <a:pt x="585453" y="103206"/>
                </a:lnTo>
                <a:lnTo>
                  <a:pt x="585642" y="103120"/>
                </a:lnTo>
                <a:lnTo>
                  <a:pt x="582029" y="95463"/>
                </a:lnTo>
                <a:close/>
              </a:path>
              <a:path w="1966595" h="1987550">
                <a:moveTo>
                  <a:pt x="591622" y="95463"/>
                </a:moveTo>
                <a:lnTo>
                  <a:pt x="582029" y="95463"/>
                </a:lnTo>
                <a:lnTo>
                  <a:pt x="585642" y="103120"/>
                </a:lnTo>
                <a:lnTo>
                  <a:pt x="593477" y="99659"/>
                </a:lnTo>
                <a:lnTo>
                  <a:pt x="591622" y="95463"/>
                </a:lnTo>
                <a:close/>
              </a:path>
              <a:path w="1966595" h="1987550">
                <a:moveTo>
                  <a:pt x="698562" y="42311"/>
                </a:moveTo>
                <a:lnTo>
                  <a:pt x="690868" y="44623"/>
                </a:lnTo>
                <a:lnTo>
                  <a:pt x="667894" y="52157"/>
                </a:lnTo>
                <a:lnTo>
                  <a:pt x="645179" y="60242"/>
                </a:lnTo>
                <a:lnTo>
                  <a:pt x="633935" y="64559"/>
                </a:lnTo>
                <a:lnTo>
                  <a:pt x="640010" y="80366"/>
                </a:lnTo>
                <a:lnTo>
                  <a:pt x="650866" y="76194"/>
                </a:lnTo>
                <a:lnTo>
                  <a:pt x="648018" y="68219"/>
                </a:lnTo>
                <a:lnTo>
                  <a:pt x="673168" y="68219"/>
                </a:lnTo>
                <a:lnTo>
                  <a:pt x="670537" y="60203"/>
                </a:lnTo>
                <a:lnTo>
                  <a:pt x="695551" y="60203"/>
                </a:lnTo>
                <a:lnTo>
                  <a:pt x="693305" y="52731"/>
                </a:lnTo>
                <a:lnTo>
                  <a:pt x="701695" y="52731"/>
                </a:lnTo>
                <a:lnTo>
                  <a:pt x="698562" y="42311"/>
                </a:lnTo>
                <a:close/>
              </a:path>
              <a:path w="1966595" h="1987550">
                <a:moveTo>
                  <a:pt x="648018" y="68219"/>
                </a:moveTo>
                <a:lnTo>
                  <a:pt x="650857" y="76194"/>
                </a:lnTo>
                <a:lnTo>
                  <a:pt x="651055" y="76122"/>
                </a:lnTo>
                <a:lnTo>
                  <a:pt x="648018" y="68219"/>
                </a:lnTo>
                <a:close/>
              </a:path>
              <a:path w="1966595" h="1987550">
                <a:moveTo>
                  <a:pt x="673168" y="68219"/>
                </a:moveTo>
                <a:lnTo>
                  <a:pt x="648018" y="68219"/>
                </a:lnTo>
                <a:lnTo>
                  <a:pt x="651055" y="76122"/>
                </a:lnTo>
                <a:lnTo>
                  <a:pt x="673187" y="68247"/>
                </a:lnTo>
                <a:close/>
              </a:path>
              <a:path w="1966595" h="1987550">
                <a:moveTo>
                  <a:pt x="670537" y="60203"/>
                </a:moveTo>
                <a:lnTo>
                  <a:pt x="673177" y="68247"/>
                </a:lnTo>
                <a:lnTo>
                  <a:pt x="673376" y="68179"/>
                </a:lnTo>
                <a:lnTo>
                  <a:pt x="670537" y="60203"/>
                </a:lnTo>
                <a:close/>
              </a:path>
              <a:path w="1966595" h="1987550">
                <a:moveTo>
                  <a:pt x="695551" y="60203"/>
                </a:moveTo>
                <a:lnTo>
                  <a:pt x="670537" y="60203"/>
                </a:lnTo>
                <a:lnTo>
                  <a:pt x="673376" y="68179"/>
                </a:lnTo>
                <a:lnTo>
                  <a:pt x="695752" y="60840"/>
                </a:lnTo>
                <a:lnTo>
                  <a:pt x="695551" y="60203"/>
                </a:lnTo>
                <a:close/>
              </a:path>
              <a:path w="1966595" h="1987550">
                <a:moveTo>
                  <a:pt x="693305" y="52731"/>
                </a:moveTo>
                <a:lnTo>
                  <a:pt x="695742" y="60840"/>
                </a:lnTo>
                <a:lnTo>
                  <a:pt x="695946" y="60777"/>
                </a:lnTo>
                <a:lnTo>
                  <a:pt x="693305" y="52731"/>
                </a:lnTo>
                <a:close/>
              </a:path>
              <a:path w="1966595" h="1987550">
                <a:moveTo>
                  <a:pt x="701695" y="52731"/>
                </a:moveTo>
                <a:lnTo>
                  <a:pt x="693305" y="52731"/>
                </a:lnTo>
                <a:lnTo>
                  <a:pt x="695757" y="60203"/>
                </a:lnTo>
                <a:lnTo>
                  <a:pt x="695858" y="60805"/>
                </a:lnTo>
                <a:lnTo>
                  <a:pt x="703437" y="58526"/>
                </a:lnTo>
                <a:lnTo>
                  <a:pt x="701695" y="52731"/>
                </a:lnTo>
                <a:close/>
              </a:path>
              <a:path w="1966595" h="1987550">
                <a:moveTo>
                  <a:pt x="814812" y="14542"/>
                </a:moveTo>
                <a:lnTo>
                  <a:pt x="809213" y="15481"/>
                </a:lnTo>
                <a:lnTo>
                  <a:pt x="785100" y="20146"/>
                </a:lnTo>
                <a:lnTo>
                  <a:pt x="761207" y="25401"/>
                </a:lnTo>
                <a:lnTo>
                  <a:pt x="747930" y="28672"/>
                </a:lnTo>
                <a:lnTo>
                  <a:pt x="751984" y="45114"/>
                </a:lnTo>
                <a:lnTo>
                  <a:pt x="764858" y="41939"/>
                </a:lnTo>
                <a:lnTo>
                  <a:pt x="763027" y="33670"/>
                </a:lnTo>
                <a:lnTo>
                  <a:pt x="787723" y="33670"/>
                </a:lnTo>
                <a:lnTo>
                  <a:pt x="786714" y="28458"/>
                </a:lnTo>
                <a:lnTo>
                  <a:pt x="811386" y="28458"/>
                </a:lnTo>
                <a:lnTo>
                  <a:pt x="810611" y="23831"/>
                </a:lnTo>
                <a:lnTo>
                  <a:pt x="816368" y="23831"/>
                </a:lnTo>
                <a:lnTo>
                  <a:pt x="814812" y="14542"/>
                </a:lnTo>
                <a:close/>
              </a:path>
              <a:path w="1966595" h="1987550">
                <a:moveTo>
                  <a:pt x="763027" y="33670"/>
                </a:moveTo>
                <a:lnTo>
                  <a:pt x="764846" y="41939"/>
                </a:lnTo>
                <a:lnTo>
                  <a:pt x="765054" y="41890"/>
                </a:lnTo>
                <a:lnTo>
                  <a:pt x="763027" y="33670"/>
                </a:lnTo>
                <a:close/>
              </a:path>
              <a:path w="1966595" h="1987550">
                <a:moveTo>
                  <a:pt x="787723" y="33670"/>
                </a:moveTo>
                <a:lnTo>
                  <a:pt x="763027" y="33670"/>
                </a:lnTo>
                <a:lnTo>
                  <a:pt x="765054" y="41890"/>
                </a:lnTo>
                <a:lnTo>
                  <a:pt x="788330" y="36771"/>
                </a:lnTo>
                <a:lnTo>
                  <a:pt x="787723" y="33670"/>
                </a:lnTo>
                <a:close/>
              </a:path>
              <a:path w="1966595" h="1987550">
                <a:moveTo>
                  <a:pt x="786714" y="28458"/>
                </a:moveTo>
                <a:lnTo>
                  <a:pt x="788323" y="36771"/>
                </a:lnTo>
                <a:lnTo>
                  <a:pt x="788532" y="36727"/>
                </a:lnTo>
                <a:lnTo>
                  <a:pt x="786714" y="28458"/>
                </a:lnTo>
                <a:close/>
              </a:path>
              <a:path w="1966595" h="1987550">
                <a:moveTo>
                  <a:pt x="811386" y="28458"/>
                </a:moveTo>
                <a:lnTo>
                  <a:pt x="786714" y="28458"/>
                </a:lnTo>
                <a:lnTo>
                  <a:pt x="788532" y="36727"/>
                </a:lnTo>
                <a:lnTo>
                  <a:pt x="788386" y="36759"/>
                </a:lnTo>
                <a:lnTo>
                  <a:pt x="812024" y="32181"/>
                </a:lnTo>
                <a:lnTo>
                  <a:pt x="811386" y="28458"/>
                </a:lnTo>
                <a:close/>
              </a:path>
              <a:path w="1966595" h="1987550">
                <a:moveTo>
                  <a:pt x="810611" y="23831"/>
                </a:moveTo>
                <a:lnTo>
                  <a:pt x="812010" y="32181"/>
                </a:lnTo>
                <a:lnTo>
                  <a:pt x="812220" y="32143"/>
                </a:lnTo>
                <a:lnTo>
                  <a:pt x="810611" y="23831"/>
                </a:lnTo>
                <a:close/>
              </a:path>
              <a:path w="1966595" h="1987550">
                <a:moveTo>
                  <a:pt x="816368" y="23831"/>
                </a:moveTo>
                <a:lnTo>
                  <a:pt x="810611" y="23831"/>
                </a:lnTo>
                <a:lnTo>
                  <a:pt x="812046" y="31244"/>
                </a:lnTo>
                <a:lnTo>
                  <a:pt x="812113" y="32164"/>
                </a:lnTo>
                <a:lnTo>
                  <a:pt x="817609" y="31244"/>
                </a:lnTo>
                <a:lnTo>
                  <a:pt x="816368" y="23831"/>
                </a:lnTo>
                <a:close/>
              </a:path>
              <a:path w="1966595" h="1987550">
                <a:moveTo>
                  <a:pt x="933607" y="1230"/>
                </a:moveTo>
                <a:lnTo>
                  <a:pt x="932662" y="1267"/>
                </a:lnTo>
                <a:lnTo>
                  <a:pt x="907610" y="2868"/>
                </a:lnTo>
                <a:lnTo>
                  <a:pt x="882731" y="5099"/>
                </a:lnTo>
                <a:lnTo>
                  <a:pt x="865491" y="7087"/>
                </a:lnTo>
                <a:lnTo>
                  <a:pt x="867434" y="23909"/>
                </a:lnTo>
                <a:lnTo>
                  <a:pt x="884264" y="21964"/>
                </a:lnTo>
                <a:lnTo>
                  <a:pt x="883490" y="13531"/>
                </a:lnTo>
                <a:lnTo>
                  <a:pt x="908295" y="13531"/>
                </a:lnTo>
                <a:lnTo>
                  <a:pt x="908154" y="11318"/>
                </a:lnTo>
                <a:lnTo>
                  <a:pt x="933050" y="11318"/>
                </a:lnTo>
                <a:lnTo>
                  <a:pt x="932988" y="9726"/>
                </a:lnTo>
                <a:lnTo>
                  <a:pt x="933933" y="9726"/>
                </a:lnTo>
                <a:lnTo>
                  <a:pt x="933607" y="1230"/>
                </a:lnTo>
                <a:close/>
              </a:path>
              <a:path w="1966595" h="1987550">
                <a:moveTo>
                  <a:pt x="883490" y="13531"/>
                </a:moveTo>
                <a:lnTo>
                  <a:pt x="884247" y="21964"/>
                </a:lnTo>
                <a:lnTo>
                  <a:pt x="884462" y="21941"/>
                </a:lnTo>
                <a:lnTo>
                  <a:pt x="883490" y="13531"/>
                </a:lnTo>
                <a:close/>
              </a:path>
              <a:path w="1966595" h="1987550">
                <a:moveTo>
                  <a:pt x="908295" y="13531"/>
                </a:moveTo>
                <a:lnTo>
                  <a:pt x="883490" y="13531"/>
                </a:lnTo>
                <a:lnTo>
                  <a:pt x="884462" y="21941"/>
                </a:lnTo>
                <a:lnTo>
                  <a:pt x="884322" y="21957"/>
                </a:lnTo>
                <a:lnTo>
                  <a:pt x="908725" y="19767"/>
                </a:lnTo>
                <a:lnTo>
                  <a:pt x="908295" y="13531"/>
                </a:lnTo>
                <a:close/>
              </a:path>
              <a:path w="1966595" h="1987550">
                <a:moveTo>
                  <a:pt x="908154" y="11318"/>
                </a:moveTo>
                <a:lnTo>
                  <a:pt x="908695" y="19767"/>
                </a:lnTo>
                <a:lnTo>
                  <a:pt x="908909" y="19751"/>
                </a:lnTo>
                <a:lnTo>
                  <a:pt x="908154" y="11318"/>
                </a:lnTo>
                <a:close/>
              </a:path>
              <a:path w="1966595" h="1987550">
                <a:moveTo>
                  <a:pt x="933050" y="11318"/>
                </a:moveTo>
                <a:lnTo>
                  <a:pt x="908154" y="11318"/>
                </a:lnTo>
                <a:lnTo>
                  <a:pt x="908766" y="18152"/>
                </a:lnTo>
                <a:lnTo>
                  <a:pt x="908802" y="19760"/>
                </a:lnTo>
                <a:lnTo>
                  <a:pt x="933351" y="18187"/>
                </a:lnTo>
                <a:lnTo>
                  <a:pt x="933050" y="11318"/>
                </a:lnTo>
                <a:close/>
              </a:path>
              <a:path w="1966595" h="1987550">
                <a:moveTo>
                  <a:pt x="932988" y="9726"/>
                </a:moveTo>
                <a:lnTo>
                  <a:pt x="933314" y="18187"/>
                </a:lnTo>
                <a:lnTo>
                  <a:pt x="933528" y="18152"/>
                </a:lnTo>
                <a:lnTo>
                  <a:pt x="932988" y="9726"/>
                </a:lnTo>
                <a:close/>
              </a:path>
              <a:path w="1966595" h="1987550">
                <a:moveTo>
                  <a:pt x="933933" y="9726"/>
                </a:moveTo>
                <a:lnTo>
                  <a:pt x="932988" y="9726"/>
                </a:lnTo>
                <a:lnTo>
                  <a:pt x="933528" y="18152"/>
                </a:lnTo>
                <a:lnTo>
                  <a:pt x="934256" y="18152"/>
                </a:lnTo>
                <a:lnTo>
                  <a:pt x="933933" y="9726"/>
                </a:lnTo>
                <a:close/>
              </a:path>
              <a:path w="1966595" h="1987550">
                <a:moveTo>
                  <a:pt x="1052463" y="9726"/>
                </a:moveTo>
                <a:lnTo>
                  <a:pt x="1033302" y="9726"/>
                </a:lnTo>
                <a:lnTo>
                  <a:pt x="1032977" y="18187"/>
                </a:lnTo>
                <a:lnTo>
                  <a:pt x="1051844" y="19399"/>
                </a:lnTo>
                <a:lnTo>
                  <a:pt x="1052463" y="9726"/>
                </a:lnTo>
                <a:close/>
              </a:path>
              <a:path w="1966595" h="1987550">
                <a:moveTo>
                  <a:pt x="1032883" y="18184"/>
                </a:moveTo>
                <a:close/>
              </a:path>
              <a:path w="1966595" h="1987550">
                <a:moveTo>
                  <a:pt x="1033302" y="9726"/>
                </a:moveTo>
                <a:lnTo>
                  <a:pt x="1032841" y="16931"/>
                </a:lnTo>
                <a:lnTo>
                  <a:pt x="1032883" y="18184"/>
                </a:lnTo>
                <a:lnTo>
                  <a:pt x="1033302" y="9726"/>
                </a:lnTo>
                <a:close/>
              </a:path>
              <a:path w="1966595" h="1987550">
                <a:moveTo>
                  <a:pt x="1052525" y="8766"/>
                </a:moveTo>
                <a:lnTo>
                  <a:pt x="1008302" y="8766"/>
                </a:lnTo>
                <a:lnTo>
                  <a:pt x="1008194" y="17233"/>
                </a:lnTo>
                <a:lnTo>
                  <a:pt x="1032883" y="18184"/>
                </a:lnTo>
                <a:lnTo>
                  <a:pt x="1032841" y="16931"/>
                </a:lnTo>
                <a:lnTo>
                  <a:pt x="1033302" y="9726"/>
                </a:lnTo>
                <a:lnTo>
                  <a:pt x="1052463" y="9726"/>
                </a:lnTo>
                <a:lnTo>
                  <a:pt x="1052525" y="8766"/>
                </a:lnTo>
                <a:close/>
              </a:path>
              <a:path w="1966595" h="1987550">
                <a:moveTo>
                  <a:pt x="1008116" y="17232"/>
                </a:moveTo>
                <a:close/>
              </a:path>
              <a:path w="1966595" h="1987550">
                <a:moveTo>
                  <a:pt x="1008302" y="8766"/>
                </a:moveTo>
                <a:lnTo>
                  <a:pt x="1007977" y="17227"/>
                </a:lnTo>
                <a:lnTo>
                  <a:pt x="1008194" y="17233"/>
                </a:lnTo>
                <a:lnTo>
                  <a:pt x="1008302" y="8766"/>
                </a:lnTo>
                <a:close/>
              </a:path>
              <a:path w="1966595" h="1987550">
                <a:moveTo>
                  <a:pt x="984820" y="0"/>
                </a:moveTo>
                <a:lnTo>
                  <a:pt x="984603" y="16931"/>
                </a:lnTo>
                <a:lnTo>
                  <a:pt x="1008116" y="17232"/>
                </a:lnTo>
                <a:lnTo>
                  <a:pt x="1007977" y="17227"/>
                </a:lnTo>
                <a:lnTo>
                  <a:pt x="1008302" y="8766"/>
                </a:lnTo>
                <a:lnTo>
                  <a:pt x="1052525" y="8766"/>
                </a:lnTo>
                <a:lnTo>
                  <a:pt x="1052926" y="2500"/>
                </a:lnTo>
                <a:lnTo>
                  <a:pt x="1033843" y="1277"/>
                </a:lnTo>
                <a:lnTo>
                  <a:pt x="1008627" y="307"/>
                </a:lnTo>
                <a:lnTo>
                  <a:pt x="984820" y="0"/>
                </a:lnTo>
                <a:close/>
              </a:path>
              <a:path w="1966595" h="1987550">
                <a:moveTo>
                  <a:pt x="1170335" y="23831"/>
                </a:moveTo>
                <a:lnTo>
                  <a:pt x="1155680" y="23831"/>
                </a:lnTo>
                <a:lnTo>
                  <a:pt x="1154282" y="32181"/>
                </a:lnTo>
                <a:lnTo>
                  <a:pt x="1168196" y="34879"/>
                </a:lnTo>
                <a:lnTo>
                  <a:pt x="1170335" y="23831"/>
                </a:lnTo>
                <a:close/>
              </a:path>
              <a:path w="1966595" h="1987550">
                <a:moveTo>
                  <a:pt x="1154169" y="32162"/>
                </a:moveTo>
                <a:close/>
              </a:path>
              <a:path w="1966595" h="1987550">
                <a:moveTo>
                  <a:pt x="1155680" y="23831"/>
                </a:moveTo>
                <a:lnTo>
                  <a:pt x="1154070" y="32143"/>
                </a:lnTo>
                <a:lnTo>
                  <a:pt x="1154282" y="32181"/>
                </a:lnTo>
                <a:lnTo>
                  <a:pt x="1155680" y="23831"/>
                </a:lnTo>
                <a:close/>
              </a:path>
              <a:path w="1966595" h="1987550">
                <a:moveTo>
                  <a:pt x="1171116" y="19795"/>
                </a:moveTo>
                <a:lnTo>
                  <a:pt x="1131580" y="19795"/>
                </a:lnTo>
                <a:lnTo>
                  <a:pt x="1130393" y="28178"/>
                </a:lnTo>
                <a:lnTo>
                  <a:pt x="1154169" y="32162"/>
                </a:lnTo>
                <a:lnTo>
                  <a:pt x="1155680" y="23831"/>
                </a:lnTo>
                <a:lnTo>
                  <a:pt x="1170335" y="23831"/>
                </a:lnTo>
                <a:lnTo>
                  <a:pt x="1171116" y="19795"/>
                </a:lnTo>
                <a:close/>
              </a:path>
              <a:path w="1966595" h="1987550">
                <a:moveTo>
                  <a:pt x="1130298" y="28165"/>
                </a:moveTo>
                <a:close/>
              </a:path>
              <a:path w="1966595" h="1987550">
                <a:moveTo>
                  <a:pt x="1131580" y="19795"/>
                </a:moveTo>
                <a:lnTo>
                  <a:pt x="1130181" y="28145"/>
                </a:lnTo>
                <a:lnTo>
                  <a:pt x="1130393" y="28178"/>
                </a:lnTo>
                <a:lnTo>
                  <a:pt x="1131580" y="19795"/>
                </a:lnTo>
                <a:close/>
              </a:path>
              <a:path w="1966595" h="1987550">
                <a:moveTo>
                  <a:pt x="1161633" y="16360"/>
                </a:moveTo>
                <a:lnTo>
                  <a:pt x="1107283" y="16360"/>
                </a:lnTo>
                <a:lnTo>
                  <a:pt x="1106312" y="24771"/>
                </a:lnTo>
                <a:lnTo>
                  <a:pt x="1130298" y="28165"/>
                </a:lnTo>
                <a:lnTo>
                  <a:pt x="1131580" y="19795"/>
                </a:lnTo>
                <a:lnTo>
                  <a:pt x="1171116" y="19795"/>
                </a:lnTo>
                <a:lnTo>
                  <a:pt x="1171414" y="18253"/>
                </a:lnTo>
                <a:lnTo>
                  <a:pt x="1161633" y="16360"/>
                </a:lnTo>
                <a:close/>
              </a:path>
              <a:path w="1966595" h="1987550">
                <a:moveTo>
                  <a:pt x="1106225" y="24761"/>
                </a:moveTo>
                <a:close/>
              </a:path>
              <a:path w="1966595" h="1987550">
                <a:moveTo>
                  <a:pt x="1107283" y="16360"/>
                </a:moveTo>
                <a:lnTo>
                  <a:pt x="1106227" y="23831"/>
                </a:lnTo>
                <a:lnTo>
                  <a:pt x="1106225" y="24761"/>
                </a:lnTo>
                <a:lnTo>
                  <a:pt x="1107283" y="16360"/>
                </a:lnTo>
                <a:close/>
              </a:path>
              <a:path w="1966595" h="1987550">
                <a:moveTo>
                  <a:pt x="1103913" y="7447"/>
                </a:moveTo>
                <a:lnTo>
                  <a:pt x="1101968" y="24268"/>
                </a:lnTo>
                <a:lnTo>
                  <a:pt x="1106225" y="24761"/>
                </a:lnTo>
                <a:lnTo>
                  <a:pt x="1106227" y="23831"/>
                </a:lnTo>
                <a:lnTo>
                  <a:pt x="1107283" y="16360"/>
                </a:lnTo>
                <a:lnTo>
                  <a:pt x="1161633" y="16360"/>
                </a:lnTo>
                <a:lnTo>
                  <a:pt x="1157290" y="15519"/>
                </a:lnTo>
                <a:lnTo>
                  <a:pt x="1132978" y="11445"/>
                </a:lnTo>
                <a:lnTo>
                  <a:pt x="1108469" y="7976"/>
                </a:lnTo>
                <a:lnTo>
                  <a:pt x="1103913" y="7447"/>
                </a:lnTo>
                <a:close/>
              </a:path>
              <a:path w="1966595" h="1987550">
                <a:moveTo>
                  <a:pt x="1285648" y="52731"/>
                </a:moveTo>
                <a:lnTo>
                  <a:pt x="1272985" y="52731"/>
                </a:lnTo>
                <a:lnTo>
                  <a:pt x="1270548" y="60840"/>
                </a:lnTo>
                <a:lnTo>
                  <a:pt x="1281777" y="64527"/>
                </a:lnTo>
                <a:lnTo>
                  <a:pt x="1285648" y="52731"/>
                </a:lnTo>
                <a:close/>
              </a:path>
              <a:path w="1966595" h="1987550">
                <a:moveTo>
                  <a:pt x="1270448" y="60810"/>
                </a:moveTo>
                <a:close/>
              </a:path>
              <a:path w="1966595" h="1987550">
                <a:moveTo>
                  <a:pt x="1272985" y="52731"/>
                </a:moveTo>
                <a:lnTo>
                  <a:pt x="1270346" y="60777"/>
                </a:lnTo>
                <a:lnTo>
                  <a:pt x="1270548" y="60840"/>
                </a:lnTo>
                <a:lnTo>
                  <a:pt x="1272985" y="52731"/>
                </a:lnTo>
                <a:close/>
              </a:path>
              <a:path w="1966595" h="1987550">
                <a:moveTo>
                  <a:pt x="1279061" y="45815"/>
                </a:moveTo>
                <a:lnTo>
                  <a:pt x="1249975" y="45815"/>
                </a:lnTo>
                <a:lnTo>
                  <a:pt x="1247743" y="53981"/>
                </a:lnTo>
                <a:lnTo>
                  <a:pt x="1270448" y="60810"/>
                </a:lnTo>
                <a:lnTo>
                  <a:pt x="1272985" y="52731"/>
                </a:lnTo>
                <a:lnTo>
                  <a:pt x="1285648" y="52731"/>
                </a:lnTo>
                <a:lnTo>
                  <a:pt x="1287057" y="48439"/>
                </a:lnTo>
                <a:lnTo>
                  <a:pt x="1279061" y="45815"/>
                </a:lnTo>
                <a:close/>
              </a:path>
              <a:path w="1966595" h="1987550">
                <a:moveTo>
                  <a:pt x="1247630" y="53950"/>
                </a:moveTo>
                <a:close/>
              </a:path>
              <a:path w="1966595" h="1987550">
                <a:moveTo>
                  <a:pt x="1249975" y="45815"/>
                </a:moveTo>
                <a:lnTo>
                  <a:pt x="1247538" y="53922"/>
                </a:lnTo>
                <a:lnTo>
                  <a:pt x="1247743" y="53981"/>
                </a:lnTo>
                <a:lnTo>
                  <a:pt x="1249975" y="45815"/>
                </a:lnTo>
                <a:close/>
              </a:path>
              <a:path w="1966595" h="1987550">
                <a:moveTo>
                  <a:pt x="1258238" y="39457"/>
                </a:moveTo>
                <a:lnTo>
                  <a:pt x="1226733" y="39457"/>
                </a:lnTo>
                <a:lnTo>
                  <a:pt x="1224706" y="47678"/>
                </a:lnTo>
                <a:lnTo>
                  <a:pt x="1247630" y="53950"/>
                </a:lnTo>
                <a:lnTo>
                  <a:pt x="1249975" y="45815"/>
                </a:lnTo>
                <a:lnTo>
                  <a:pt x="1279061" y="45815"/>
                </a:lnTo>
                <a:lnTo>
                  <a:pt x="1275624" y="44687"/>
                </a:lnTo>
                <a:lnTo>
                  <a:pt x="1258238" y="39457"/>
                </a:lnTo>
                <a:close/>
              </a:path>
              <a:path w="1966595" h="1987550">
                <a:moveTo>
                  <a:pt x="1224585" y="47648"/>
                </a:moveTo>
                <a:close/>
              </a:path>
              <a:path w="1966595" h="1987550">
                <a:moveTo>
                  <a:pt x="1226733" y="39457"/>
                </a:moveTo>
                <a:lnTo>
                  <a:pt x="1224499" y="47625"/>
                </a:lnTo>
                <a:lnTo>
                  <a:pt x="1224706" y="47678"/>
                </a:lnTo>
                <a:lnTo>
                  <a:pt x="1226733" y="39457"/>
                </a:lnTo>
                <a:close/>
              </a:path>
              <a:path w="1966595" h="1987550">
                <a:moveTo>
                  <a:pt x="1221402" y="29423"/>
                </a:moveTo>
                <a:lnTo>
                  <a:pt x="1217347" y="45863"/>
                </a:lnTo>
                <a:lnTo>
                  <a:pt x="1224585" y="47648"/>
                </a:lnTo>
                <a:lnTo>
                  <a:pt x="1226733" y="39457"/>
                </a:lnTo>
                <a:lnTo>
                  <a:pt x="1258238" y="39457"/>
                </a:lnTo>
                <a:lnTo>
                  <a:pt x="1252414" y="37706"/>
                </a:lnTo>
                <a:lnTo>
                  <a:pt x="1228967" y="31291"/>
                </a:lnTo>
                <a:lnTo>
                  <a:pt x="1221402" y="29423"/>
                </a:lnTo>
                <a:close/>
              </a:path>
              <a:path w="1966595" h="1987550">
                <a:moveTo>
                  <a:pt x="1396747" y="95463"/>
                </a:moveTo>
                <a:lnTo>
                  <a:pt x="1384261" y="95463"/>
                </a:lnTo>
                <a:lnTo>
                  <a:pt x="1380837" y="103206"/>
                </a:lnTo>
                <a:lnTo>
                  <a:pt x="1390860" y="107938"/>
                </a:lnTo>
                <a:lnTo>
                  <a:pt x="1396747" y="95463"/>
                </a:lnTo>
                <a:close/>
              </a:path>
              <a:path w="1966595" h="1987550">
                <a:moveTo>
                  <a:pt x="1380739" y="103162"/>
                </a:moveTo>
                <a:close/>
              </a:path>
              <a:path w="1966595" h="1987550">
                <a:moveTo>
                  <a:pt x="1384261" y="95463"/>
                </a:moveTo>
                <a:lnTo>
                  <a:pt x="1380648" y="103120"/>
                </a:lnTo>
                <a:lnTo>
                  <a:pt x="1380837" y="103206"/>
                </a:lnTo>
                <a:lnTo>
                  <a:pt x="1384261" y="95463"/>
                </a:lnTo>
                <a:close/>
              </a:path>
              <a:path w="1966595" h="1987550">
                <a:moveTo>
                  <a:pt x="1383473" y="85857"/>
                </a:moveTo>
                <a:lnTo>
                  <a:pt x="1362534" y="85857"/>
                </a:lnTo>
                <a:lnTo>
                  <a:pt x="1359303" y="93682"/>
                </a:lnTo>
                <a:lnTo>
                  <a:pt x="1380739" y="103162"/>
                </a:lnTo>
                <a:lnTo>
                  <a:pt x="1384261" y="95463"/>
                </a:lnTo>
                <a:lnTo>
                  <a:pt x="1396747" y="95463"/>
                </a:lnTo>
                <a:lnTo>
                  <a:pt x="1398087" y="92624"/>
                </a:lnTo>
                <a:lnTo>
                  <a:pt x="1387875" y="87806"/>
                </a:lnTo>
                <a:lnTo>
                  <a:pt x="1383473" y="85857"/>
                </a:lnTo>
                <a:close/>
              </a:path>
              <a:path w="1966595" h="1987550">
                <a:moveTo>
                  <a:pt x="1359227" y="93651"/>
                </a:moveTo>
                <a:close/>
              </a:path>
              <a:path w="1966595" h="1987550">
                <a:moveTo>
                  <a:pt x="1362534" y="85857"/>
                </a:moveTo>
                <a:lnTo>
                  <a:pt x="1359112" y="93600"/>
                </a:lnTo>
                <a:lnTo>
                  <a:pt x="1359303" y="93682"/>
                </a:lnTo>
                <a:lnTo>
                  <a:pt x="1362534" y="85857"/>
                </a:lnTo>
                <a:close/>
              </a:path>
              <a:path w="1966595" h="1987550">
                <a:moveTo>
                  <a:pt x="1362719" y="76772"/>
                </a:moveTo>
                <a:lnTo>
                  <a:pt x="1340535" y="76772"/>
                </a:lnTo>
                <a:lnTo>
                  <a:pt x="1337499" y="84675"/>
                </a:lnTo>
                <a:lnTo>
                  <a:pt x="1359227" y="93651"/>
                </a:lnTo>
                <a:lnTo>
                  <a:pt x="1362534" y="85857"/>
                </a:lnTo>
                <a:lnTo>
                  <a:pt x="1383473" y="85857"/>
                </a:lnTo>
                <a:lnTo>
                  <a:pt x="1365958" y="78113"/>
                </a:lnTo>
                <a:lnTo>
                  <a:pt x="1362719" y="76772"/>
                </a:lnTo>
                <a:close/>
              </a:path>
              <a:path w="1966595" h="1987550">
                <a:moveTo>
                  <a:pt x="1337402" y="84638"/>
                </a:moveTo>
                <a:close/>
              </a:path>
              <a:path w="1966595" h="1987550">
                <a:moveTo>
                  <a:pt x="1340535" y="76772"/>
                </a:moveTo>
                <a:lnTo>
                  <a:pt x="1337304" y="84598"/>
                </a:lnTo>
                <a:lnTo>
                  <a:pt x="1337499" y="84675"/>
                </a:lnTo>
                <a:lnTo>
                  <a:pt x="1340535" y="76772"/>
                </a:lnTo>
                <a:close/>
              </a:path>
              <a:path w="1966595" h="1987550">
                <a:moveTo>
                  <a:pt x="1335279" y="65683"/>
                </a:moveTo>
                <a:lnTo>
                  <a:pt x="1329206" y="81489"/>
                </a:lnTo>
                <a:lnTo>
                  <a:pt x="1337402" y="84638"/>
                </a:lnTo>
                <a:lnTo>
                  <a:pt x="1340535" y="76772"/>
                </a:lnTo>
                <a:lnTo>
                  <a:pt x="1362719" y="76772"/>
                </a:lnTo>
                <a:lnTo>
                  <a:pt x="1343767" y="68947"/>
                </a:lnTo>
                <a:lnTo>
                  <a:pt x="1335279" y="65683"/>
                </a:lnTo>
                <a:close/>
              </a:path>
              <a:path w="1966595" h="1987550">
                <a:moveTo>
                  <a:pt x="1502235" y="151056"/>
                </a:moveTo>
                <a:lnTo>
                  <a:pt x="1488553" y="151056"/>
                </a:lnTo>
                <a:lnTo>
                  <a:pt x="1484209" y="158324"/>
                </a:lnTo>
                <a:lnTo>
                  <a:pt x="1493822" y="164392"/>
                </a:lnTo>
                <a:lnTo>
                  <a:pt x="1502235" y="151056"/>
                </a:lnTo>
                <a:close/>
              </a:path>
              <a:path w="1966595" h="1987550">
                <a:moveTo>
                  <a:pt x="1484117" y="158269"/>
                </a:moveTo>
                <a:close/>
              </a:path>
              <a:path w="1966595" h="1987550">
                <a:moveTo>
                  <a:pt x="1488553" y="151056"/>
                </a:moveTo>
                <a:lnTo>
                  <a:pt x="1484035" y="158217"/>
                </a:lnTo>
                <a:lnTo>
                  <a:pt x="1484209" y="158324"/>
                </a:lnTo>
                <a:lnTo>
                  <a:pt x="1488553" y="151056"/>
                </a:lnTo>
                <a:close/>
              </a:path>
              <a:path w="1966595" h="1987550">
                <a:moveTo>
                  <a:pt x="1484806" y="138955"/>
                </a:moveTo>
                <a:lnTo>
                  <a:pt x="1468299" y="138955"/>
                </a:lnTo>
                <a:lnTo>
                  <a:pt x="1464134" y="146326"/>
                </a:lnTo>
                <a:lnTo>
                  <a:pt x="1484117" y="158269"/>
                </a:lnTo>
                <a:lnTo>
                  <a:pt x="1488553" y="151056"/>
                </a:lnTo>
                <a:lnTo>
                  <a:pt x="1502235" y="151056"/>
                </a:lnTo>
                <a:lnTo>
                  <a:pt x="1502857" y="150070"/>
                </a:lnTo>
                <a:lnTo>
                  <a:pt x="1493070" y="143896"/>
                </a:lnTo>
                <a:lnTo>
                  <a:pt x="1484806" y="138955"/>
                </a:lnTo>
                <a:close/>
              </a:path>
              <a:path w="1966595" h="1987550">
                <a:moveTo>
                  <a:pt x="1464031" y="146268"/>
                </a:moveTo>
                <a:close/>
              </a:path>
              <a:path w="1966595" h="1987550">
                <a:moveTo>
                  <a:pt x="1468299" y="138955"/>
                </a:moveTo>
                <a:lnTo>
                  <a:pt x="1463956" y="146223"/>
                </a:lnTo>
                <a:lnTo>
                  <a:pt x="1464134" y="146326"/>
                </a:lnTo>
                <a:lnTo>
                  <a:pt x="1468299" y="138955"/>
                </a:lnTo>
                <a:close/>
              </a:path>
              <a:path w="1966595" h="1987550">
                <a:moveTo>
                  <a:pt x="1464948" y="127337"/>
                </a:moveTo>
                <a:lnTo>
                  <a:pt x="1447736" y="127337"/>
                </a:lnTo>
                <a:lnTo>
                  <a:pt x="1443752" y="134807"/>
                </a:lnTo>
                <a:lnTo>
                  <a:pt x="1464031" y="146268"/>
                </a:lnTo>
                <a:lnTo>
                  <a:pt x="1468299" y="138955"/>
                </a:lnTo>
                <a:lnTo>
                  <a:pt x="1484806" y="138955"/>
                </a:lnTo>
                <a:lnTo>
                  <a:pt x="1472642" y="131687"/>
                </a:lnTo>
                <a:lnTo>
                  <a:pt x="1464948" y="127337"/>
                </a:lnTo>
                <a:close/>
              </a:path>
              <a:path w="1966595" h="1987550">
                <a:moveTo>
                  <a:pt x="1443641" y="134748"/>
                </a:moveTo>
                <a:close/>
              </a:path>
              <a:path w="1966595" h="1987550">
                <a:moveTo>
                  <a:pt x="1447736" y="127337"/>
                </a:moveTo>
                <a:lnTo>
                  <a:pt x="1443570" y="134708"/>
                </a:lnTo>
                <a:lnTo>
                  <a:pt x="1443752" y="134807"/>
                </a:lnTo>
                <a:lnTo>
                  <a:pt x="1447736" y="127337"/>
                </a:lnTo>
                <a:close/>
              </a:path>
              <a:path w="1966595" h="1987550">
                <a:moveTo>
                  <a:pt x="1443822" y="115655"/>
                </a:moveTo>
                <a:lnTo>
                  <a:pt x="1435855" y="130597"/>
                </a:lnTo>
                <a:lnTo>
                  <a:pt x="1443641" y="134748"/>
                </a:lnTo>
                <a:lnTo>
                  <a:pt x="1447736" y="127337"/>
                </a:lnTo>
                <a:lnTo>
                  <a:pt x="1464948" y="127337"/>
                </a:lnTo>
                <a:lnTo>
                  <a:pt x="1451900" y="119965"/>
                </a:lnTo>
                <a:lnTo>
                  <a:pt x="1443822" y="115655"/>
                </a:lnTo>
                <a:close/>
              </a:path>
              <a:path w="1966595" h="1987550">
                <a:moveTo>
                  <a:pt x="1598313" y="218546"/>
                </a:moveTo>
                <a:lnTo>
                  <a:pt x="1584900" y="218546"/>
                </a:lnTo>
                <a:lnTo>
                  <a:pt x="1579714" y="225238"/>
                </a:lnTo>
                <a:lnTo>
                  <a:pt x="1589175" y="232942"/>
                </a:lnTo>
                <a:lnTo>
                  <a:pt x="1599864" y="219809"/>
                </a:lnTo>
                <a:lnTo>
                  <a:pt x="1598313" y="218546"/>
                </a:lnTo>
                <a:close/>
              </a:path>
              <a:path w="1966595" h="1987550">
                <a:moveTo>
                  <a:pt x="1579625" y="225169"/>
                </a:moveTo>
                <a:close/>
              </a:path>
              <a:path w="1966595" h="1987550">
                <a:moveTo>
                  <a:pt x="1584900" y="218546"/>
                </a:moveTo>
                <a:lnTo>
                  <a:pt x="1579556" y="225112"/>
                </a:lnTo>
                <a:lnTo>
                  <a:pt x="1579714" y="225238"/>
                </a:lnTo>
                <a:lnTo>
                  <a:pt x="1584900" y="218546"/>
                </a:lnTo>
                <a:close/>
              </a:path>
              <a:path w="1966595" h="1987550">
                <a:moveTo>
                  <a:pt x="1580135" y="204143"/>
                </a:moveTo>
                <a:lnTo>
                  <a:pt x="1566312" y="204143"/>
                </a:lnTo>
                <a:lnTo>
                  <a:pt x="1561288" y="210958"/>
                </a:lnTo>
                <a:lnTo>
                  <a:pt x="1579625" y="225169"/>
                </a:lnTo>
                <a:lnTo>
                  <a:pt x="1584900" y="218546"/>
                </a:lnTo>
                <a:lnTo>
                  <a:pt x="1598313" y="218546"/>
                </a:lnTo>
                <a:lnTo>
                  <a:pt x="1590245" y="211979"/>
                </a:lnTo>
                <a:lnTo>
                  <a:pt x="1580135" y="204143"/>
                </a:lnTo>
                <a:close/>
              </a:path>
              <a:path w="1966595" h="1987550">
                <a:moveTo>
                  <a:pt x="1561215" y="210904"/>
                </a:moveTo>
                <a:close/>
              </a:path>
              <a:path w="1966595" h="1987550">
                <a:moveTo>
                  <a:pt x="1566312" y="204143"/>
                </a:moveTo>
                <a:lnTo>
                  <a:pt x="1561125" y="210835"/>
                </a:lnTo>
                <a:lnTo>
                  <a:pt x="1561288" y="210958"/>
                </a:lnTo>
                <a:lnTo>
                  <a:pt x="1566312" y="204143"/>
                </a:lnTo>
                <a:close/>
              </a:path>
              <a:path w="1966595" h="1987550">
                <a:moveTo>
                  <a:pt x="1561644" y="190185"/>
                </a:moveTo>
                <a:lnTo>
                  <a:pt x="1547375" y="190185"/>
                </a:lnTo>
                <a:lnTo>
                  <a:pt x="1542517" y="197119"/>
                </a:lnTo>
                <a:lnTo>
                  <a:pt x="1561215" y="210904"/>
                </a:lnTo>
                <a:lnTo>
                  <a:pt x="1566312" y="204143"/>
                </a:lnTo>
                <a:lnTo>
                  <a:pt x="1580135" y="204143"/>
                </a:lnTo>
                <a:lnTo>
                  <a:pt x="1571498" y="197449"/>
                </a:lnTo>
                <a:lnTo>
                  <a:pt x="1561644" y="190185"/>
                </a:lnTo>
                <a:close/>
              </a:path>
              <a:path w="1966595" h="1987550">
                <a:moveTo>
                  <a:pt x="1542454" y="197074"/>
                </a:moveTo>
                <a:close/>
              </a:path>
              <a:path w="1966595" h="1987550">
                <a:moveTo>
                  <a:pt x="1547375" y="190185"/>
                </a:moveTo>
                <a:lnTo>
                  <a:pt x="1542352" y="196999"/>
                </a:lnTo>
                <a:lnTo>
                  <a:pt x="1542517" y="197119"/>
                </a:lnTo>
                <a:lnTo>
                  <a:pt x="1547375" y="190185"/>
                </a:lnTo>
                <a:close/>
              </a:path>
              <a:path w="1966595" h="1987550">
                <a:moveTo>
                  <a:pt x="1545445" y="178493"/>
                </a:moveTo>
                <a:lnTo>
                  <a:pt x="1535728" y="192361"/>
                </a:lnTo>
                <a:lnTo>
                  <a:pt x="1542454" y="197074"/>
                </a:lnTo>
                <a:lnTo>
                  <a:pt x="1547375" y="190185"/>
                </a:lnTo>
                <a:lnTo>
                  <a:pt x="1561644" y="190185"/>
                </a:lnTo>
                <a:lnTo>
                  <a:pt x="1552399" y="183368"/>
                </a:lnTo>
                <a:lnTo>
                  <a:pt x="1545445" y="178493"/>
                </a:lnTo>
                <a:close/>
              </a:path>
              <a:path w="1966595" h="1987550">
                <a:moveTo>
                  <a:pt x="1684121" y="296964"/>
                </a:moveTo>
                <a:lnTo>
                  <a:pt x="1672348" y="296964"/>
                </a:lnTo>
                <a:lnTo>
                  <a:pt x="1666401" y="302990"/>
                </a:lnTo>
                <a:lnTo>
                  <a:pt x="1675578" y="312492"/>
                </a:lnTo>
                <a:lnTo>
                  <a:pt x="1687756" y="300725"/>
                </a:lnTo>
                <a:lnTo>
                  <a:pt x="1684121" y="296964"/>
                </a:lnTo>
                <a:close/>
              </a:path>
              <a:path w="1966595" h="1987550">
                <a:moveTo>
                  <a:pt x="1666324" y="302914"/>
                </a:moveTo>
                <a:close/>
              </a:path>
              <a:path w="1966595" h="1987550">
                <a:moveTo>
                  <a:pt x="1672348" y="296964"/>
                </a:moveTo>
                <a:lnTo>
                  <a:pt x="1666259" y="302846"/>
                </a:lnTo>
                <a:lnTo>
                  <a:pt x="1666401" y="302990"/>
                </a:lnTo>
                <a:lnTo>
                  <a:pt x="1672348" y="296964"/>
                </a:lnTo>
                <a:close/>
              </a:path>
              <a:path w="1966595" h="1987550">
                <a:moveTo>
                  <a:pt x="1667669" y="280452"/>
                </a:moveTo>
                <a:lnTo>
                  <a:pt x="1655616" y="280452"/>
                </a:lnTo>
                <a:lnTo>
                  <a:pt x="1649815" y="286618"/>
                </a:lnTo>
                <a:lnTo>
                  <a:pt x="1666324" y="302914"/>
                </a:lnTo>
                <a:lnTo>
                  <a:pt x="1672348" y="296964"/>
                </a:lnTo>
                <a:lnTo>
                  <a:pt x="1684121" y="296964"/>
                </a:lnTo>
                <a:lnTo>
                  <a:pt x="1678437" y="291081"/>
                </a:lnTo>
                <a:lnTo>
                  <a:pt x="1667669" y="280452"/>
                </a:lnTo>
                <a:close/>
              </a:path>
              <a:path w="1966595" h="1987550">
                <a:moveTo>
                  <a:pt x="1649746" y="286553"/>
                </a:moveTo>
                <a:close/>
              </a:path>
              <a:path w="1966595" h="1987550">
                <a:moveTo>
                  <a:pt x="1655616" y="280452"/>
                </a:moveTo>
                <a:lnTo>
                  <a:pt x="1649670" y="286478"/>
                </a:lnTo>
                <a:lnTo>
                  <a:pt x="1649815" y="286618"/>
                </a:lnTo>
                <a:lnTo>
                  <a:pt x="1655616" y="280452"/>
                </a:lnTo>
                <a:close/>
              </a:path>
              <a:path w="1966595" h="1987550">
                <a:moveTo>
                  <a:pt x="1650854" y="264347"/>
                </a:moveTo>
                <a:lnTo>
                  <a:pt x="1638498" y="264347"/>
                </a:lnTo>
                <a:lnTo>
                  <a:pt x="1632845" y="270650"/>
                </a:lnTo>
                <a:lnTo>
                  <a:pt x="1649746" y="286553"/>
                </a:lnTo>
                <a:lnTo>
                  <a:pt x="1655616" y="280452"/>
                </a:lnTo>
                <a:lnTo>
                  <a:pt x="1667669" y="280452"/>
                </a:lnTo>
                <a:lnTo>
                  <a:pt x="1661563" y="274426"/>
                </a:lnTo>
                <a:lnTo>
                  <a:pt x="1650854" y="264347"/>
                </a:lnTo>
                <a:close/>
              </a:path>
              <a:path w="1966595" h="1987550">
                <a:moveTo>
                  <a:pt x="1632785" y="270597"/>
                </a:moveTo>
                <a:close/>
              </a:path>
              <a:path w="1966595" h="1987550">
                <a:moveTo>
                  <a:pt x="1638498" y="264347"/>
                </a:moveTo>
                <a:lnTo>
                  <a:pt x="1632696" y="270513"/>
                </a:lnTo>
                <a:lnTo>
                  <a:pt x="1632845" y="270650"/>
                </a:lnTo>
                <a:lnTo>
                  <a:pt x="1638498" y="264347"/>
                </a:lnTo>
                <a:close/>
              </a:path>
              <a:path w="1966595" h="1987550">
                <a:moveTo>
                  <a:pt x="1638707" y="253161"/>
                </a:moveTo>
                <a:lnTo>
                  <a:pt x="1627402" y="265769"/>
                </a:lnTo>
                <a:lnTo>
                  <a:pt x="1632785" y="270597"/>
                </a:lnTo>
                <a:lnTo>
                  <a:pt x="1638498" y="264347"/>
                </a:lnTo>
                <a:lnTo>
                  <a:pt x="1650854" y="264347"/>
                </a:lnTo>
                <a:lnTo>
                  <a:pt x="1644300" y="258180"/>
                </a:lnTo>
                <a:lnTo>
                  <a:pt x="1638707" y="253161"/>
                </a:lnTo>
                <a:close/>
              </a:path>
              <a:path w="1966595" h="1987550">
                <a:moveTo>
                  <a:pt x="1760567" y="385343"/>
                </a:moveTo>
                <a:lnTo>
                  <a:pt x="1749940" y="385343"/>
                </a:lnTo>
                <a:lnTo>
                  <a:pt x="1743318" y="390620"/>
                </a:lnTo>
                <a:lnTo>
                  <a:pt x="1751818" y="401830"/>
                </a:lnTo>
                <a:lnTo>
                  <a:pt x="1765310" y="391595"/>
                </a:lnTo>
                <a:lnTo>
                  <a:pt x="1760567" y="385343"/>
                </a:lnTo>
                <a:close/>
              </a:path>
              <a:path w="1966595" h="1987550">
                <a:moveTo>
                  <a:pt x="1743234" y="390514"/>
                </a:moveTo>
                <a:close/>
              </a:path>
              <a:path w="1966595" h="1987550">
                <a:moveTo>
                  <a:pt x="1749940" y="385343"/>
                </a:moveTo>
                <a:lnTo>
                  <a:pt x="1743194" y="390461"/>
                </a:lnTo>
                <a:lnTo>
                  <a:pt x="1743318" y="390620"/>
                </a:lnTo>
                <a:lnTo>
                  <a:pt x="1749940" y="385343"/>
                </a:lnTo>
                <a:close/>
              </a:path>
              <a:path w="1966595" h="1987550">
                <a:moveTo>
                  <a:pt x="1746081" y="366916"/>
                </a:moveTo>
                <a:lnTo>
                  <a:pt x="1735255" y="366916"/>
                </a:lnTo>
                <a:lnTo>
                  <a:pt x="1728762" y="372350"/>
                </a:lnTo>
                <a:lnTo>
                  <a:pt x="1743234" y="390514"/>
                </a:lnTo>
                <a:lnTo>
                  <a:pt x="1749940" y="385343"/>
                </a:lnTo>
                <a:lnTo>
                  <a:pt x="1760567" y="385343"/>
                </a:lnTo>
                <a:lnTo>
                  <a:pt x="1756685" y="380226"/>
                </a:lnTo>
                <a:lnTo>
                  <a:pt x="1746081" y="366916"/>
                </a:lnTo>
                <a:close/>
              </a:path>
              <a:path w="1966595" h="1987550">
                <a:moveTo>
                  <a:pt x="1728709" y="372286"/>
                </a:moveTo>
                <a:close/>
              </a:path>
              <a:path w="1966595" h="1987550">
                <a:moveTo>
                  <a:pt x="1735255" y="366916"/>
                </a:moveTo>
                <a:lnTo>
                  <a:pt x="1728635" y="372193"/>
                </a:lnTo>
                <a:lnTo>
                  <a:pt x="1728762" y="372350"/>
                </a:lnTo>
                <a:lnTo>
                  <a:pt x="1735255" y="366916"/>
                </a:lnTo>
                <a:close/>
              </a:path>
              <a:path w="1966595" h="1987550">
                <a:moveTo>
                  <a:pt x="1731185" y="348858"/>
                </a:moveTo>
                <a:lnTo>
                  <a:pt x="1720147" y="348858"/>
                </a:lnTo>
                <a:lnTo>
                  <a:pt x="1713784" y="354444"/>
                </a:lnTo>
                <a:lnTo>
                  <a:pt x="1728709" y="372286"/>
                </a:lnTo>
                <a:lnTo>
                  <a:pt x="1735255" y="366916"/>
                </a:lnTo>
                <a:lnTo>
                  <a:pt x="1746081" y="366916"/>
                </a:lnTo>
                <a:lnTo>
                  <a:pt x="1741877" y="361640"/>
                </a:lnTo>
                <a:lnTo>
                  <a:pt x="1731185" y="348858"/>
                </a:lnTo>
                <a:close/>
              </a:path>
              <a:path w="1966595" h="1987550">
                <a:moveTo>
                  <a:pt x="1713715" y="354364"/>
                </a:moveTo>
                <a:close/>
              </a:path>
              <a:path w="1966595" h="1987550">
                <a:moveTo>
                  <a:pt x="1720147" y="348858"/>
                </a:moveTo>
                <a:lnTo>
                  <a:pt x="1713654" y="354291"/>
                </a:lnTo>
                <a:lnTo>
                  <a:pt x="1713784" y="354444"/>
                </a:lnTo>
                <a:lnTo>
                  <a:pt x="1720147" y="348858"/>
                </a:lnTo>
                <a:close/>
              </a:path>
              <a:path w="1966595" h="1987550">
                <a:moveTo>
                  <a:pt x="1722316" y="338496"/>
                </a:moveTo>
                <a:lnTo>
                  <a:pt x="1709591" y="349669"/>
                </a:lnTo>
                <a:lnTo>
                  <a:pt x="1713715" y="354364"/>
                </a:lnTo>
                <a:lnTo>
                  <a:pt x="1720147" y="348858"/>
                </a:lnTo>
                <a:lnTo>
                  <a:pt x="1731185" y="348858"/>
                </a:lnTo>
                <a:lnTo>
                  <a:pt x="1726641" y="343425"/>
                </a:lnTo>
                <a:lnTo>
                  <a:pt x="1722316" y="338496"/>
                </a:lnTo>
                <a:close/>
              </a:path>
              <a:path w="1966595" h="1987550">
                <a:moveTo>
                  <a:pt x="1826526" y="482718"/>
                </a:moveTo>
                <a:lnTo>
                  <a:pt x="1816718" y="482718"/>
                </a:lnTo>
                <a:lnTo>
                  <a:pt x="1809515" y="487166"/>
                </a:lnTo>
                <a:lnTo>
                  <a:pt x="1816813" y="499651"/>
                </a:lnTo>
                <a:lnTo>
                  <a:pt x="1831430" y="491100"/>
                </a:lnTo>
                <a:lnTo>
                  <a:pt x="1826526" y="482718"/>
                </a:lnTo>
                <a:close/>
              </a:path>
              <a:path w="1966595" h="1987550">
                <a:moveTo>
                  <a:pt x="1809446" y="487055"/>
                </a:moveTo>
                <a:close/>
              </a:path>
              <a:path w="1966595" h="1987550">
                <a:moveTo>
                  <a:pt x="1816718" y="482718"/>
                </a:moveTo>
                <a:lnTo>
                  <a:pt x="1809409" y="486992"/>
                </a:lnTo>
                <a:lnTo>
                  <a:pt x="1809515" y="487166"/>
                </a:lnTo>
                <a:lnTo>
                  <a:pt x="1816718" y="482718"/>
                </a:lnTo>
                <a:close/>
              </a:path>
              <a:path w="1966595" h="1987550">
                <a:moveTo>
                  <a:pt x="1814224" y="462569"/>
                </a:moveTo>
                <a:lnTo>
                  <a:pt x="1804273" y="462569"/>
                </a:lnTo>
                <a:lnTo>
                  <a:pt x="1797178" y="467191"/>
                </a:lnTo>
                <a:lnTo>
                  <a:pt x="1809446" y="487055"/>
                </a:lnTo>
                <a:lnTo>
                  <a:pt x="1816718" y="482718"/>
                </a:lnTo>
                <a:lnTo>
                  <a:pt x="1826526" y="482718"/>
                </a:lnTo>
                <a:lnTo>
                  <a:pt x="1824026" y="478443"/>
                </a:lnTo>
                <a:lnTo>
                  <a:pt x="1814224" y="462569"/>
                </a:lnTo>
                <a:close/>
              </a:path>
              <a:path w="1966595" h="1987550">
                <a:moveTo>
                  <a:pt x="1797138" y="467130"/>
                </a:moveTo>
                <a:close/>
              </a:path>
              <a:path w="1966595" h="1987550">
                <a:moveTo>
                  <a:pt x="1804273" y="462569"/>
                </a:moveTo>
                <a:lnTo>
                  <a:pt x="1797070" y="467019"/>
                </a:lnTo>
                <a:lnTo>
                  <a:pt x="1797178" y="467191"/>
                </a:lnTo>
                <a:lnTo>
                  <a:pt x="1804273" y="462569"/>
                </a:lnTo>
                <a:close/>
              </a:path>
              <a:path w="1966595" h="1987550">
                <a:moveTo>
                  <a:pt x="1801470" y="442751"/>
                </a:moveTo>
                <a:lnTo>
                  <a:pt x="1791365" y="442751"/>
                </a:lnTo>
                <a:lnTo>
                  <a:pt x="1784383" y="447540"/>
                </a:lnTo>
                <a:lnTo>
                  <a:pt x="1797138" y="467130"/>
                </a:lnTo>
                <a:lnTo>
                  <a:pt x="1804273" y="462569"/>
                </a:lnTo>
                <a:lnTo>
                  <a:pt x="1814224" y="462569"/>
                </a:lnTo>
                <a:lnTo>
                  <a:pt x="1811477" y="458119"/>
                </a:lnTo>
                <a:lnTo>
                  <a:pt x="1801470" y="442751"/>
                </a:lnTo>
                <a:close/>
              </a:path>
              <a:path w="1966595" h="1987550">
                <a:moveTo>
                  <a:pt x="1784347" y="447489"/>
                </a:moveTo>
                <a:close/>
              </a:path>
              <a:path w="1966595" h="1987550">
                <a:moveTo>
                  <a:pt x="1791365" y="442751"/>
                </a:moveTo>
                <a:lnTo>
                  <a:pt x="1784271" y="447371"/>
                </a:lnTo>
                <a:lnTo>
                  <a:pt x="1784383" y="447540"/>
                </a:lnTo>
                <a:lnTo>
                  <a:pt x="1791365" y="442751"/>
                </a:lnTo>
                <a:close/>
              </a:path>
              <a:path w="1966595" h="1987550">
                <a:moveTo>
                  <a:pt x="1795103" y="433231"/>
                </a:moveTo>
                <a:lnTo>
                  <a:pt x="1781139" y="442809"/>
                </a:lnTo>
                <a:lnTo>
                  <a:pt x="1784347" y="447489"/>
                </a:lnTo>
                <a:lnTo>
                  <a:pt x="1791365" y="442751"/>
                </a:lnTo>
                <a:lnTo>
                  <a:pt x="1801470" y="442751"/>
                </a:lnTo>
                <a:lnTo>
                  <a:pt x="1798460" y="438129"/>
                </a:lnTo>
                <a:lnTo>
                  <a:pt x="1795103" y="433231"/>
                </a:lnTo>
                <a:close/>
              </a:path>
              <a:path w="1966595" h="1987550">
                <a:moveTo>
                  <a:pt x="1880951" y="588119"/>
                </a:moveTo>
                <a:lnTo>
                  <a:pt x="1871726" y="588119"/>
                </a:lnTo>
                <a:lnTo>
                  <a:pt x="1864039" y="591670"/>
                </a:lnTo>
                <a:lnTo>
                  <a:pt x="1869610" y="604547"/>
                </a:lnTo>
                <a:lnTo>
                  <a:pt x="1885151" y="597820"/>
                </a:lnTo>
                <a:lnTo>
                  <a:pt x="1880951" y="588119"/>
                </a:lnTo>
                <a:close/>
              </a:path>
              <a:path w="1966595" h="1987550">
                <a:moveTo>
                  <a:pt x="1863992" y="591566"/>
                </a:moveTo>
                <a:close/>
              </a:path>
              <a:path w="1966595" h="1987550">
                <a:moveTo>
                  <a:pt x="1871726" y="588119"/>
                </a:moveTo>
                <a:lnTo>
                  <a:pt x="1863956" y="591483"/>
                </a:lnTo>
                <a:lnTo>
                  <a:pt x="1864039" y="591670"/>
                </a:lnTo>
                <a:lnTo>
                  <a:pt x="1871726" y="588119"/>
                </a:lnTo>
                <a:close/>
              </a:path>
              <a:path w="1966595" h="1987550">
                <a:moveTo>
                  <a:pt x="1871038" y="566444"/>
                </a:moveTo>
                <a:lnTo>
                  <a:pt x="1861712" y="566444"/>
                </a:lnTo>
                <a:lnTo>
                  <a:pt x="1854113" y="570179"/>
                </a:lnTo>
                <a:lnTo>
                  <a:pt x="1863992" y="591566"/>
                </a:lnTo>
                <a:lnTo>
                  <a:pt x="1871726" y="588119"/>
                </a:lnTo>
                <a:lnTo>
                  <a:pt x="1880951" y="588119"/>
                </a:lnTo>
                <a:lnTo>
                  <a:pt x="1879495" y="584756"/>
                </a:lnTo>
                <a:lnTo>
                  <a:pt x="1871038" y="566444"/>
                </a:lnTo>
                <a:close/>
              </a:path>
              <a:path w="1966595" h="1987550">
                <a:moveTo>
                  <a:pt x="1854071" y="570093"/>
                </a:moveTo>
                <a:close/>
              </a:path>
              <a:path w="1966595" h="1987550">
                <a:moveTo>
                  <a:pt x="1861712" y="566444"/>
                </a:moveTo>
                <a:lnTo>
                  <a:pt x="1854026" y="569995"/>
                </a:lnTo>
                <a:lnTo>
                  <a:pt x="1854113" y="570179"/>
                </a:lnTo>
                <a:lnTo>
                  <a:pt x="1861712" y="566444"/>
                </a:lnTo>
                <a:close/>
              </a:path>
              <a:path w="1966595" h="1987550">
                <a:moveTo>
                  <a:pt x="1860629" y="545057"/>
                </a:moveTo>
                <a:lnTo>
                  <a:pt x="1851196" y="545057"/>
                </a:lnTo>
                <a:lnTo>
                  <a:pt x="1843690" y="548975"/>
                </a:lnTo>
                <a:lnTo>
                  <a:pt x="1854071" y="570093"/>
                </a:lnTo>
                <a:lnTo>
                  <a:pt x="1861712" y="566444"/>
                </a:lnTo>
                <a:lnTo>
                  <a:pt x="1871038" y="566444"/>
                </a:lnTo>
                <a:lnTo>
                  <a:pt x="1869398" y="562893"/>
                </a:lnTo>
                <a:lnTo>
                  <a:pt x="1860629" y="545057"/>
                </a:lnTo>
                <a:close/>
              </a:path>
              <a:path w="1966595" h="1987550">
                <a:moveTo>
                  <a:pt x="1843632" y="548862"/>
                </a:moveTo>
                <a:close/>
              </a:path>
              <a:path w="1966595" h="1987550">
                <a:moveTo>
                  <a:pt x="1851196" y="545057"/>
                </a:moveTo>
                <a:lnTo>
                  <a:pt x="1843598" y="548793"/>
                </a:lnTo>
                <a:lnTo>
                  <a:pt x="1843690" y="548975"/>
                </a:lnTo>
                <a:lnTo>
                  <a:pt x="1851196" y="545057"/>
                </a:lnTo>
                <a:close/>
              </a:path>
              <a:path w="1966595" h="1987550">
                <a:moveTo>
                  <a:pt x="1856022" y="536008"/>
                </a:moveTo>
                <a:lnTo>
                  <a:pt x="1841012" y="543844"/>
                </a:lnTo>
                <a:lnTo>
                  <a:pt x="1843632" y="548862"/>
                </a:lnTo>
                <a:lnTo>
                  <a:pt x="1851196" y="545057"/>
                </a:lnTo>
                <a:lnTo>
                  <a:pt x="1860629" y="545057"/>
                </a:lnTo>
                <a:lnTo>
                  <a:pt x="1858793" y="541322"/>
                </a:lnTo>
                <a:lnTo>
                  <a:pt x="1856022" y="536008"/>
                </a:lnTo>
                <a:close/>
              </a:path>
              <a:path w="1966595" h="1987550">
                <a:moveTo>
                  <a:pt x="1922831" y="700581"/>
                </a:moveTo>
                <a:lnTo>
                  <a:pt x="1914005" y="700581"/>
                </a:lnTo>
                <a:lnTo>
                  <a:pt x="1905944" y="703171"/>
                </a:lnTo>
                <a:lnTo>
                  <a:pt x="1909427" y="715012"/>
                </a:lnTo>
                <a:lnTo>
                  <a:pt x="1925671" y="710230"/>
                </a:lnTo>
                <a:lnTo>
                  <a:pt x="1922831" y="700581"/>
                </a:lnTo>
                <a:close/>
              </a:path>
              <a:path w="1966595" h="1987550">
                <a:moveTo>
                  <a:pt x="1905917" y="703086"/>
                </a:moveTo>
                <a:close/>
              </a:path>
              <a:path w="1966595" h="1987550">
                <a:moveTo>
                  <a:pt x="1914005" y="700581"/>
                </a:moveTo>
                <a:lnTo>
                  <a:pt x="1905883" y="702971"/>
                </a:lnTo>
                <a:lnTo>
                  <a:pt x="1905944" y="703171"/>
                </a:lnTo>
                <a:lnTo>
                  <a:pt x="1914005" y="700581"/>
                </a:lnTo>
                <a:close/>
              </a:path>
              <a:path w="1966595" h="1987550">
                <a:moveTo>
                  <a:pt x="1915506" y="677570"/>
                </a:moveTo>
                <a:lnTo>
                  <a:pt x="1906614" y="677570"/>
                </a:lnTo>
                <a:lnTo>
                  <a:pt x="1898619" y="680356"/>
                </a:lnTo>
                <a:lnTo>
                  <a:pt x="1905917" y="703086"/>
                </a:lnTo>
                <a:lnTo>
                  <a:pt x="1914005" y="700581"/>
                </a:lnTo>
                <a:lnTo>
                  <a:pt x="1922831" y="700581"/>
                </a:lnTo>
                <a:lnTo>
                  <a:pt x="1922128" y="698191"/>
                </a:lnTo>
                <a:lnTo>
                  <a:pt x="1915506" y="677570"/>
                </a:lnTo>
                <a:close/>
              </a:path>
              <a:path w="1966595" h="1987550">
                <a:moveTo>
                  <a:pt x="1898583" y="680254"/>
                </a:moveTo>
                <a:close/>
              </a:path>
              <a:path w="1966595" h="1987550">
                <a:moveTo>
                  <a:pt x="1906614" y="677570"/>
                </a:moveTo>
                <a:lnTo>
                  <a:pt x="1898553" y="680159"/>
                </a:lnTo>
                <a:lnTo>
                  <a:pt x="1898619" y="680356"/>
                </a:lnTo>
                <a:lnTo>
                  <a:pt x="1906614" y="677570"/>
                </a:lnTo>
                <a:close/>
              </a:path>
              <a:path w="1966595" h="1987550">
                <a:moveTo>
                  <a:pt x="1907648" y="654812"/>
                </a:moveTo>
                <a:lnTo>
                  <a:pt x="1898683" y="654812"/>
                </a:lnTo>
                <a:lnTo>
                  <a:pt x="1890758" y="657792"/>
                </a:lnTo>
                <a:lnTo>
                  <a:pt x="1898583" y="680254"/>
                </a:lnTo>
                <a:lnTo>
                  <a:pt x="1906614" y="677570"/>
                </a:lnTo>
                <a:lnTo>
                  <a:pt x="1915506" y="677570"/>
                </a:lnTo>
                <a:lnTo>
                  <a:pt x="1914674" y="674980"/>
                </a:lnTo>
                <a:lnTo>
                  <a:pt x="1907648" y="654812"/>
                </a:lnTo>
                <a:close/>
              </a:path>
              <a:path w="1966595" h="1987550">
                <a:moveTo>
                  <a:pt x="1890711" y="657669"/>
                </a:moveTo>
                <a:close/>
              </a:path>
              <a:path w="1966595" h="1987550">
                <a:moveTo>
                  <a:pt x="1898683" y="654812"/>
                </a:moveTo>
                <a:lnTo>
                  <a:pt x="1890687" y="657598"/>
                </a:lnTo>
                <a:lnTo>
                  <a:pt x="1890758" y="657792"/>
                </a:lnTo>
                <a:lnTo>
                  <a:pt x="1898683" y="654812"/>
                </a:lnTo>
                <a:close/>
              </a:path>
              <a:path w="1966595" h="1987550">
                <a:moveTo>
                  <a:pt x="1904173" y="645360"/>
                </a:moveTo>
                <a:lnTo>
                  <a:pt x="1888324" y="651323"/>
                </a:lnTo>
                <a:lnTo>
                  <a:pt x="1890711" y="657669"/>
                </a:lnTo>
                <a:lnTo>
                  <a:pt x="1898683" y="654812"/>
                </a:lnTo>
                <a:lnTo>
                  <a:pt x="1907648" y="654812"/>
                </a:lnTo>
                <a:lnTo>
                  <a:pt x="1906677" y="652025"/>
                </a:lnTo>
                <a:lnTo>
                  <a:pt x="1904173" y="645360"/>
                </a:lnTo>
                <a:close/>
              </a:path>
              <a:path w="1966595" h="1987550">
                <a:moveTo>
                  <a:pt x="1951182" y="819137"/>
                </a:moveTo>
                <a:lnTo>
                  <a:pt x="1942602" y="819137"/>
                </a:lnTo>
                <a:lnTo>
                  <a:pt x="1934283" y="820713"/>
                </a:lnTo>
                <a:lnTo>
                  <a:pt x="1935712" y="829440"/>
                </a:lnTo>
                <a:lnTo>
                  <a:pt x="1952421" y="826701"/>
                </a:lnTo>
                <a:lnTo>
                  <a:pt x="1951182" y="819137"/>
                </a:lnTo>
                <a:close/>
              </a:path>
              <a:path w="1966595" h="1987550">
                <a:moveTo>
                  <a:pt x="1934262" y="820600"/>
                </a:moveTo>
                <a:close/>
              </a:path>
              <a:path w="1966595" h="1987550">
                <a:moveTo>
                  <a:pt x="1942602" y="819137"/>
                </a:moveTo>
                <a:lnTo>
                  <a:pt x="1934246" y="820506"/>
                </a:lnTo>
                <a:lnTo>
                  <a:pt x="1934283" y="820713"/>
                </a:lnTo>
                <a:lnTo>
                  <a:pt x="1942602" y="819137"/>
                </a:lnTo>
                <a:close/>
              </a:path>
              <a:path w="1966595" h="1987550">
                <a:moveTo>
                  <a:pt x="1946640" y="794984"/>
                </a:moveTo>
                <a:lnTo>
                  <a:pt x="1938023" y="794984"/>
                </a:lnTo>
                <a:lnTo>
                  <a:pt x="1929747" y="796767"/>
                </a:lnTo>
                <a:lnTo>
                  <a:pt x="1934262" y="820600"/>
                </a:lnTo>
                <a:lnTo>
                  <a:pt x="1942602" y="819137"/>
                </a:lnTo>
                <a:lnTo>
                  <a:pt x="1951182" y="819137"/>
                </a:lnTo>
                <a:lnTo>
                  <a:pt x="1950957" y="817763"/>
                </a:lnTo>
                <a:lnTo>
                  <a:pt x="1946640" y="794984"/>
                </a:lnTo>
                <a:close/>
              </a:path>
              <a:path w="1966595" h="1987550">
                <a:moveTo>
                  <a:pt x="1929722" y="796655"/>
                </a:moveTo>
                <a:close/>
              </a:path>
              <a:path w="1966595" h="1987550">
                <a:moveTo>
                  <a:pt x="1938023" y="794984"/>
                </a:moveTo>
                <a:lnTo>
                  <a:pt x="1929705" y="796561"/>
                </a:lnTo>
                <a:lnTo>
                  <a:pt x="1929747" y="796767"/>
                </a:lnTo>
                <a:lnTo>
                  <a:pt x="1938023" y="794984"/>
                </a:lnTo>
                <a:close/>
              </a:path>
              <a:path w="1966595" h="1987550">
                <a:moveTo>
                  <a:pt x="1941527" y="771044"/>
                </a:moveTo>
                <a:lnTo>
                  <a:pt x="1932867" y="771044"/>
                </a:lnTo>
                <a:lnTo>
                  <a:pt x="1924636" y="773032"/>
                </a:lnTo>
                <a:lnTo>
                  <a:pt x="1929722" y="796655"/>
                </a:lnTo>
                <a:lnTo>
                  <a:pt x="1938023" y="794984"/>
                </a:lnTo>
                <a:lnTo>
                  <a:pt x="1946640" y="794984"/>
                </a:lnTo>
                <a:lnTo>
                  <a:pt x="1946342" y="793408"/>
                </a:lnTo>
                <a:lnTo>
                  <a:pt x="1941527" y="771044"/>
                </a:lnTo>
                <a:close/>
              </a:path>
              <a:path w="1966595" h="1987550">
                <a:moveTo>
                  <a:pt x="1924609" y="772919"/>
                </a:moveTo>
                <a:close/>
              </a:path>
              <a:path w="1966595" h="1987550">
                <a:moveTo>
                  <a:pt x="1932867" y="771044"/>
                </a:moveTo>
                <a:lnTo>
                  <a:pt x="1924589" y="772828"/>
                </a:lnTo>
                <a:lnTo>
                  <a:pt x="1924636" y="773032"/>
                </a:lnTo>
                <a:lnTo>
                  <a:pt x="1932867" y="771044"/>
                </a:lnTo>
                <a:close/>
              </a:path>
              <a:path w="1966595" h="1987550">
                <a:moveTo>
                  <a:pt x="1938841" y="759717"/>
                </a:moveTo>
                <a:lnTo>
                  <a:pt x="1922381" y="763692"/>
                </a:lnTo>
                <a:lnTo>
                  <a:pt x="1924609" y="772919"/>
                </a:lnTo>
                <a:lnTo>
                  <a:pt x="1932867" y="771044"/>
                </a:lnTo>
                <a:lnTo>
                  <a:pt x="1941527" y="771044"/>
                </a:lnTo>
                <a:lnTo>
                  <a:pt x="1941144" y="769263"/>
                </a:lnTo>
                <a:lnTo>
                  <a:pt x="1938841" y="759717"/>
                </a:lnTo>
                <a:close/>
              </a:path>
              <a:path w="1966595" h="1987550">
                <a:moveTo>
                  <a:pt x="1965029" y="942818"/>
                </a:moveTo>
                <a:lnTo>
                  <a:pt x="1956556" y="942818"/>
                </a:lnTo>
                <a:lnTo>
                  <a:pt x="1948107" y="943348"/>
                </a:lnTo>
                <a:lnTo>
                  <a:pt x="1948211" y="946177"/>
                </a:lnTo>
                <a:lnTo>
                  <a:pt x="1965131" y="945541"/>
                </a:lnTo>
                <a:lnTo>
                  <a:pt x="1965029" y="942818"/>
                </a:lnTo>
                <a:close/>
              </a:path>
              <a:path w="1966595" h="1987550">
                <a:moveTo>
                  <a:pt x="1948099" y="943211"/>
                </a:moveTo>
                <a:lnTo>
                  <a:pt x="1948104" y="943348"/>
                </a:lnTo>
                <a:lnTo>
                  <a:pt x="1948099" y="943211"/>
                </a:lnTo>
                <a:close/>
              </a:path>
              <a:path w="1966595" h="1987550">
                <a:moveTo>
                  <a:pt x="1956556" y="942818"/>
                </a:moveTo>
                <a:lnTo>
                  <a:pt x="1948096" y="943136"/>
                </a:lnTo>
                <a:lnTo>
                  <a:pt x="1948107" y="943348"/>
                </a:lnTo>
                <a:lnTo>
                  <a:pt x="1956556" y="942818"/>
                </a:lnTo>
                <a:close/>
              </a:path>
              <a:path w="1966595" h="1987550">
                <a:moveTo>
                  <a:pt x="1963467" y="917718"/>
                </a:moveTo>
                <a:lnTo>
                  <a:pt x="1954983" y="917718"/>
                </a:lnTo>
                <a:lnTo>
                  <a:pt x="1946549" y="918458"/>
                </a:lnTo>
                <a:lnTo>
                  <a:pt x="1948099" y="943211"/>
                </a:lnTo>
                <a:lnTo>
                  <a:pt x="1956556" y="942818"/>
                </a:lnTo>
                <a:lnTo>
                  <a:pt x="1965029" y="942818"/>
                </a:lnTo>
                <a:lnTo>
                  <a:pt x="1963467" y="917718"/>
                </a:lnTo>
                <a:close/>
              </a:path>
              <a:path w="1966595" h="1987550">
                <a:moveTo>
                  <a:pt x="1946542" y="918378"/>
                </a:moveTo>
                <a:close/>
              </a:path>
              <a:path w="1966595" h="1987550">
                <a:moveTo>
                  <a:pt x="1954983" y="917718"/>
                </a:moveTo>
                <a:lnTo>
                  <a:pt x="1946534" y="918248"/>
                </a:lnTo>
                <a:lnTo>
                  <a:pt x="1946549" y="918458"/>
                </a:lnTo>
                <a:lnTo>
                  <a:pt x="1954983" y="917718"/>
                </a:lnTo>
                <a:close/>
              </a:path>
              <a:path w="1966595" h="1987550">
                <a:moveTo>
                  <a:pt x="1961293" y="892792"/>
                </a:moveTo>
                <a:lnTo>
                  <a:pt x="1952793" y="892792"/>
                </a:lnTo>
                <a:lnTo>
                  <a:pt x="1944380" y="893743"/>
                </a:lnTo>
                <a:lnTo>
                  <a:pt x="1946542" y="918378"/>
                </a:lnTo>
                <a:lnTo>
                  <a:pt x="1946534" y="918248"/>
                </a:lnTo>
                <a:lnTo>
                  <a:pt x="1954983" y="917718"/>
                </a:lnTo>
                <a:lnTo>
                  <a:pt x="1963467" y="917718"/>
                </a:lnTo>
                <a:lnTo>
                  <a:pt x="1963433" y="917186"/>
                </a:lnTo>
                <a:lnTo>
                  <a:pt x="1961293" y="892792"/>
                </a:lnTo>
                <a:close/>
              </a:path>
              <a:path w="1966595" h="1987550">
                <a:moveTo>
                  <a:pt x="1944371" y="893667"/>
                </a:moveTo>
                <a:close/>
              </a:path>
              <a:path w="1966595" h="1987550">
                <a:moveTo>
                  <a:pt x="1952793" y="892792"/>
                </a:moveTo>
                <a:lnTo>
                  <a:pt x="1944359" y="893533"/>
                </a:lnTo>
                <a:lnTo>
                  <a:pt x="1944380" y="893743"/>
                </a:lnTo>
                <a:lnTo>
                  <a:pt x="1952793" y="892792"/>
                </a:lnTo>
                <a:close/>
              </a:path>
              <a:path w="1966595" h="1987550">
                <a:moveTo>
                  <a:pt x="1959574" y="877413"/>
                </a:moveTo>
                <a:lnTo>
                  <a:pt x="1942748" y="879317"/>
                </a:lnTo>
                <a:lnTo>
                  <a:pt x="1944371" y="893667"/>
                </a:lnTo>
                <a:lnTo>
                  <a:pt x="1944359" y="893533"/>
                </a:lnTo>
                <a:lnTo>
                  <a:pt x="1952793" y="892792"/>
                </a:lnTo>
                <a:lnTo>
                  <a:pt x="1961293" y="892792"/>
                </a:lnTo>
                <a:lnTo>
                  <a:pt x="1961227" y="892048"/>
                </a:lnTo>
                <a:lnTo>
                  <a:pt x="1959574" y="877413"/>
                </a:lnTo>
                <a:close/>
              </a:path>
              <a:path w="1966595" h="1987550">
                <a:moveTo>
                  <a:pt x="1948098" y="1043808"/>
                </a:moveTo>
                <a:lnTo>
                  <a:pt x="1946846" y="1063786"/>
                </a:lnTo>
                <a:lnTo>
                  <a:pt x="1963746" y="1064845"/>
                </a:lnTo>
                <a:lnTo>
                  <a:pt x="1965007" y="1044729"/>
                </a:lnTo>
                <a:lnTo>
                  <a:pt x="1965027" y="1044200"/>
                </a:lnTo>
                <a:lnTo>
                  <a:pt x="1956556" y="1044200"/>
                </a:lnTo>
                <a:lnTo>
                  <a:pt x="1948096" y="1043882"/>
                </a:lnTo>
                <a:close/>
              </a:path>
              <a:path w="1966595" h="1987550">
                <a:moveTo>
                  <a:pt x="1948107" y="1043670"/>
                </a:moveTo>
                <a:lnTo>
                  <a:pt x="1948096" y="1043882"/>
                </a:lnTo>
                <a:lnTo>
                  <a:pt x="1956556" y="1044200"/>
                </a:lnTo>
                <a:lnTo>
                  <a:pt x="1948107" y="1043670"/>
                </a:lnTo>
                <a:close/>
              </a:path>
              <a:path w="1966595" h="1987550">
                <a:moveTo>
                  <a:pt x="1965047" y="1043670"/>
                </a:moveTo>
                <a:lnTo>
                  <a:pt x="1948107" y="1043670"/>
                </a:lnTo>
                <a:lnTo>
                  <a:pt x="1956556" y="1044200"/>
                </a:lnTo>
                <a:lnTo>
                  <a:pt x="1965027" y="1044200"/>
                </a:lnTo>
                <a:lnTo>
                  <a:pt x="1965047" y="1043670"/>
                </a:lnTo>
                <a:close/>
              </a:path>
              <a:path w="1966595" h="1987550">
                <a:moveTo>
                  <a:pt x="1949042" y="1018712"/>
                </a:moveTo>
                <a:lnTo>
                  <a:pt x="1948098" y="1043808"/>
                </a:lnTo>
                <a:lnTo>
                  <a:pt x="1948107" y="1043670"/>
                </a:lnTo>
                <a:lnTo>
                  <a:pt x="1965047" y="1043670"/>
                </a:lnTo>
                <a:lnTo>
                  <a:pt x="1965971" y="1018934"/>
                </a:lnTo>
                <a:lnTo>
                  <a:pt x="1957506" y="1018934"/>
                </a:lnTo>
                <a:lnTo>
                  <a:pt x="1949041" y="1018828"/>
                </a:lnTo>
                <a:close/>
              </a:path>
              <a:path w="1966595" h="1987550">
                <a:moveTo>
                  <a:pt x="1949046" y="1018616"/>
                </a:moveTo>
                <a:lnTo>
                  <a:pt x="1949041" y="1018828"/>
                </a:lnTo>
                <a:lnTo>
                  <a:pt x="1957506" y="1018934"/>
                </a:lnTo>
                <a:lnTo>
                  <a:pt x="1949046" y="1018616"/>
                </a:lnTo>
                <a:close/>
              </a:path>
              <a:path w="1966595" h="1987550">
                <a:moveTo>
                  <a:pt x="1965975" y="1018616"/>
                </a:moveTo>
                <a:lnTo>
                  <a:pt x="1949046" y="1018616"/>
                </a:lnTo>
                <a:lnTo>
                  <a:pt x="1957506" y="1018934"/>
                </a:lnTo>
                <a:lnTo>
                  <a:pt x="1965971" y="1018934"/>
                </a:lnTo>
                <a:lnTo>
                  <a:pt x="1965975" y="1018616"/>
                </a:lnTo>
                <a:close/>
              </a:path>
              <a:path w="1966595" h="1987550">
                <a:moveTo>
                  <a:pt x="1949320" y="996535"/>
                </a:moveTo>
                <a:lnTo>
                  <a:pt x="1949042" y="1018712"/>
                </a:lnTo>
                <a:lnTo>
                  <a:pt x="1965975" y="1018616"/>
                </a:lnTo>
                <a:lnTo>
                  <a:pt x="1966252" y="996748"/>
                </a:lnTo>
                <a:lnTo>
                  <a:pt x="1949320" y="996535"/>
                </a:lnTo>
                <a:close/>
              </a:path>
              <a:path w="1966595" h="1987550">
                <a:moveTo>
                  <a:pt x="1934263" y="1166409"/>
                </a:moveTo>
                <a:lnTo>
                  <a:pt x="1931649" y="1180202"/>
                </a:lnTo>
                <a:lnTo>
                  <a:pt x="1948286" y="1183355"/>
                </a:lnTo>
                <a:lnTo>
                  <a:pt x="1950922" y="1169459"/>
                </a:lnTo>
                <a:lnTo>
                  <a:pt x="1951180" y="1167881"/>
                </a:lnTo>
                <a:lnTo>
                  <a:pt x="1942602" y="1167881"/>
                </a:lnTo>
                <a:lnTo>
                  <a:pt x="1934246" y="1166512"/>
                </a:lnTo>
                <a:close/>
              </a:path>
              <a:path w="1966595" h="1987550">
                <a:moveTo>
                  <a:pt x="1934283" y="1166304"/>
                </a:moveTo>
                <a:lnTo>
                  <a:pt x="1934246" y="1166512"/>
                </a:lnTo>
                <a:lnTo>
                  <a:pt x="1942602" y="1167881"/>
                </a:lnTo>
                <a:lnTo>
                  <a:pt x="1934283" y="1166304"/>
                </a:lnTo>
                <a:close/>
              </a:path>
              <a:path w="1966595" h="1987550">
                <a:moveTo>
                  <a:pt x="1951439" y="1166304"/>
                </a:moveTo>
                <a:lnTo>
                  <a:pt x="1934283" y="1166304"/>
                </a:lnTo>
                <a:lnTo>
                  <a:pt x="1942602" y="1167881"/>
                </a:lnTo>
                <a:lnTo>
                  <a:pt x="1951180" y="1167881"/>
                </a:lnTo>
                <a:lnTo>
                  <a:pt x="1951439" y="1166304"/>
                </a:lnTo>
                <a:close/>
              </a:path>
              <a:path w="1966595" h="1987550">
                <a:moveTo>
                  <a:pt x="1938220" y="1142269"/>
                </a:moveTo>
                <a:lnTo>
                  <a:pt x="1934263" y="1166409"/>
                </a:lnTo>
                <a:lnTo>
                  <a:pt x="1951439" y="1166304"/>
                </a:lnTo>
                <a:lnTo>
                  <a:pt x="1954951" y="1144894"/>
                </a:lnTo>
                <a:lnTo>
                  <a:pt x="1955141" y="1143524"/>
                </a:lnTo>
                <a:lnTo>
                  <a:pt x="1946595" y="1143524"/>
                </a:lnTo>
                <a:lnTo>
                  <a:pt x="1938207" y="1142363"/>
                </a:lnTo>
                <a:close/>
              </a:path>
              <a:path w="1966595" h="1987550">
                <a:moveTo>
                  <a:pt x="1938239" y="1142155"/>
                </a:moveTo>
                <a:lnTo>
                  <a:pt x="1938207" y="1142363"/>
                </a:lnTo>
                <a:lnTo>
                  <a:pt x="1946595" y="1143524"/>
                </a:lnTo>
                <a:lnTo>
                  <a:pt x="1938239" y="1142155"/>
                </a:lnTo>
                <a:close/>
              </a:path>
              <a:path w="1966595" h="1987550">
                <a:moveTo>
                  <a:pt x="1955331" y="1142155"/>
                </a:moveTo>
                <a:lnTo>
                  <a:pt x="1938239" y="1142155"/>
                </a:lnTo>
                <a:lnTo>
                  <a:pt x="1946595" y="1143524"/>
                </a:lnTo>
                <a:lnTo>
                  <a:pt x="1955141" y="1143524"/>
                </a:lnTo>
                <a:lnTo>
                  <a:pt x="1955331" y="1142155"/>
                </a:lnTo>
                <a:close/>
              </a:path>
              <a:path w="1966595" h="1987550">
                <a:moveTo>
                  <a:pt x="1941598" y="1117877"/>
                </a:moveTo>
                <a:lnTo>
                  <a:pt x="1938220" y="1142269"/>
                </a:lnTo>
                <a:lnTo>
                  <a:pt x="1955331" y="1142155"/>
                </a:lnTo>
                <a:lnTo>
                  <a:pt x="1958382" y="1120131"/>
                </a:lnTo>
                <a:lnTo>
                  <a:pt x="1958513" y="1118970"/>
                </a:lnTo>
                <a:lnTo>
                  <a:pt x="1949994" y="1118970"/>
                </a:lnTo>
                <a:lnTo>
                  <a:pt x="1941582" y="1118019"/>
                </a:lnTo>
                <a:lnTo>
                  <a:pt x="1941598" y="1117877"/>
                </a:lnTo>
                <a:close/>
              </a:path>
              <a:path w="1966595" h="1987550">
                <a:moveTo>
                  <a:pt x="1941607" y="1117809"/>
                </a:moveTo>
                <a:lnTo>
                  <a:pt x="1941582" y="1118019"/>
                </a:lnTo>
                <a:lnTo>
                  <a:pt x="1949994" y="1118970"/>
                </a:lnTo>
                <a:lnTo>
                  <a:pt x="1941607" y="1117809"/>
                </a:lnTo>
                <a:close/>
              </a:path>
              <a:path w="1966595" h="1987550">
                <a:moveTo>
                  <a:pt x="1958645" y="1117809"/>
                </a:moveTo>
                <a:lnTo>
                  <a:pt x="1941607" y="1117809"/>
                </a:lnTo>
                <a:lnTo>
                  <a:pt x="1949994" y="1118970"/>
                </a:lnTo>
                <a:lnTo>
                  <a:pt x="1958513" y="1118970"/>
                </a:lnTo>
                <a:lnTo>
                  <a:pt x="1958645" y="1117809"/>
                </a:lnTo>
                <a:close/>
              </a:path>
              <a:path w="1966595" h="1987550">
                <a:moveTo>
                  <a:pt x="1942044" y="1113927"/>
                </a:moveTo>
                <a:lnTo>
                  <a:pt x="1941598" y="1117877"/>
                </a:lnTo>
                <a:lnTo>
                  <a:pt x="1958645" y="1117809"/>
                </a:lnTo>
                <a:lnTo>
                  <a:pt x="1958870" y="1115829"/>
                </a:lnTo>
                <a:lnTo>
                  <a:pt x="1942044" y="1113927"/>
                </a:lnTo>
                <a:close/>
              </a:path>
              <a:path w="1966595" h="1987550">
                <a:moveTo>
                  <a:pt x="1905913" y="1283946"/>
                </a:moveTo>
                <a:lnTo>
                  <a:pt x="1902688" y="1293985"/>
                </a:lnTo>
                <a:lnTo>
                  <a:pt x="1918809" y="1299164"/>
                </a:lnTo>
                <a:lnTo>
                  <a:pt x="1922069" y="1289027"/>
                </a:lnTo>
                <a:lnTo>
                  <a:pt x="1922831" y="1286437"/>
                </a:lnTo>
                <a:lnTo>
                  <a:pt x="1914005" y="1286437"/>
                </a:lnTo>
                <a:lnTo>
                  <a:pt x="1905883" y="1284046"/>
                </a:lnTo>
                <a:close/>
              </a:path>
              <a:path w="1966595" h="1987550">
                <a:moveTo>
                  <a:pt x="1905944" y="1283848"/>
                </a:moveTo>
                <a:lnTo>
                  <a:pt x="1905883" y="1284046"/>
                </a:lnTo>
                <a:lnTo>
                  <a:pt x="1914005" y="1286437"/>
                </a:lnTo>
                <a:lnTo>
                  <a:pt x="1905944" y="1283848"/>
                </a:lnTo>
                <a:close/>
              </a:path>
              <a:path w="1966595" h="1987550">
                <a:moveTo>
                  <a:pt x="1923593" y="1283848"/>
                </a:moveTo>
                <a:lnTo>
                  <a:pt x="1905944" y="1283848"/>
                </a:lnTo>
                <a:lnTo>
                  <a:pt x="1914005" y="1286437"/>
                </a:lnTo>
                <a:lnTo>
                  <a:pt x="1922831" y="1286437"/>
                </a:lnTo>
                <a:lnTo>
                  <a:pt x="1923593" y="1283848"/>
                </a:lnTo>
                <a:close/>
              </a:path>
              <a:path w="1966595" h="1987550">
                <a:moveTo>
                  <a:pt x="1912704" y="1260873"/>
                </a:moveTo>
                <a:lnTo>
                  <a:pt x="1905913" y="1283946"/>
                </a:lnTo>
                <a:lnTo>
                  <a:pt x="1923593" y="1283848"/>
                </a:lnTo>
                <a:lnTo>
                  <a:pt x="1928975" y="1265572"/>
                </a:lnTo>
                <a:lnTo>
                  <a:pt x="1929615" y="1263182"/>
                </a:lnTo>
                <a:lnTo>
                  <a:pt x="1920850" y="1263182"/>
                </a:lnTo>
                <a:lnTo>
                  <a:pt x="1912672" y="1260993"/>
                </a:lnTo>
                <a:close/>
              </a:path>
              <a:path w="1966595" h="1987550">
                <a:moveTo>
                  <a:pt x="1912727" y="1260792"/>
                </a:moveTo>
                <a:lnTo>
                  <a:pt x="1912672" y="1260993"/>
                </a:lnTo>
                <a:lnTo>
                  <a:pt x="1920850" y="1263182"/>
                </a:lnTo>
                <a:lnTo>
                  <a:pt x="1912727" y="1260792"/>
                </a:lnTo>
                <a:close/>
              </a:path>
              <a:path w="1966595" h="1987550">
                <a:moveTo>
                  <a:pt x="1930255" y="1260792"/>
                </a:moveTo>
                <a:lnTo>
                  <a:pt x="1912727" y="1260792"/>
                </a:lnTo>
                <a:lnTo>
                  <a:pt x="1920850" y="1263182"/>
                </a:lnTo>
                <a:lnTo>
                  <a:pt x="1929615" y="1263182"/>
                </a:lnTo>
                <a:lnTo>
                  <a:pt x="1930255" y="1260792"/>
                </a:lnTo>
                <a:close/>
              </a:path>
              <a:path w="1966595" h="1987550">
                <a:moveTo>
                  <a:pt x="1918943" y="1237568"/>
                </a:moveTo>
                <a:lnTo>
                  <a:pt x="1912704" y="1260873"/>
                </a:lnTo>
                <a:lnTo>
                  <a:pt x="1930255" y="1260792"/>
                </a:lnTo>
                <a:lnTo>
                  <a:pt x="1935320" y="1241882"/>
                </a:lnTo>
                <a:lnTo>
                  <a:pt x="1935849" y="1239692"/>
                </a:lnTo>
                <a:lnTo>
                  <a:pt x="1927139" y="1239692"/>
                </a:lnTo>
                <a:lnTo>
                  <a:pt x="1918910" y="1237705"/>
                </a:lnTo>
                <a:lnTo>
                  <a:pt x="1918943" y="1237568"/>
                </a:lnTo>
                <a:close/>
              </a:path>
              <a:path w="1966595" h="1987550">
                <a:moveTo>
                  <a:pt x="1918961" y="1237501"/>
                </a:moveTo>
                <a:lnTo>
                  <a:pt x="1918910" y="1237705"/>
                </a:lnTo>
                <a:lnTo>
                  <a:pt x="1927139" y="1239692"/>
                </a:lnTo>
                <a:lnTo>
                  <a:pt x="1918961" y="1237501"/>
                </a:lnTo>
                <a:close/>
              </a:path>
              <a:path w="1966595" h="1987550">
                <a:moveTo>
                  <a:pt x="1936378" y="1237501"/>
                </a:moveTo>
                <a:lnTo>
                  <a:pt x="1918961" y="1237501"/>
                </a:lnTo>
                <a:lnTo>
                  <a:pt x="1927139" y="1239692"/>
                </a:lnTo>
                <a:lnTo>
                  <a:pt x="1935849" y="1239692"/>
                </a:lnTo>
                <a:lnTo>
                  <a:pt x="1936378" y="1237501"/>
                </a:lnTo>
                <a:close/>
              </a:path>
              <a:path w="1966595" h="1987550">
                <a:moveTo>
                  <a:pt x="1920911" y="1229415"/>
                </a:moveTo>
                <a:lnTo>
                  <a:pt x="1918943" y="1237568"/>
                </a:lnTo>
                <a:lnTo>
                  <a:pt x="1936378" y="1237501"/>
                </a:lnTo>
                <a:lnTo>
                  <a:pt x="1937371" y="1233390"/>
                </a:lnTo>
                <a:lnTo>
                  <a:pt x="1920911" y="1229415"/>
                </a:lnTo>
                <a:close/>
              </a:path>
              <a:path w="1966595" h="1987550">
                <a:moveTo>
                  <a:pt x="1863992" y="1395452"/>
                </a:moveTo>
                <a:lnTo>
                  <a:pt x="1860280" y="1403484"/>
                </a:lnTo>
                <a:lnTo>
                  <a:pt x="1875652" y="1410586"/>
                </a:lnTo>
                <a:lnTo>
                  <a:pt x="1879414" y="1402449"/>
                </a:lnTo>
                <a:lnTo>
                  <a:pt x="1880951" y="1398898"/>
                </a:lnTo>
                <a:lnTo>
                  <a:pt x="1871726" y="1398898"/>
                </a:lnTo>
                <a:lnTo>
                  <a:pt x="1863956" y="1395535"/>
                </a:lnTo>
                <a:close/>
              </a:path>
              <a:path w="1966595" h="1987550">
                <a:moveTo>
                  <a:pt x="1864039" y="1395349"/>
                </a:moveTo>
                <a:lnTo>
                  <a:pt x="1863956" y="1395535"/>
                </a:lnTo>
                <a:lnTo>
                  <a:pt x="1871726" y="1398898"/>
                </a:lnTo>
                <a:lnTo>
                  <a:pt x="1864039" y="1395349"/>
                </a:lnTo>
                <a:close/>
              </a:path>
              <a:path w="1966595" h="1987550">
                <a:moveTo>
                  <a:pt x="1882488" y="1395349"/>
                </a:moveTo>
                <a:lnTo>
                  <a:pt x="1864039" y="1395349"/>
                </a:lnTo>
                <a:lnTo>
                  <a:pt x="1871726" y="1398898"/>
                </a:lnTo>
                <a:lnTo>
                  <a:pt x="1880951" y="1398898"/>
                </a:lnTo>
                <a:lnTo>
                  <a:pt x="1882488" y="1395349"/>
                </a:lnTo>
                <a:close/>
              </a:path>
              <a:path w="1966595" h="1987550">
                <a:moveTo>
                  <a:pt x="1873415" y="1373682"/>
                </a:moveTo>
                <a:lnTo>
                  <a:pt x="1863992" y="1395452"/>
                </a:lnTo>
                <a:lnTo>
                  <a:pt x="1882488" y="1395349"/>
                </a:lnTo>
                <a:lnTo>
                  <a:pt x="1889002" y="1380304"/>
                </a:lnTo>
                <a:lnTo>
                  <a:pt x="1890362" y="1376940"/>
                </a:lnTo>
                <a:lnTo>
                  <a:pt x="1881230" y="1376940"/>
                </a:lnTo>
                <a:lnTo>
                  <a:pt x="1873380" y="1373767"/>
                </a:lnTo>
                <a:close/>
              </a:path>
              <a:path w="1966595" h="1987550">
                <a:moveTo>
                  <a:pt x="1873460" y="1373577"/>
                </a:moveTo>
                <a:lnTo>
                  <a:pt x="1873380" y="1373767"/>
                </a:lnTo>
                <a:lnTo>
                  <a:pt x="1881230" y="1376940"/>
                </a:lnTo>
                <a:lnTo>
                  <a:pt x="1873460" y="1373577"/>
                </a:lnTo>
                <a:close/>
              </a:path>
              <a:path w="1966595" h="1987550">
                <a:moveTo>
                  <a:pt x="1891722" y="1373577"/>
                </a:moveTo>
                <a:lnTo>
                  <a:pt x="1873460" y="1373577"/>
                </a:lnTo>
                <a:lnTo>
                  <a:pt x="1881230" y="1376940"/>
                </a:lnTo>
                <a:lnTo>
                  <a:pt x="1890362" y="1376940"/>
                </a:lnTo>
                <a:lnTo>
                  <a:pt x="1891722" y="1373577"/>
                </a:lnTo>
                <a:close/>
              </a:path>
              <a:path w="1966595" h="1987550">
                <a:moveTo>
                  <a:pt x="1882335" y="1351616"/>
                </a:moveTo>
                <a:lnTo>
                  <a:pt x="1873415" y="1373682"/>
                </a:lnTo>
                <a:lnTo>
                  <a:pt x="1891722" y="1373577"/>
                </a:lnTo>
                <a:lnTo>
                  <a:pt x="1898070" y="1357880"/>
                </a:lnTo>
                <a:lnTo>
                  <a:pt x="1899264" y="1354707"/>
                </a:lnTo>
                <a:lnTo>
                  <a:pt x="1890218" y="1354707"/>
                </a:lnTo>
                <a:lnTo>
                  <a:pt x="1882293" y="1351727"/>
                </a:lnTo>
                <a:close/>
              </a:path>
              <a:path w="1966595" h="1987550">
                <a:moveTo>
                  <a:pt x="1882368" y="1351534"/>
                </a:moveTo>
                <a:lnTo>
                  <a:pt x="1882293" y="1351727"/>
                </a:lnTo>
                <a:lnTo>
                  <a:pt x="1890218" y="1354707"/>
                </a:lnTo>
                <a:lnTo>
                  <a:pt x="1882368" y="1351534"/>
                </a:lnTo>
                <a:close/>
              </a:path>
              <a:path w="1966595" h="1987550">
                <a:moveTo>
                  <a:pt x="1900457" y="1351534"/>
                </a:moveTo>
                <a:lnTo>
                  <a:pt x="1882368" y="1351534"/>
                </a:lnTo>
                <a:lnTo>
                  <a:pt x="1890218" y="1354707"/>
                </a:lnTo>
                <a:lnTo>
                  <a:pt x="1899264" y="1354707"/>
                </a:lnTo>
                <a:lnTo>
                  <a:pt x="1900457" y="1351534"/>
                </a:lnTo>
                <a:close/>
              </a:path>
              <a:path w="1966595" h="1987550">
                <a:moveTo>
                  <a:pt x="1886118" y="1341559"/>
                </a:moveTo>
                <a:lnTo>
                  <a:pt x="1882335" y="1351616"/>
                </a:lnTo>
                <a:lnTo>
                  <a:pt x="1900457" y="1351534"/>
                </a:lnTo>
                <a:lnTo>
                  <a:pt x="1901967" y="1347522"/>
                </a:lnTo>
                <a:lnTo>
                  <a:pt x="1886118" y="1341559"/>
                </a:lnTo>
                <a:close/>
              </a:path>
              <a:path w="1966595" h="1987550">
                <a:moveTo>
                  <a:pt x="1809446" y="1499962"/>
                </a:moveTo>
                <a:lnTo>
                  <a:pt x="1805029" y="1507112"/>
                </a:lnTo>
                <a:lnTo>
                  <a:pt x="1819436" y="1516010"/>
                </a:lnTo>
                <a:lnTo>
                  <a:pt x="1823922" y="1508749"/>
                </a:lnTo>
                <a:lnTo>
                  <a:pt x="1826525" y="1504301"/>
                </a:lnTo>
                <a:lnTo>
                  <a:pt x="1816718" y="1504301"/>
                </a:lnTo>
                <a:lnTo>
                  <a:pt x="1809409" y="1500026"/>
                </a:lnTo>
                <a:close/>
              </a:path>
              <a:path w="1966595" h="1987550">
                <a:moveTo>
                  <a:pt x="1809515" y="1499852"/>
                </a:moveTo>
                <a:lnTo>
                  <a:pt x="1809409" y="1500026"/>
                </a:lnTo>
                <a:lnTo>
                  <a:pt x="1816718" y="1504301"/>
                </a:lnTo>
                <a:lnTo>
                  <a:pt x="1809515" y="1499852"/>
                </a:lnTo>
                <a:close/>
              </a:path>
              <a:path w="1966595" h="1987550">
                <a:moveTo>
                  <a:pt x="1829128" y="1499852"/>
                </a:moveTo>
                <a:lnTo>
                  <a:pt x="1809515" y="1499852"/>
                </a:lnTo>
                <a:lnTo>
                  <a:pt x="1816718" y="1504301"/>
                </a:lnTo>
                <a:lnTo>
                  <a:pt x="1826525" y="1504301"/>
                </a:lnTo>
                <a:lnTo>
                  <a:pt x="1829128" y="1499852"/>
                </a:lnTo>
                <a:close/>
              </a:path>
              <a:path w="1966595" h="1987550">
                <a:moveTo>
                  <a:pt x="1821346" y="1479618"/>
                </a:moveTo>
                <a:lnTo>
                  <a:pt x="1809446" y="1499962"/>
                </a:lnTo>
                <a:lnTo>
                  <a:pt x="1829128" y="1499852"/>
                </a:lnTo>
                <a:lnTo>
                  <a:pt x="1836000" y="1488107"/>
                </a:lnTo>
                <a:lnTo>
                  <a:pt x="1838366" y="1483831"/>
                </a:lnTo>
                <a:lnTo>
                  <a:pt x="1828692" y="1483831"/>
                </a:lnTo>
                <a:lnTo>
                  <a:pt x="1821282" y="1479734"/>
                </a:lnTo>
                <a:close/>
              </a:path>
              <a:path w="1966595" h="1987550">
                <a:moveTo>
                  <a:pt x="1821383" y="1479556"/>
                </a:moveTo>
                <a:lnTo>
                  <a:pt x="1821282" y="1479734"/>
                </a:lnTo>
                <a:lnTo>
                  <a:pt x="1828692" y="1483831"/>
                </a:lnTo>
                <a:lnTo>
                  <a:pt x="1821383" y="1479556"/>
                </a:lnTo>
                <a:close/>
              </a:path>
              <a:path w="1966595" h="1987550">
                <a:moveTo>
                  <a:pt x="1840731" y="1479556"/>
                </a:moveTo>
                <a:lnTo>
                  <a:pt x="1821383" y="1479556"/>
                </a:lnTo>
                <a:lnTo>
                  <a:pt x="1828692" y="1483831"/>
                </a:lnTo>
                <a:lnTo>
                  <a:pt x="1838366" y="1483831"/>
                </a:lnTo>
                <a:lnTo>
                  <a:pt x="1840731" y="1479556"/>
                </a:lnTo>
                <a:close/>
              </a:path>
              <a:path w="1966595" h="1987550">
                <a:moveTo>
                  <a:pt x="1832702" y="1459090"/>
                </a:moveTo>
                <a:lnTo>
                  <a:pt x="1821346" y="1479618"/>
                </a:lnTo>
                <a:lnTo>
                  <a:pt x="1840731" y="1479556"/>
                </a:lnTo>
                <a:lnTo>
                  <a:pt x="1847597" y="1467147"/>
                </a:lnTo>
                <a:lnTo>
                  <a:pt x="1849737" y="1463048"/>
                </a:lnTo>
                <a:lnTo>
                  <a:pt x="1840186" y="1463048"/>
                </a:lnTo>
                <a:lnTo>
                  <a:pt x="1832681" y="1459130"/>
                </a:lnTo>
                <a:close/>
              </a:path>
              <a:path w="1966595" h="1987550">
                <a:moveTo>
                  <a:pt x="1832778" y="1458951"/>
                </a:moveTo>
                <a:lnTo>
                  <a:pt x="1832681" y="1459130"/>
                </a:lnTo>
                <a:lnTo>
                  <a:pt x="1840186" y="1463048"/>
                </a:lnTo>
                <a:lnTo>
                  <a:pt x="1832778" y="1458951"/>
                </a:lnTo>
                <a:close/>
              </a:path>
              <a:path w="1966595" h="1987550">
                <a:moveTo>
                  <a:pt x="1851876" y="1458951"/>
                </a:moveTo>
                <a:lnTo>
                  <a:pt x="1832778" y="1458951"/>
                </a:lnTo>
                <a:lnTo>
                  <a:pt x="1840186" y="1463048"/>
                </a:lnTo>
                <a:lnTo>
                  <a:pt x="1849737" y="1463048"/>
                </a:lnTo>
                <a:lnTo>
                  <a:pt x="1851876" y="1458951"/>
                </a:lnTo>
                <a:close/>
              </a:path>
              <a:path w="1966595" h="1987550">
                <a:moveTo>
                  <a:pt x="1838112" y="1448728"/>
                </a:moveTo>
                <a:lnTo>
                  <a:pt x="1832702" y="1459090"/>
                </a:lnTo>
                <a:lnTo>
                  <a:pt x="1832778" y="1458951"/>
                </a:lnTo>
                <a:lnTo>
                  <a:pt x="1851876" y="1458951"/>
                </a:lnTo>
                <a:lnTo>
                  <a:pt x="1853123" y="1456564"/>
                </a:lnTo>
                <a:lnTo>
                  <a:pt x="1838112" y="1448728"/>
                </a:lnTo>
                <a:close/>
              </a:path>
              <a:path w="1966595" h="1987550">
                <a:moveTo>
                  <a:pt x="1743235" y="1596503"/>
                </a:moveTo>
                <a:lnTo>
                  <a:pt x="1737754" y="1603380"/>
                </a:lnTo>
                <a:lnTo>
                  <a:pt x="1750997" y="1613933"/>
                </a:lnTo>
                <a:lnTo>
                  <a:pt x="1756561" y="1606951"/>
                </a:lnTo>
                <a:lnTo>
                  <a:pt x="1760564" y="1601674"/>
                </a:lnTo>
                <a:lnTo>
                  <a:pt x="1749940" y="1601674"/>
                </a:lnTo>
                <a:lnTo>
                  <a:pt x="1743194" y="1596557"/>
                </a:lnTo>
                <a:close/>
              </a:path>
              <a:path w="1966595" h="1987550">
                <a:moveTo>
                  <a:pt x="1743318" y="1596398"/>
                </a:moveTo>
                <a:lnTo>
                  <a:pt x="1743194" y="1596557"/>
                </a:lnTo>
                <a:lnTo>
                  <a:pt x="1749940" y="1601674"/>
                </a:lnTo>
                <a:lnTo>
                  <a:pt x="1743318" y="1596398"/>
                </a:lnTo>
                <a:close/>
              </a:path>
              <a:path w="1966595" h="1987550">
                <a:moveTo>
                  <a:pt x="1764567" y="1596398"/>
                </a:moveTo>
                <a:lnTo>
                  <a:pt x="1743318" y="1596398"/>
                </a:lnTo>
                <a:lnTo>
                  <a:pt x="1749940" y="1601674"/>
                </a:lnTo>
                <a:lnTo>
                  <a:pt x="1760564" y="1601674"/>
                </a:lnTo>
                <a:lnTo>
                  <a:pt x="1764567" y="1596398"/>
                </a:lnTo>
                <a:close/>
              </a:path>
              <a:path w="1966595" h="1987550">
                <a:moveTo>
                  <a:pt x="1757377" y="1577862"/>
                </a:moveTo>
                <a:lnTo>
                  <a:pt x="1743235" y="1596503"/>
                </a:lnTo>
                <a:lnTo>
                  <a:pt x="1764567" y="1596398"/>
                </a:lnTo>
                <a:lnTo>
                  <a:pt x="1770938" y="1588005"/>
                </a:lnTo>
                <a:lnTo>
                  <a:pt x="1774631" y="1582888"/>
                </a:lnTo>
                <a:lnTo>
                  <a:pt x="1764191" y="1582888"/>
                </a:lnTo>
                <a:lnTo>
                  <a:pt x="1757325" y="1577934"/>
                </a:lnTo>
                <a:close/>
              </a:path>
              <a:path w="1966595" h="1987550">
                <a:moveTo>
                  <a:pt x="1757446" y="1577771"/>
                </a:moveTo>
                <a:lnTo>
                  <a:pt x="1757325" y="1577934"/>
                </a:lnTo>
                <a:lnTo>
                  <a:pt x="1764191" y="1582888"/>
                </a:lnTo>
                <a:lnTo>
                  <a:pt x="1757446" y="1577771"/>
                </a:lnTo>
                <a:close/>
              </a:path>
              <a:path w="1966595" h="1987550">
                <a:moveTo>
                  <a:pt x="1778324" y="1577771"/>
                </a:moveTo>
                <a:lnTo>
                  <a:pt x="1757446" y="1577771"/>
                </a:lnTo>
                <a:lnTo>
                  <a:pt x="1764191" y="1582888"/>
                </a:lnTo>
                <a:lnTo>
                  <a:pt x="1774631" y="1582888"/>
                </a:lnTo>
                <a:lnTo>
                  <a:pt x="1778324" y="1577771"/>
                </a:lnTo>
                <a:close/>
              </a:path>
              <a:path w="1966595" h="1987550">
                <a:moveTo>
                  <a:pt x="1771081" y="1558871"/>
                </a:moveTo>
                <a:lnTo>
                  <a:pt x="1757377" y="1577862"/>
                </a:lnTo>
                <a:lnTo>
                  <a:pt x="1778324" y="1577771"/>
                </a:lnTo>
                <a:lnTo>
                  <a:pt x="1784868" y="1568705"/>
                </a:lnTo>
                <a:lnTo>
                  <a:pt x="1788268" y="1563751"/>
                </a:lnTo>
                <a:lnTo>
                  <a:pt x="1778002" y="1563751"/>
                </a:lnTo>
                <a:lnTo>
                  <a:pt x="1771020" y="1558961"/>
                </a:lnTo>
                <a:close/>
              </a:path>
              <a:path w="1966595" h="1987550">
                <a:moveTo>
                  <a:pt x="1771136" y="1558795"/>
                </a:moveTo>
                <a:lnTo>
                  <a:pt x="1771020" y="1558961"/>
                </a:lnTo>
                <a:lnTo>
                  <a:pt x="1778002" y="1563751"/>
                </a:lnTo>
                <a:lnTo>
                  <a:pt x="1771136" y="1558795"/>
                </a:lnTo>
                <a:close/>
              </a:path>
              <a:path w="1966595" h="1987550">
                <a:moveTo>
                  <a:pt x="1791328" y="1558795"/>
                </a:moveTo>
                <a:lnTo>
                  <a:pt x="1771136" y="1558795"/>
                </a:lnTo>
                <a:lnTo>
                  <a:pt x="1778002" y="1563751"/>
                </a:lnTo>
                <a:lnTo>
                  <a:pt x="1788268" y="1563751"/>
                </a:lnTo>
                <a:lnTo>
                  <a:pt x="1791554" y="1558961"/>
                </a:lnTo>
                <a:lnTo>
                  <a:pt x="1791328" y="1558795"/>
                </a:lnTo>
                <a:close/>
              </a:path>
              <a:path w="1966595" h="1987550">
                <a:moveTo>
                  <a:pt x="1777594" y="1549375"/>
                </a:moveTo>
                <a:lnTo>
                  <a:pt x="1771081" y="1558871"/>
                </a:lnTo>
                <a:lnTo>
                  <a:pt x="1791328" y="1558795"/>
                </a:lnTo>
                <a:lnTo>
                  <a:pt x="1777594" y="1549375"/>
                </a:lnTo>
                <a:close/>
              </a:path>
              <a:path w="1966595" h="1987550">
                <a:moveTo>
                  <a:pt x="1666324" y="1684104"/>
                </a:moveTo>
                <a:lnTo>
                  <a:pt x="1659435" y="1690903"/>
                </a:lnTo>
                <a:lnTo>
                  <a:pt x="1671328" y="1702955"/>
                </a:lnTo>
                <a:lnTo>
                  <a:pt x="1678296" y="1696081"/>
                </a:lnTo>
                <a:lnTo>
                  <a:pt x="1684119" y="1690055"/>
                </a:lnTo>
                <a:lnTo>
                  <a:pt x="1672348" y="1690055"/>
                </a:lnTo>
                <a:lnTo>
                  <a:pt x="1666259" y="1684172"/>
                </a:lnTo>
                <a:close/>
              </a:path>
              <a:path w="1966595" h="1987550">
                <a:moveTo>
                  <a:pt x="1666401" y="1684028"/>
                </a:moveTo>
                <a:lnTo>
                  <a:pt x="1666259" y="1684172"/>
                </a:lnTo>
                <a:lnTo>
                  <a:pt x="1672348" y="1690055"/>
                </a:lnTo>
                <a:lnTo>
                  <a:pt x="1666401" y="1684028"/>
                </a:lnTo>
                <a:close/>
              </a:path>
              <a:path w="1966595" h="1987550">
                <a:moveTo>
                  <a:pt x="1689942" y="1684028"/>
                </a:moveTo>
                <a:lnTo>
                  <a:pt x="1666401" y="1684028"/>
                </a:lnTo>
                <a:lnTo>
                  <a:pt x="1672348" y="1690055"/>
                </a:lnTo>
                <a:lnTo>
                  <a:pt x="1684119" y="1690055"/>
                </a:lnTo>
                <a:lnTo>
                  <a:pt x="1689942" y="1684028"/>
                </a:lnTo>
                <a:close/>
              </a:path>
              <a:path w="1966595" h="1987550">
                <a:moveTo>
                  <a:pt x="1682486" y="1667377"/>
                </a:moveTo>
                <a:lnTo>
                  <a:pt x="1666324" y="1684104"/>
                </a:lnTo>
                <a:lnTo>
                  <a:pt x="1689942" y="1684028"/>
                </a:lnTo>
                <a:lnTo>
                  <a:pt x="1694775" y="1679027"/>
                </a:lnTo>
                <a:lnTo>
                  <a:pt x="1700194" y="1673144"/>
                </a:lnTo>
                <a:lnTo>
                  <a:pt x="1688685" y="1673144"/>
                </a:lnTo>
                <a:lnTo>
                  <a:pt x="1682457" y="1667408"/>
                </a:lnTo>
                <a:close/>
              </a:path>
              <a:path w="1966595" h="1987550">
                <a:moveTo>
                  <a:pt x="1682597" y="1667262"/>
                </a:moveTo>
                <a:lnTo>
                  <a:pt x="1682457" y="1667408"/>
                </a:lnTo>
                <a:lnTo>
                  <a:pt x="1688685" y="1673144"/>
                </a:lnTo>
                <a:lnTo>
                  <a:pt x="1682597" y="1667262"/>
                </a:lnTo>
                <a:close/>
              </a:path>
              <a:path w="1966595" h="1987550">
                <a:moveTo>
                  <a:pt x="1705614" y="1667262"/>
                </a:moveTo>
                <a:lnTo>
                  <a:pt x="1682597" y="1667262"/>
                </a:lnTo>
                <a:lnTo>
                  <a:pt x="1688685" y="1673144"/>
                </a:lnTo>
                <a:lnTo>
                  <a:pt x="1700194" y="1673144"/>
                </a:lnTo>
                <a:lnTo>
                  <a:pt x="1705614" y="1667262"/>
                </a:lnTo>
                <a:close/>
              </a:path>
              <a:path w="1966595" h="1987550">
                <a:moveTo>
                  <a:pt x="1698328" y="1650179"/>
                </a:moveTo>
                <a:lnTo>
                  <a:pt x="1682486" y="1667377"/>
                </a:lnTo>
                <a:lnTo>
                  <a:pt x="1705614" y="1667262"/>
                </a:lnTo>
                <a:lnTo>
                  <a:pt x="1710848" y="1661580"/>
                </a:lnTo>
                <a:lnTo>
                  <a:pt x="1715887" y="1655843"/>
                </a:lnTo>
                <a:lnTo>
                  <a:pt x="1704621" y="1655843"/>
                </a:lnTo>
                <a:lnTo>
                  <a:pt x="1698259" y="1650258"/>
                </a:lnTo>
                <a:close/>
              </a:path>
              <a:path w="1966595" h="1987550">
                <a:moveTo>
                  <a:pt x="1698393" y="1650108"/>
                </a:moveTo>
                <a:lnTo>
                  <a:pt x="1698259" y="1650258"/>
                </a:lnTo>
                <a:lnTo>
                  <a:pt x="1704621" y="1655843"/>
                </a:lnTo>
                <a:lnTo>
                  <a:pt x="1698393" y="1650108"/>
                </a:lnTo>
                <a:close/>
              </a:path>
              <a:path w="1966595" h="1987550">
                <a:moveTo>
                  <a:pt x="1714627" y="1650108"/>
                </a:moveTo>
                <a:lnTo>
                  <a:pt x="1698393" y="1650108"/>
                </a:lnTo>
                <a:lnTo>
                  <a:pt x="1704621" y="1655843"/>
                </a:lnTo>
                <a:lnTo>
                  <a:pt x="1715887" y="1655843"/>
                </a:lnTo>
                <a:lnTo>
                  <a:pt x="1718183" y="1653230"/>
                </a:lnTo>
                <a:lnTo>
                  <a:pt x="1714627" y="1650108"/>
                </a:lnTo>
                <a:close/>
              </a:path>
              <a:path w="1966595" h="1987550">
                <a:moveTo>
                  <a:pt x="1705458" y="1642057"/>
                </a:moveTo>
                <a:lnTo>
                  <a:pt x="1698328" y="1650179"/>
                </a:lnTo>
                <a:lnTo>
                  <a:pt x="1714627" y="1650108"/>
                </a:lnTo>
                <a:lnTo>
                  <a:pt x="1705458" y="1642057"/>
                </a:lnTo>
                <a:close/>
              </a:path>
              <a:path w="1966595" h="1987550">
                <a:moveTo>
                  <a:pt x="1579658" y="1761823"/>
                </a:moveTo>
                <a:lnTo>
                  <a:pt x="1571181" y="1768392"/>
                </a:lnTo>
                <a:lnTo>
                  <a:pt x="1581553" y="1781776"/>
                </a:lnTo>
                <a:lnTo>
                  <a:pt x="1590086" y="1775165"/>
                </a:lnTo>
                <a:lnTo>
                  <a:pt x="1598310" y="1768472"/>
                </a:lnTo>
                <a:lnTo>
                  <a:pt x="1584900" y="1768472"/>
                </a:lnTo>
                <a:lnTo>
                  <a:pt x="1579556" y="1761906"/>
                </a:lnTo>
                <a:close/>
              </a:path>
              <a:path w="1966595" h="1987550">
                <a:moveTo>
                  <a:pt x="1579714" y="1761779"/>
                </a:moveTo>
                <a:lnTo>
                  <a:pt x="1579556" y="1761906"/>
                </a:lnTo>
                <a:lnTo>
                  <a:pt x="1584900" y="1768472"/>
                </a:lnTo>
                <a:lnTo>
                  <a:pt x="1579714" y="1761779"/>
                </a:lnTo>
                <a:close/>
              </a:path>
              <a:path w="1966595" h="1987550">
                <a:moveTo>
                  <a:pt x="1606534" y="1761779"/>
                </a:moveTo>
                <a:lnTo>
                  <a:pt x="1579714" y="1761779"/>
                </a:lnTo>
                <a:lnTo>
                  <a:pt x="1584900" y="1768472"/>
                </a:lnTo>
                <a:lnTo>
                  <a:pt x="1598310" y="1768472"/>
                </a:lnTo>
                <a:lnTo>
                  <a:pt x="1606534" y="1761779"/>
                </a:lnTo>
                <a:close/>
              </a:path>
              <a:path w="1966595" h="1987550">
                <a:moveTo>
                  <a:pt x="1597690" y="1747145"/>
                </a:moveTo>
                <a:lnTo>
                  <a:pt x="1579658" y="1761823"/>
                </a:lnTo>
                <a:lnTo>
                  <a:pt x="1606534" y="1761779"/>
                </a:lnTo>
                <a:lnTo>
                  <a:pt x="1608479" y="1760198"/>
                </a:lnTo>
                <a:lnTo>
                  <a:pt x="1616163" y="1753632"/>
                </a:lnTo>
                <a:lnTo>
                  <a:pt x="1603132" y="1753632"/>
                </a:lnTo>
                <a:lnTo>
                  <a:pt x="1597632" y="1747196"/>
                </a:lnTo>
                <a:close/>
              </a:path>
              <a:path w="1966595" h="1987550">
                <a:moveTo>
                  <a:pt x="1597788" y="1747066"/>
                </a:moveTo>
                <a:lnTo>
                  <a:pt x="1597632" y="1747196"/>
                </a:lnTo>
                <a:lnTo>
                  <a:pt x="1603132" y="1753632"/>
                </a:lnTo>
                <a:lnTo>
                  <a:pt x="1597788" y="1747066"/>
                </a:lnTo>
                <a:close/>
              </a:path>
              <a:path w="1966595" h="1987550">
                <a:moveTo>
                  <a:pt x="1623848" y="1747066"/>
                </a:moveTo>
                <a:lnTo>
                  <a:pt x="1597788" y="1747066"/>
                </a:lnTo>
                <a:lnTo>
                  <a:pt x="1603132" y="1753632"/>
                </a:lnTo>
                <a:lnTo>
                  <a:pt x="1616163" y="1753632"/>
                </a:lnTo>
                <a:lnTo>
                  <a:pt x="1623848" y="1747066"/>
                </a:lnTo>
                <a:close/>
              </a:path>
              <a:path w="1966595" h="1987550">
                <a:moveTo>
                  <a:pt x="1615422" y="1731992"/>
                </a:moveTo>
                <a:lnTo>
                  <a:pt x="1597690" y="1747145"/>
                </a:lnTo>
                <a:lnTo>
                  <a:pt x="1623848" y="1747066"/>
                </a:lnTo>
                <a:lnTo>
                  <a:pt x="1626501" y="1744799"/>
                </a:lnTo>
                <a:lnTo>
                  <a:pt x="1633682" y="1738363"/>
                </a:lnTo>
                <a:lnTo>
                  <a:pt x="1621001" y="1738363"/>
                </a:lnTo>
                <a:lnTo>
                  <a:pt x="1615348" y="1732059"/>
                </a:lnTo>
                <a:close/>
              </a:path>
              <a:path w="1966595" h="1987550">
                <a:moveTo>
                  <a:pt x="1615500" y="1731925"/>
                </a:moveTo>
                <a:lnTo>
                  <a:pt x="1615348" y="1732059"/>
                </a:lnTo>
                <a:lnTo>
                  <a:pt x="1621001" y="1738363"/>
                </a:lnTo>
                <a:lnTo>
                  <a:pt x="1615500" y="1731925"/>
                </a:lnTo>
                <a:close/>
              </a:path>
              <a:path w="1966595" h="1987550">
                <a:moveTo>
                  <a:pt x="1628561" y="1731925"/>
                </a:moveTo>
                <a:lnTo>
                  <a:pt x="1615500" y="1731925"/>
                </a:lnTo>
                <a:lnTo>
                  <a:pt x="1621001" y="1738363"/>
                </a:lnTo>
                <a:lnTo>
                  <a:pt x="1633682" y="1738363"/>
                </a:lnTo>
                <a:lnTo>
                  <a:pt x="1634044" y="1738039"/>
                </a:lnTo>
                <a:lnTo>
                  <a:pt x="1628561" y="1731925"/>
                </a:lnTo>
                <a:close/>
              </a:path>
              <a:path w="1966595" h="1987550">
                <a:moveTo>
                  <a:pt x="1622738" y="1725432"/>
                </a:moveTo>
                <a:lnTo>
                  <a:pt x="1615422" y="1731992"/>
                </a:lnTo>
                <a:lnTo>
                  <a:pt x="1628561" y="1731925"/>
                </a:lnTo>
                <a:lnTo>
                  <a:pt x="1622738" y="1725432"/>
                </a:lnTo>
                <a:close/>
              </a:path>
              <a:path w="1966595" h="1987550">
                <a:moveTo>
                  <a:pt x="1484117" y="1828749"/>
                </a:moveTo>
                <a:lnTo>
                  <a:pt x="1474229" y="1834657"/>
                </a:lnTo>
                <a:lnTo>
                  <a:pt x="1482915" y="1849193"/>
                </a:lnTo>
                <a:lnTo>
                  <a:pt x="1492895" y="1843229"/>
                </a:lnTo>
                <a:lnTo>
                  <a:pt x="1504418" y="1835962"/>
                </a:lnTo>
                <a:lnTo>
                  <a:pt x="1488553" y="1835962"/>
                </a:lnTo>
                <a:lnTo>
                  <a:pt x="1484035" y="1828801"/>
                </a:lnTo>
                <a:close/>
              </a:path>
              <a:path w="1966595" h="1987550">
                <a:moveTo>
                  <a:pt x="1484209" y="1828694"/>
                </a:moveTo>
                <a:lnTo>
                  <a:pt x="1484035" y="1828801"/>
                </a:lnTo>
                <a:lnTo>
                  <a:pt x="1488553" y="1835962"/>
                </a:lnTo>
                <a:lnTo>
                  <a:pt x="1484209" y="1828694"/>
                </a:lnTo>
                <a:close/>
              </a:path>
              <a:path w="1966595" h="1987550">
                <a:moveTo>
                  <a:pt x="1515790" y="1828694"/>
                </a:moveTo>
                <a:lnTo>
                  <a:pt x="1484209" y="1828694"/>
                </a:lnTo>
                <a:lnTo>
                  <a:pt x="1488553" y="1835962"/>
                </a:lnTo>
                <a:lnTo>
                  <a:pt x="1504418" y="1835962"/>
                </a:lnTo>
                <a:lnTo>
                  <a:pt x="1513006" y="1830546"/>
                </a:lnTo>
                <a:lnTo>
                  <a:pt x="1515790" y="1828694"/>
                </a:lnTo>
                <a:close/>
              </a:path>
              <a:path w="1966595" h="1987550">
                <a:moveTo>
                  <a:pt x="1503904" y="1816266"/>
                </a:moveTo>
                <a:lnTo>
                  <a:pt x="1484117" y="1828749"/>
                </a:lnTo>
                <a:lnTo>
                  <a:pt x="1515790" y="1828694"/>
                </a:lnTo>
                <a:lnTo>
                  <a:pt x="1523774" y="1823384"/>
                </a:lnTo>
                <a:lnTo>
                  <a:pt x="1508488" y="1823384"/>
                </a:lnTo>
                <a:lnTo>
                  <a:pt x="1503799" y="1816336"/>
                </a:lnTo>
                <a:close/>
              </a:path>
              <a:path w="1966595" h="1987550">
                <a:moveTo>
                  <a:pt x="1503970" y="1816224"/>
                </a:moveTo>
                <a:lnTo>
                  <a:pt x="1503799" y="1816336"/>
                </a:lnTo>
                <a:lnTo>
                  <a:pt x="1508488" y="1823384"/>
                </a:lnTo>
                <a:lnTo>
                  <a:pt x="1503970" y="1816224"/>
                </a:lnTo>
                <a:close/>
              </a:path>
              <a:path w="1966595" h="1987550">
                <a:moveTo>
                  <a:pt x="1534451" y="1816224"/>
                </a:moveTo>
                <a:lnTo>
                  <a:pt x="1503970" y="1816224"/>
                </a:lnTo>
                <a:lnTo>
                  <a:pt x="1508488" y="1823384"/>
                </a:lnTo>
                <a:lnTo>
                  <a:pt x="1523774" y="1823384"/>
                </a:lnTo>
                <a:lnTo>
                  <a:pt x="1532788" y="1817389"/>
                </a:lnTo>
                <a:lnTo>
                  <a:pt x="1534451" y="1816224"/>
                </a:lnTo>
                <a:close/>
              </a:path>
              <a:path w="1966595" h="1987550">
                <a:moveTo>
                  <a:pt x="1523295" y="1803366"/>
                </a:moveTo>
                <a:lnTo>
                  <a:pt x="1503904" y="1816266"/>
                </a:lnTo>
                <a:lnTo>
                  <a:pt x="1534451" y="1816224"/>
                </a:lnTo>
                <a:lnTo>
                  <a:pt x="1540314" y="1812119"/>
                </a:lnTo>
                <a:lnTo>
                  <a:pt x="1539066" y="1810339"/>
                </a:lnTo>
                <a:lnTo>
                  <a:pt x="1528098" y="1810339"/>
                </a:lnTo>
                <a:lnTo>
                  <a:pt x="1523240" y="1803405"/>
                </a:lnTo>
                <a:close/>
              </a:path>
              <a:path w="1966595" h="1987550">
                <a:moveTo>
                  <a:pt x="1523409" y="1803290"/>
                </a:moveTo>
                <a:lnTo>
                  <a:pt x="1523240" y="1803405"/>
                </a:lnTo>
                <a:lnTo>
                  <a:pt x="1528098" y="1810339"/>
                </a:lnTo>
                <a:lnTo>
                  <a:pt x="1523409" y="1803290"/>
                </a:lnTo>
                <a:close/>
              </a:path>
              <a:path w="1966595" h="1987550">
                <a:moveTo>
                  <a:pt x="1534128" y="1803290"/>
                </a:moveTo>
                <a:lnTo>
                  <a:pt x="1523409" y="1803290"/>
                </a:lnTo>
                <a:lnTo>
                  <a:pt x="1528098" y="1810339"/>
                </a:lnTo>
                <a:lnTo>
                  <a:pt x="1539066" y="1810339"/>
                </a:lnTo>
                <a:lnTo>
                  <a:pt x="1534128" y="1803290"/>
                </a:lnTo>
                <a:close/>
              </a:path>
              <a:path w="1966595" h="1987550">
                <a:moveTo>
                  <a:pt x="1530597" y="1798251"/>
                </a:moveTo>
                <a:lnTo>
                  <a:pt x="1523295" y="1803366"/>
                </a:lnTo>
                <a:lnTo>
                  <a:pt x="1534128" y="1803290"/>
                </a:lnTo>
                <a:lnTo>
                  <a:pt x="1530597" y="1798251"/>
                </a:lnTo>
                <a:close/>
              </a:path>
              <a:path w="1966595" h="1987550">
                <a:moveTo>
                  <a:pt x="1380739" y="1883856"/>
                </a:moveTo>
                <a:lnTo>
                  <a:pt x="1369949" y="1888627"/>
                </a:lnTo>
                <a:lnTo>
                  <a:pt x="1376796" y="1904113"/>
                </a:lnTo>
                <a:lnTo>
                  <a:pt x="1387685" y="1899298"/>
                </a:lnTo>
                <a:lnTo>
                  <a:pt x="1404099" y="1891555"/>
                </a:lnTo>
                <a:lnTo>
                  <a:pt x="1384261" y="1891555"/>
                </a:lnTo>
                <a:lnTo>
                  <a:pt x="1380648" y="1883898"/>
                </a:lnTo>
                <a:close/>
              </a:path>
              <a:path w="1966595" h="1987550">
                <a:moveTo>
                  <a:pt x="1380837" y="1883812"/>
                </a:moveTo>
                <a:lnTo>
                  <a:pt x="1380648" y="1883898"/>
                </a:lnTo>
                <a:lnTo>
                  <a:pt x="1384261" y="1891555"/>
                </a:lnTo>
                <a:lnTo>
                  <a:pt x="1380837" y="1883812"/>
                </a:lnTo>
                <a:close/>
              </a:path>
              <a:path w="1966595" h="1987550">
                <a:moveTo>
                  <a:pt x="1419839" y="1883812"/>
                </a:moveTo>
                <a:lnTo>
                  <a:pt x="1380837" y="1883812"/>
                </a:lnTo>
                <a:lnTo>
                  <a:pt x="1384261" y="1891555"/>
                </a:lnTo>
                <a:lnTo>
                  <a:pt x="1404099" y="1891555"/>
                </a:lnTo>
                <a:lnTo>
                  <a:pt x="1409322" y="1889091"/>
                </a:lnTo>
                <a:lnTo>
                  <a:pt x="1419839" y="1883812"/>
                </a:lnTo>
                <a:close/>
              </a:path>
              <a:path w="1966595" h="1987550">
                <a:moveTo>
                  <a:pt x="1402019" y="1873814"/>
                </a:moveTo>
                <a:lnTo>
                  <a:pt x="1380739" y="1883856"/>
                </a:lnTo>
                <a:lnTo>
                  <a:pt x="1419839" y="1883812"/>
                </a:lnTo>
                <a:lnTo>
                  <a:pt x="1424575" y="1881435"/>
                </a:lnTo>
                <a:lnTo>
                  <a:pt x="1405709" y="1881435"/>
                </a:lnTo>
                <a:lnTo>
                  <a:pt x="1401909" y="1873869"/>
                </a:lnTo>
                <a:close/>
              </a:path>
              <a:path w="1966595" h="1987550">
                <a:moveTo>
                  <a:pt x="1402096" y="1873778"/>
                </a:moveTo>
                <a:lnTo>
                  <a:pt x="1401909" y="1873869"/>
                </a:lnTo>
                <a:lnTo>
                  <a:pt x="1405709" y="1881435"/>
                </a:lnTo>
                <a:lnTo>
                  <a:pt x="1402096" y="1873778"/>
                </a:lnTo>
                <a:close/>
              </a:path>
              <a:path w="1966595" h="1987550">
                <a:moveTo>
                  <a:pt x="1438011" y="1873778"/>
                </a:moveTo>
                <a:lnTo>
                  <a:pt x="1402096" y="1873778"/>
                </a:lnTo>
                <a:lnTo>
                  <a:pt x="1405709" y="1881435"/>
                </a:lnTo>
                <a:lnTo>
                  <a:pt x="1424575" y="1881435"/>
                </a:lnTo>
                <a:lnTo>
                  <a:pt x="1430672" y="1878374"/>
                </a:lnTo>
                <a:lnTo>
                  <a:pt x="1438295" y="1874310"/>
                </a:lnTo>
                <a:lnTo>
                  <a:pt x="1438011" y="1873778"/>
                </a:lnTo>
                <a:close/>
              </a:path>
              <a:path w="1966595" h="1987550">
                <a:moveTo>
                  <a:pt x="1422975" y="1863288"/>
                </a:moveTo>
                <a:lnTo>
                  <a:pt x="1402019" y="1873814"/>
                </a:lnTo>
                <a:lnTo>
                  <a:pt x="1438011" y="1873778"/>
                </a:lnTo>
                <a:lnTo>
                  <a:pt x="1436427" y="1870807"/>
                </a:lnTo>
                <a:lnTo>
                  <a:pt x="1426870" y="1870807"/>
                </a:lnTo>
                <a:lnTo>
                  <a:pt x="1422886" y="1863336"/>
                </a:lnTo>
                <a:close/>
              </a:path>
              <a:path w="1966595" h="1987550">
                <a:moveTo>
                  <a:pt x="1423070" y="1863241"/>
                </a:moveTo>
                <a:lnTo>
                  <a:pt x="1422886" y="1863336"/>
                </a:lnTo>
                <a:lnTo>
                  <a:pt x="1426870" y="1870807"/>
                </a:lnTo>
                <a:lnTo>
                  <a:pt x="1423070" y="1863241"/>
                </a:lnTo>
                <a:close/>
              </a:path>
              <a:path w="1966595" h="1987550">
                <a:moveTo>
                  <a:pt x="1432392" y="1863241"/>
                </a:moveTo>
                <a:lnTo>
                  <a:pt x="1423070" y="1863241"/>
                </a:lnTo>
                <a:lnTo>
                  <a:pt x="1426870" y="1870807"/>
                </a:lnTo>
                <a:lnTo>
                  <a:pt x="1436427" y="1870807"/>
                </a:lnTo>
                <a:lnTo>
                  <a:pt x="1432392" y="1863241"/>
                </a:lnTo>
                <a:close/>
              </a:path>
              <a:path w="1966595" h="1987550">
                <a:moveTo>
                  <a:pt x="1430327" y="1859368"/>
                </a:moveTo>
                <a:lnTo>
                  <a:pt x="1422975" y="1863288"/>
                </a:lnTo>
                <a:lnTo>
                  <a:pt x="1432392" y="1863241"/>
                </a:lnTo>
                <a:lnTo>
                  <a:pt x="1430327" y="1859368"/>
                </a:lnTo>
                <a:close/>
              </a:path>
              <a:path w="1966595" h="1987550">
                <a:moveTo>
                  <a:pt x="1270448" y="1926208"/>
                </a:moveTo>
                <a:lnTo>
                  <a:pt x="1259853" y="1929394"/>
                </a:lnTo>
                <a:lnTo>
                  <a:pt x="1264729" y="1945609"/>
                </a:lnTo>
                <a:lnTo>
                  <a:pt x="1275422" y="1942395"/>
                </a:lnTo>
                <a:lnTo>
                  <a:pt x="1298393" y="1934860"/>
                </a:lnTo>
                <a:lnTo>
                  <a:pt x="1300006" y="1934286"/>
                </a:lnTo>
                <a:lnTo>
                  <a:pt x="1272985" y="1934286"/>
                </a:lnTo>
                <a:lnTo>
                  <a:pt x="1270522" y="1926776"/>
                </a:lnTo>
                <a:lnTo>
                  <a:pt x="1270448" y="1926208"/>
                </a:lnTo>
                <a:close/>
              </a:path>
              <a:path w="1966595" h="1987550">
                <a:moveTo>
                  <a:pt x="1270548" y="1926178"/>
                </a:moveTo>
                <a:lnTo>
                  <a:pt x="1270346" y="1926242"/>
                </a:lnTo>
                <a:lnTo>
                  <a:pt x="1272985" y="1934286"/>
                </a:lnTo>
                <a:lnTo>
                  <a:pt x="1270548" y="1926178"/>
                </a:lnTo>
                <a:close/>
              </a:path>
              <a:path w="1966595" h="1987550">
                <a:moveTo>
                  <a:pt x="1295527" y="1926178"/>
                </a:moveTo>
                <a:lnTo>
                  <a:pt x="1270548" y="1926178"/>
                </a:lnTo>
                <a:lnTo>
                  <a:pt x="1272985" y="1934286"/>
                </a:lnTo>
                <a:lnTo>
                  <a:pt x="1300006" y="1934286"/>
                </a:lnTo>
                <a:lnTo>
                  <a:pt x="1321001" y="1926816"/>
                </a:lnTo>
                <a:lnTo>
                  <a:pt x="1295754" y="1926816"/>
                </a:lnTo>
                <a:lnTo>
                  <a:pt x="1295527" y="1926178"/>
                </a:lnTo>
                <a:close/>
              </a:path>
              <a:path w="1966595" h="1987550">
                <a:moveTo>
                  <a:pt x="1293114" y="1918771"/>
                </a:moveTo>
                <a:lnTo>
                  <a:pt x="1292914" y="1918839"/>
                </a:lnTo>
                <a:lnTo>
                  <a:pt x="1295754" y="1926816"/>
                </a:lnTo>
                <a:lnTo>
                  <a:pt x="1293114" y="1918771"/>
                </a:lnTo>
                <a:close/>
              </a:path>
              <a:path w="1966595" h="1987550">
                <a:moveTo>
                  <a:pt x="1318263" y="1918771"/>
                </a:moveTo>
                <a:lnTo>
                  <a:pt x="1293114" y="1918771"/>
                </a:lnTo>
                <a:lnTo>
                  <a:pt x="1295754" y="1926816"/>
                </a:lnTo>
                <a:lnTo>
                  <a:pt x="1321001" y="1926816"/>
                </a:lnTo>
                <a:lnTo>
                  <a:pt x="1329430" y="1923582"/>
                </a:lnTo>
                <a:lnTo>
                  <a:pt x="1327593" y="1918799"/>
                </a:lnTo>
                <a:lnTo>
                  <a:pt x="1318273" y="1918799"/>
                </a:lnTo>
                <a:close/>
              </a:path>
              <a:path w="1966595" h="1987550">
                <a:moveTo>
                  <a:pt x="1292982" y="1918815"/>
                </a:moveTo>
                <a:lnTo>
                  <a:pt x="1270448" y="1926208"/>
                </a:lnTo>
                <a:lnTo>
                  <a:pt x="1295527" y="1926178"/>
                </a:lnTo>
                <a:lnTo>
                  <a:pt x="1292914" y="1918839"/>
                </a:lnTo>
                <a:close/>
              </a:path>
              <a:path w="1966595" h="1987550">
                <a:moveTo>
                  <a:pt x="1315364" y="1910847"/>
                </a:moveTo>
                <a:lnTo>
                  <a:pt x="1292982" y="1918815"/>
                </a:lnTo>
                <a:lnTo>
                  <a:pt x="1293114" y="1918771"/>
                </a:lnTo>
                <a:lnTo>
                  <a:pt x="1318263" y="1918771"/>
                </a:lnTo>
                <a:lnTo>
                  <a:pt x="1315237" y="1910896"/>
                </a:lnTo>
                <a:close/>
              </a:path>
              <a:path w="1966595" h="1987550">
                <a:moveTo>
                  <a:pt x="1315434" y="1910822"/>
                </a:moveTo>
                <a:lnTo>
                  <a:pt x="1315237" y="1910896"/>
                </a:lnTo>
                <a:lnTo>
                  <a:pt x="1318273" y="1918799"/>
                </a:lnTo>
                <a:lnTo>
                  <a:pt x="1315434" y="1910822"/>
                </a:lnTo>
                <a:close/>
              </a:path>
              <a:path w="1966595" h="1987550">
                <a:moveTo>
                  <a:pt x="1324528" y="1910822"/>
                </a:moveTo>
                <a:lnTo>
                  <a:pt x="1315434" y="1910822"/>
                </a:lnTo>
                <a:lnTo>
                  <a:pt x="1318273" y="1918799"/>
                </a:lnTo>
                <a:lnTo>
                  <a:pt x="1327593" y="1918799"/>
                </a:lnTo>
                <a:lnTo>
                  <a:pt x="1324528" y="1910822"/>
                </a:lnTo>
                <a:close/>
              </a:path>
              <a:path w="1966595" h="1987550">
                <a:moveTo>
                  <a:pt x="1323357" y="1907776"/>
                </a:moveTo>
                <a:lnTo>
                  <a:pt x="1315364" y="1910847"/>
                </a:lnTo>
                <a:lnTo>
                  <a:pt x="1324528" y="1910822"/>
                </a:lnTo>
                <a:lnTo>
                  <a:pt x="1323357" y="1907776"/>
                </a:lnTo>
                <a:close/>
              </a:path>
              <a:path w="1966595" h="1987550">
                <a:moveTo>
                  <a:pt x="1154169" y="1954856"/>
                </a:moveTo>
                <a:lnTo>
                  <a:pt x="1145592" y="1956292"/>
                </a:lnTo>
                <a:lnTo>
                  <a:pt x="1148388" y="1972993"/>
                </a:lnTo>
                <a:lnTo>
                  <a:pt x="1157077" y="1971537"/>
                </a:lnTo>
                <a:lnTo>
                  <a:pt x="1181187" y="1966871"/>
                </a:lnTo>
                <a:lnTo>
                  <a:pt x="1197947" y="1963187"/>
                </a:lnTo>
                <a:lnTo>
                  <a:pt x="1155680" y="1963187"/>
                </a:lnTo>
                <a:lnTo>
                  <a:pt x="1154070" y="1954875"/>
                </a:lnTo>
                <a:close/>
              </a:path>
              <a:path w="1966595" h="1987550">
                <a:moveTo>
                  <a:pt x="1154282" y="1954837"/>
                </a:moveTo>
                <a:lnTo>
                  <a:pt x="1154070" y="1954875"/>
                </a:lnTo>
                <a:lnTo>
                  <a:pt x="1155680" y="1963187"/>
                </a:lnTo>
                <a:lnTo>
                  <a:pt x="1154282" y="1954837"/>
                </a:lnTo>
                <a:close/>
              </a:path>
              <a:path w="1966595" h="1987550">
                <a:moveTo>
                  <a:pt x="1178758" y="1954837"/>
                </a:moveTo>
                <a:lnTo>
                  <a:pt x="1154282" y="1954837"/>
                </a:lnTo>
                <a:lnTo>
                  <a:pt x="1155680" y="1963187"/>
                </a:lnTo>
                <a:lnTo>
                  <a:pt x="1197947" y="1963187"/>
                </a:lnTo>
                <a:lnTo>
                  <a:pt x="1205087" y="1961617"/>
                </a:lnTo>
                <a:lnTo>
                  <a:pt x="1215320" y="1959095"/>
                </a:lnTo>
                <a:lnTo>
                  <a:pt x="1215187" y="1958559"/>
                </a:lnTo>
                <a:lnTo>
                  <a:pt x="1179577" y="1958559"/>
                </a:lnTo>
                <a:lnTo>
                  <a:pt x="1178758" y="1954837"/>
                </a:lnTo>
                <a:close/>
              </a:path>
              <a:path w="1966595" h="1987550">
                <a:moveTo>
                  <a:pt x="1177968" y="1950247"/>
                </a:moveTo>
                <a:lnTo>
                  <a:pt x="1177758" y="1950290"/>
                </a:lnTo>
                <a:lnTo>
                  <a:pt x="1179577" y="1958559"/>
                </a:lnTo>
                <a:lnTo>
                  <a:pt x="1177968" y="1950247"/>
                </a:lnTo>
                <a:close/>
              </a:path>
              <a:path w="1966595" h="1987550">
                <a:moveTo>
                  <a:pt x="1202500" y="1950247"/>
                </a:moveTo>
                <a:lnTo>
                  <a:pt x="1177968" y="1950247"/>
                </a:lnTo>
                <a:lnTo>
                  <a:pt x="1179577" y="1958559"/>
                </a:lnTo>
                <a:lnTo>
                  <a:pt x="1215187" y="1958559"/>
                </a:lnTo>
                <a:lnTo>
                  <a:pt x="1213902" y="1953348"/>
                </a:lnTo>
                <a:lnTo>
                  <a:pt x="1203265" y="1953348"/>
                </a:lnTo>
                <a:lnTo>
                  <a:pt x="1202500" y="1950247"/>
                </a:lnTo>
                <a:close/>
              </a:path>
              <a:path w="1966595" h="1987550">
                <a:moveTo>
                  <a:pt x="1177857" y="1950269"/>
                </a:moveTo>
                <a:lnTo>
                  <a:pt x="1154169" y="1954856"/>
                </a:lnTo>
                <a:lnTo>
                  <a:pt x="1178758" y="1954837"/>
                </a:lnTo>
                <a:lnTo>
                  <a:pt x="1177758" y="1950290"/>
                </a:lnTo>
                <a:close/>
              </a:path>
              <a:path w="1966595" h="1987550">
                <a:moveTo>
                  <a:pt x="1201445" y="1945079"/>
                </a:moveTo>
                <a:lnTo>
                  <a:pt x="1201237" y="1945128"/>
                </a:lnTo>
                <a:lnTo>
                  <a:pt x="1203265" y="1953348"/>
                </a:lnTo>
                <a:lnTo>
                  <a:pt x="1201445" y="1945079"/>
                </a:lnTo>
                <a:close/>
              </a:path>
              <a:path w="1966595" h="1987550">
                <a:moveTo>
                  <a:pt x="1211863" y="1945079"/>
                </a:moveTo>
                <a:lnTo>
                  <a:pt x="1201445" y="1945079"/>
                </a:lnTo>
                <a:lnTo>
                  <a:pt x="1203265" y="1953348"/>
                </a:lnTo>
                <a:lnTo>
                  <a:pt x="1213902" y="1953348"/>
                </a:lnTo>
                <a:lnTo>
                  <a:pt x="1211863" y="1945079"/>
                </a:lnTo>
                <a:close/>
              </a:path>
              <a:path w="1966595" h="1987550">
                <a:moveTo>
                  <a:pt x="1201328" y="1945105"/>
                </a:moveTo>
                <a:lnTo>
                  <a:pt x="1177857" y="1950269"/>
                </a:lnTo>
                <a:lnTo>
                  <a:pt x="1202500" y="1950247"/>
                </a:lnTo>
                <a:lnTo>
                  <a:pt x="1201237" y="1945128"/>
                </a:lnTo>
                <a:close/>
              </a:path>
              <a:path w="1966595" h="1987550">
                <a:moveTo>
                  <a:pt x="1211265" y="1942655"/>
                </a:moveTo>
                <a:lnTo>
                  <a:pt x="1201328" y="1945105"/>
                </a:lnTo>
                <a:lnTo>
                  <a:pt x="1211863" y="1945079"/>
                </a:lnTo>
                <a:lnTo>
                  <a:pt x="1211265" y="1942655"/>
                </a:lnTo>
                <a:close/>
              </a:path>
              <a:path w="1966595" h="1987550">
                <a:moveTo>
                  <a:pt x="1032834" y="1968836"/>
                </a:moveTo>
                <a:lnTo>
                  <a:pt x="1028904" y="1968987"/>
                </a:lnTo>
                <a:lnTo>
                  <a:pt x="1029554" y="1985907"/>
                </a:lnTo>
                <a:lnTo>
                  <a:pt x="1033628" y="1985751"/>
                </a:lnTo>
                <a:lnTo>
                  <a:pt x="1058682" y="1984150"/>
                </a:lnTo>
                <a:lnTo>
                  <a:pt x="1083561" y="1981920"/>
                </a:lnTo>
                <a:lnTo>
                  <a:pt x="1097688" y="1980290"/>
                </a:lnTo>
                <a:lnTo>
                  <a:pt x="1097342" y="1977290"/>
                </a:lnTo>
                <a:lnTo>
                  <a:pt x="1033302" y="1977290"/>
                </a:lnTo>
                <a:lnTo>
                  <a:pt x="1032770" y="1968987"/>
                </a:lnTo>
                <a:lnTo>
                  <a:pt x="1032834" y="1968836"/>
                </a:lnTo>
                <a:close/>
              </a:path>
              <a:path w="1966595" h="1987550">
                <a:moveTo>
                  <a:pt x="1032977" y="1968831"/>
                </a:moveTo>
                <a:lnTo>
                  <a:pt x="1032834" y="1968836"/>
                </a:lnTo>
                <a:lnTo>
                  <a:pt x="1032770" y="1968987"/>
                </a:lnTo>
                <a:lnTo>
                  <a:pt x="1033302" y="1977290"/>
                </a:lnTo>
                <a:lnTo>
                  <a:pt x="1032977" y="1968831"/>
                </a:lnTo>
                <a:close/>
              </a:path>
              <a:path w="1966595" h="1987550">
                <a:moveTo>
                  <a:pt x="1057522" y="1968831"/>
                </a:moveTo>
                <a:lnTo>
                  <a:pt x="1032977" y="1968831"/>
                </a:lnTo>
                <a:lnTo>
                  <a:pt x="1033302" y="1977290"/>
                </a:lnTo>
                <a:lnTo>
                  <a:pt x="1097342" y="1977290"/>
                </a:lnTo>
                <a:lnTo>
                  <a:pt x="1097158" y="1975700"/>
                </a:lnTo>
                <a:lnTo>
                  <a:pt x="1058138" y="1975700"/>
                </a:lnTo>
                <a:lnTo>
                  <a:pt x="1057522" y="1968831"/>
                </a:lnTo>
                <a:close/>
              </a:path>
              <a:path w="1966595" h="1987550">
                <a:moveTo>
                  <a:pt x="1057596" y="1967251"/>
                </a:moveTo>
                <a:lnTo>
                  <a:pt x="1057381" y="1967268"/>
                </a:lnTo>
                <a:lnTo>
                  <a:pt x="1058138" y="1975700"/>
                </a:lnTo>
                <a:lnTo>
                  <a:pt x="1057596" y="1967251"/>
                </a:lnTo>
                <a:close/>
              </a:path>
              <a:path w="1966595" h="1987550">
                <a:moveTo>
                  <a:pt x="1082080" y="1967251"/>
                </a:moveTo>
                <a:lnTo>
                  <a:pt x="1057596" y="1967251"/>
                </a:lnTo>
                <a:lnTo>
                  <a:pt x="1058138" y="1975700"/>
                </a:lnTo>
                <a:lnTo>
                  <a:pt x="1097158" y="1975700"/>
                </a:lnTo>
                <a:lnTo>
                  <a:pt x="1096903" y="1973487"/>
                </a:lnTo>
                <a:lnTo>
                  <a:pt x="1082800" y="1973487"/>
                </a:lnTo>
                <a:lnTo>
                  <a:pt x="1082080" y="1967251"/>
                </a:lnTo>
                <a:close/>
              </a:path>
              <a:path w="1966595" h="1987550">
                <a:moveTo>
                  <a:pt x="1082043" y="1965054"/>
                </a:moveTo>
                <a:lnTo>
                  <a:pt x="1081829" y="1965076"/>
                </a:lnTo>
                <a:lnTo>
                  <a:pt x="1082800" y="1973487"/>
                </a:lnTo>
                <a:lnTo>
                  <a:pt x="1082043" y="1965054"/>
                </a:lnTo>
                <a:close/>
              </a:path>
              <a:path w="1966595" h="1987550">
                <a:moveTo>
                  <a:pt x="1095928" y="1965054"/>
                </a:moveTo>
                <a:lnTo>
                  <a:pt x="1082043" y="1965054"/>
                </a:lnTo>
                <a:lnTo>
                  <a:pt x="1082800" y="1973487"/>
                </a:lnTo>
                <a:lnTo>
                  <a:pt x="1096903" y="1973487"/>
                </a:lnTo>
                <a:lnTo>
                  <a:pt x="1095928" y="1965054"/>
                </a:lnTo>
                <a:close/>
              </a:path>
              <a:path w="1966595" h="1987550">
                <a:moveTo>
                  <a:pt x="1057489" y="1967258"/>
                </a:moveTo>
                <a:lnTo>
                  <a:pt x="1032834" y="1968836"/>
                </a:lnTo>
                <a:lnTo>
                  <a:pt x="1032977" y="1968831"/>
                </a:lnTo>
                <a:lnTo>
                  <a:pt x="1057522" y="1968831"/>
                </a:lnTo>
                <a:lnTo>
                  <a:pt x="1057489" y="1967258"/>
                </a:lnTo>
                <a:close/>
              </a:path>
              <a:path w="1966595" h="1987550">
                <a:moveTo>
                  <a:pt x="1081919" y="1965065"/>
                </a:moveTo>
                <a:lnTo>
                  <a:pt x="1057489" y="1967258"/>
                </a:lnTo>
                <a:lnTo>
                  <a:pt x="1082080" y="1967251"/>
                </a:lnTo>
                <a:lnTo>
                  <a:pt x="1081829" y="1965076"/>
                </a:lnTo>
                <a:close/>
              </a:path>
              <a:path w="1966595" h="1987550">
                <a:moveTo>
                  <a:pt x="1095745" y="1963469"/>
                </a:moveTo>
                <a:lnTo>
                  <a:pt x="1081919" y="1965065"/>
                </a:lnTo>
                <a:lnTo>
                  <a:pt x="1095928" y="1965054"/>
                </a:lnTo>
                <a:lnTo>
                  <a:pt x="1095745" y="1963469"/>
                </a:lnTo>
                <a:close/>
              </a:path>
              <a:path w="1966595" h="1987550">
                <a:moveTo>
                  <a:pt x="911321" y="1967419"/>
                </a:moveTo>
                <a:lnTo>
                  <a:pt x="910238" y="1984317"/>
                </a:lnTo>
                <a:lnTo>
                  <a:pt x="932447" y="1985741"/>
                </a:lnTo>
                <a:lnTo>
                  <a:pt x="957663" y="1986711"/>
                </a:lnTo>
                <a:lnTo>
                  <a:pt x="978339" y="1986978"/>
                </a:lnTo>
                <a:lnTo>
                  <a:pt x="978450" y="1978251"/>
                </a:lnTo>
                <a:lnTo>
                  <a:pt x="957988" y="1978251"/>
                </a:lnTo>
                <a:lnTo>
                  <a:pt x="958001" y="1977290"/>
                </a:lnTo>
                <a:lnTo>
                  <a:pt x="932988" y="1977290"/>
                </a:lnTo>
                <a:lnTo>
                  <a:pt x="933267" y="1970046"/>
                </a:lnTo>
                <a:lnTo>
                  <a:pt x="933371" y="1968831"/>
                </a:lnTo>
                <a:lnTo>
                  <a:pt x="911321" y="1967419"/>
                </a:lnTo>
                <a:close/>
              </a:path>
              <a:path w="1966595" h="1987550">
                <a:moveTo>
                  <a:pt x="958096" y="1969785"/>
                </a:moveTo>
                <a:lnTo>
                  <a:pt x="957988" y="1978251"/>
                </a:lnTo>
                <a:lnTo>
                  <a:pt x="958314" y="1969791"/>
                </a:lnTo>
                <a:lnTo>
                  <a:pt x="958096" y="1969785"/>
                </a:lnTo>
                <a:close/>
              </a:path>
              <a:path w="1966595" h="1987550">
                <a:moveTo>
                  <a:pt x="958174" y="1969786"/>
                </a:moveTo>
                <a:lnTo>
                  <a:pt x="958314" y="1969791"/>
                </a:lnTo>
                <a:lnTo>
                  <a:pt x="957988" y="1978251"/>
                </a:lnTo>
                <a:lnTo>
                  <a:pt x="978450" y="1978251"/>
                </a:lnTo>
                <a:lnTo>
                  <a:pt x="978555" y="1970046"/>
                </a:lnTo>
                <a:lnTo>
                  <a:pt x="958174" y="1969786"/>
                </a:lnTo>
                <a:close/>
              </a:path>
              <a:path w="1966595" h="1987550">
                <a:moveTo>
                  <a:pt x="933314" y="1968831"/>
                </a:moveTo>
                <a:lnTo>
                  <a:pt x="932988" y="1977290"/>
                </a:lnTo>
                <a:lnTo>
                  <a:pt x="933452" y="1970046"/>
                </a:lnTo>
                <a:lnTo>
                  <a:pt x="933457" y="1968836"/>
                </a:lnTo>
                <a:lnTo>
                  <a:pt x="933314" y="1968831"/>
                </a:lnTo>
                <a:close/>
              </a:path>
              <a:path w="1966595" h="1987550">
                <a:moveTo>
                  <a:pt x="933457" y="1968836"/>
                </a:moveTo>
                <a:lnTo>
                  <a:pt x="933452" y="1970046"/>
                </a:lnTo>
                <a:lnTo>
                  <a:pt x="932988" y="1977290"/>
                </a:lnTo>
                <a:lnTo>
                  <a:pt x="958001" y="1977290"/>
                </a:lnTo>
                <a:lnTo>
                  <a:pt x="958096" y="1969785"/>
                </a:lnTo>
                <a:lnTo>
                  <a:pt x="933457" y="1968836"/>
                </a:lnTo>
                <a:close/>
              </a:path>
              <a:path w="1966595" h="1987550">
                <a:moveTo>
                  <a:pt x="958148" y="1969785"/>
                </a:moveTo>
                <a:close/>
              </a:path>
              <a:path w="1966595" h="1987550">
                <a:moveTo>
                  <a:pt x="933371" y="1968831"/>
                </a:moveTo>
                <a:close/>
              </a:path>
              <a:path w="1966595" h="1987550">
                <a:moveTo>
                  <a:pt x="795020" y="1951544"/>
                </a:moveTo>
                <a:lnTo>
                  <a:pt x="791800" y="1968169"/>
                </a:lnTo>
                <a:lnTo>
                  <a:pt x="809001" y="1971499"/>
                </a:lnTo>
                <a:lnTo>
                  <a:pt x="833313" y="1975573"/>
                </a:lnTo>
                <a:lnTo>
                  <a:pt x="857821" y="1979042"/>
                </a:lnTo>
                <a:lnTo>
                  <a:pt x="859266" y="1979212"/>
                </a:lnTo>
                <a:lnTo>
                  <a:pt x="860255" y="1970659"/>
                </a:lnTo>
                <a:lnTo>
                  <a:pt x="859007" y="1970659"/>
                </a:lnTo>
                <a:lnTo>
                  <a:pt x="859404" y="1967223"/>
                </a:lnTo>
                <a:lnTo>
                  <a:pt x="834711" y="1967223"/>
                </a:lnTo>
                <a:lnTo>
                  <a:pt x="835282" y="1963187"/>
                </a:lnTo>
                <a:lnTo>
                  <a:pt x="810611" y="1963187"/>
                </a:lnTo>
                <a:lnTo>
                  <a:pt x="812003" y="1954875"/>
                </a:lnTo>
                <a:lnTo>
                  <a:pt x="795020" y="1951544"/>
                </a:lnTo>
                <a:close/>
              </a:path>
              <a:path w="1966595" h="1987550">
                <a:moveTo>
                  <a:pt x="859979" y="1962247"/>
                </a:moveTo>
                <a:lnTo>
                  <a:pt x="859007" y="1970659"/>
                </a:lnTo>
                <a:lnTo>
                  <a:pt x="860192" y="1962275"/>
                </a:lnTo>
                <a:lnTo>
                  <a:pt x="859979" y="1962247"/>
                </a:lnTo>
                <a:close/>
              </a:path>
              <a:path w="1966595" h="1987550">
                <a:moveTo>
                  <a:pt x="860065" y="1962257"/>
                </a:moveTo>
                <a:lnTo>
                  <a:pt x="860176" y="1962390"/>
                </a:lnTo>
                <a:lnTo>
                  <a:pt x="859007" y="1970659"/>
                </a:lnTo>
                <a:lnTo>
                  <a:pt x="860255" y="1970659"/>
                </a:lnTo>
                <a:lnTo>
                  <a:pt x="861211" y="1962390"/>
                </a:lnTo>
                <a:lnTo>
                  <a:pt x="860065" y="1962257"/>
                </a:lnTo>
                <a:close/>
              </a:path>
              <a:path w="1966595" h="1987550">
                <a:moveTo>
                  <a:pt x="835897" y="1958840"/>
                </a:moveTo>
                <a:lnTo>
                  <a:pt x="834711" y="1967223"/>
                </a:lnTo>
                <a:lnTo>
                  <a:pt x="836109" y="1958872"/>
                </a:lnTo>
                <a:lnTo>
                  <a:pt x="835897" y="1958840"/>
                </a:lnTo>
                <a:close/>
              </a:path>
              <a:path w="1966595" h="1987550">
                <a:moveTo>
                  <a:pt x="836041" y="1958860"/>
                </a:moveTo>
                <a:lnTo>
                  <a:pt x="834711" y="1967223"/>
                </a:lnTo>
                <a:lnTo>
                  <a:pt x="859404" y="1967223"/>
                </a:lnTo>
                <a:lnTo>
                  <a:pt x="859994" y="1962247"/>
                </a:lnTo>
                <a:lnTo>
                  <a:pt x="836041" y="1958860"/>
                </a:lnTo>
                <a:close/>
              </a:path>
              <a:path w="1966595" h="1987550">
                <a:moveTo>
                  <a:pt x="812010" y="1954837"/>
                </a:moveTo>
                <a:lnTo>
                  <a:pt x="810611" y="1963187"/>
                </a:lnTo>
                <a:lnTo>
                  <a:pt x="812220" y="1954875"/>
                </a:lnTo>
                <a:lnTo>
                  <a:pt x="812010" y="1954837"/>
                </a:lnTo>
                <a:close/>
              </a:path>
              <a:path w="1966595" h="1987550">
                <a:moveTo>
                  <a:pt x="812114" y="1954854"/>
                </a:moveTo>
                <a:lnTo>
                  <a:pt x="810611" y="1963187"/>
                </a:lnTo>
                <a:lnTo>
                  <a:pt x="835282" y="1963187"/>
                </a:lnTo>
                <a:lnTo>
                  <a:pt x="835892" y="1958872"/>
                </a:lnTo>
                <a:lnTo>
                  <a:pt x="812114" y="1954854"/>
                </a:lnTo>
                <a:close/>
              </a:path>
              <a:path w="1966595" h="1987550">
                <a:moveTo>
                  <a:pt x="859994" y="1962247"/>
                </a:moveTo>
                <a:close/>
              </a:path>
              <a:path w="1966595" h="1987550">
                <a:moveTo>
                  <a:pt x="835919" y="1958840"/>
                </a:moveTo>
                <a:close/>
              </a:path>
              <a:path w="1966595" h="1987550">
                <a:moveTo>
                  <a:pt x="812024" y="1954837"/>
                </a:moveTo>
                <a:close/>
              </a:path>
              <a:path w="1966595" h="1987550">
                <a:moveTo>
                  <a:pt x="681537" y="1921515"/>
                </a:moveTo>
                <a:lnTo>
                  <a:pt x="676258" y="1937603"/>
                </a:lnTo>
                <a:lnTo>
                  <a:pt x="690666" y="1942331"/>
                </a:lnTo>
                <a:lnTo>
                  <a:pt x="713877" y="1949312"/>
                </a:lnTo>
                <a:lnTo>
                  <a:pt x="737325" y="1955727"/>
                </a:lnTo>
                <a:lnTo>
                  <a:pt x="741847" y="1956846"/>
                </a:lnTo>
                <a:lnTo>
                  <a:pt x="744137" y="1947560"/>
                </a:lnTo>
                <a:lnTo>
                  <a:pt x="739557" y="1947560"/>
                </a:lnTo>
                <a:lnTo>
                  <a:pt x="741126" y="1941203"/>
                </a:lnTo>
                <a:lnTo>
                  <a:pt x="716315" y="1941203"/>
                </a:lnTo>
                <a:lnTo>
                  <a:pt x="718206" y="1934286"/>
                </a:lnTo>
                <a:lnTo>
                  <a:pt x="693305" y="1934286"/>
                </a:lnTo>
                <a:lnTo>
                  <a:pt x="695752" y="1926178"/>
                </a:lnTo>
                <a:lnTo>
                  <a:pt x="681537" y="1921515"/>
                </a:lnTo>
                <a:close/>
              </a:path>
              <a:path w="1966595" h="1987550">
                <a:moveTo>
                  <a:pt x="741586" y="1939340"/>
                </a:moveTo>
                <a:lnTo>
                  <a:pt x="739557" y="1947560"/>
                </a:lnTo>
                <a:lnTo>
                  <a:pt x="741791" y="1939394"/>
                </a:lnTo>
                <a:lnTo>
                  <a:pt x="741586" y="1939340"/>
                </a:lnTo>
                <a:close/>
              </a:path>
              <a:path w="1966595" h="1987550">
                <a:moveTo>
                  <a:pt x="741694" y="1939367"/>
                </a:moveTo>
                <a:lnTo>
                  <a:pt x="739557" y="1947560"/>
                </a:lnTo>
                <a:lnTo>
                  <a:pt x="744137" y="1947560"/>
                </a:lnTo>
                <a:lnTo>
                  <a:pt x="745902" y="1940405"/>
                </a:lnTo>
                <a:lnTo>
                  <a:pt x="741694" y="1939367"/>
                </a:lnTo>
                <a:close/>
              </a:path>
              <a:path w="1966595" h="1987550">
                <a:moveTo>
                  <a:pt x="718548" y="1933037"/>
                </a:moveTo>
                <a:lnTo>
                  <a:pt x="716315" y="1941203"/>
                </a:lnTo>
                <a:lnTo>
                  <a:pt x="718752" y="1933096"/>
                </a:lnTo>
                <a:lnTo>
                  <a:pt x="718548" y="1933037"/>
                </a:lnTo>
                <a:close/>
              </a:path>
              <a:path w="1966595" h="1987550">
                <a:moveTo>
                  <a:pt x="718660" y="1933068"/>
                </a:moveTo>
                <a:lnTo>
                  <a:pt x="716315" y="1941203"/>
                </a:lnTo>
                <a:lnTo>
                  <a:pt x="741126" y="1941203"/>
                </a:lnTo>
                <a:lnTo>
                  <a:pt x="741596" y="1939340"/>
                </a:lnTo>
                <a:lnTo>
                  <a:pt x="718660" y="1933068"/>
                </a:lnTo>
                <a:close/>
              </a:path>
              <a:path w="1966595" h="1987550">
                <a:moveTo>
                  <a:pt x="741596" y="1939340"/>
                </a:moveTo>
                <a:close/>
              </a:path>
              <a:path w="1966595" h="1987550">
                <a:moveTo>
                  <a:pt x="695742" y="1926178"/>
                </a:moveTo>
                <a:lnTo>
                  <a:pt x="693305" y="1934286"/>
                </a:lnTo>
                <a:lnTo>
                  <a:pt x="695946" y="1926242"/>
                </a:lnTo>
                <a:lnTo>
                  <a:pt x="695742" y="1926178"/>
                </a:lnTo>
                <a:close/>
              </a:path>
              <a:path w="1966595" h="1987550">
                <a:moveTo>
                  <a:pt x="695858" y="1926213"/>
                </a:moveTo>
                <a:lnTo>
                  <a:pt x="693305" y="1934286"/>
                </a:lnTo>
                <a:lnTo>
                  <a:pt x="718206" y="1934286"/>
                </a:lnTo>
                <a:lnTo>
                  <a:pt x="718558" y="1933037"/>
                </a:lnTo>
                <a:lnTo>
                  <a:pt x="695858" y="1926213"/>
                </a:lnTo>
                <a:close/>
              </a:path>
              <a:path w="1966595" h="1987550">
                <a:moveTo>
                  <a:pt x="718558" y="1933037"/>
                </a:moveTo>
                <a:close/>
              </a:path>
              <a:path w="1966595" h="1987550">
                <a:moveTo>
                  <a:pt x="695752" y="1926178"/>
                </a:moveTo>
                <a:close/>
              </a:path>
              <a:path w="1966595" h="1987550">
                <a:moveTo>
                  <a:pt x="572597" y="1877743"/>
                </a:moveTo>
                <a:lnTo>
                  <a:pt x="565370" y="1893056"/>
                </a:lnTo>
                <a:lnTo>
                  <a:pt x="578416" y="1899212"/>
                </a:lnTo>
                <a:lnTo>
                  <a:pt x="600332" y="1908905"/>
                </a:lnTo>
                <a:lnTo>
                  <a:pt x="622523" y="1918072"/>
                </a:lnTo>
                <a:lnTo>
                  <a:pt x="628088" y="1920212"/>
                </a:lnTo>
                <a:lnTo>
                  <a:pt x="631917" y="1910246"/>
                </a:lnTo>
                <a:lnTo>
                  <a:pt x="625755" y="1910246"/>
                </a:lnTo>
                <a:lnTo>
                  <a:pt x="628795" y="1902341"/>
                </a:lnTo>
                <a:lnTo>
                  <a:pt x="625938" y="1901162"/>
                </a:lnTo>
                <a:lnTo>
                  <a:pt x="603756" y="1901162"/>
                </a:lnTo>
                <a:lnTo>
                  <a:pt x="606993" y="1893336"/>
                </a:lnTo>
                <a:lnTo>
                  <a:pt x="602966" y="1891555"/>
                </a:lnTo>
                <a:lnTo>
                  <a:pt x="582029" y="1891555"/>
                </a:lnTo>
                <a:lnTo>
                  <a:pt x="585459" y="1883812"/>
                </a:lnTo>
                <a:lnTo>
                  <a:pt x="572597" y="1877743"/>
                </a:lnTo>
                <a:close/>
              </a:path>
              <a:path w="1966595" h="1987550">
                <a:moveTo>
                  <a:pt x="628792" y="1902341"/>
                </a:moveTo>
                <a:lnTo>
                  <a:pt x="625755" y="1910246"/>
                </a:lnTo>
                <a:lnTo>
                  <a:pt x="628986" y="1902420"/>
                </a:lnTo>
                <a:lnTo>
                  <a:pt x="628792" y="1902341"/>
                </a:lnTo>
                <a:close/>
              </a:path>
              <a:path w="1966595" h="1987550">
                <a:moveTo>
                  <a:pt x="628844" y="1902362"/>
                </a:moveTo>
                <a:lnTo>
                  <a:pt x="628986" y="1902420"/>
                </a:lnTo>
                <a:lnTo>
                  <a:pt x="625755" y="1910246"/>
                </a:lnTo>
                <a:lnTo>
                  <a:pt x="631917" y="1910246"/>
                </a:lnTo>
                <a:lnTo>
                  <a:pt x="634161" y="1904405"/>
                </a:lnTo>
                <a:lnTo>
                  <a:pt x="628844" y="1902362"/>
                </a:lnTo>
                <a:close/>
              </a:path>
              <a:path w="1966595" h="1987550">
                <a:moveTo>
                  <a:pt x="628795" y="1902341"/>
                </a:moveTo>
                <a:close/>
              </a:path>
              <a:path w="1966595" h="1987550">
                <a:moveTo>
                  <a:pt x="606987" y="1893336"/>
                </a:moveTo>
                <a:lnTo>
                  <a:pt x="603756" y="1901162"/>
                </a:lnTo>
                <a:lnTo>
                  <a:pt x="607180" y="1893418"/>
                </a:lnTo>
                <a:lnTo>
                  <a:pt x="606987" y="1893336"/>
                </a:lnTo>
                <a:close/>
              </a:path>
              <a:path w="1966595" h="1987550">
                <a:moveTo>
                  <a:pt x="607083" y="1893375"/>
                </a:moveTo>
                <a:lnTo>
                  <a:pt x="603756" y="1901162"/>
                </a:lnTo>
                <a:lnTo>
                  <a:pt x="625938" y="1901162"/>
                </a:lnTo>
                <a:lnTo>
                  <a:pt x="607083" y="1893375"/>
                </a:lnTo>
                <a:close/>
              </a:path>
              <a:path w="1966595" h="1987550">
                <a:moveTo>
                  <a:pt x="606993" y="1893336"/>
                </a:moveTo>
                <a:close/>
              </a:path>
              <a:path w="1966595" h="1987550">
                <a:moveTo>
                  <a:pt x="585453" y="1883812"/>
                </a:moveTo>
                <a:lnTo>
                  <a:pt x="582029" y="1891555"/>
                </a:lnTo>
                <a:lnTo>
                  <a:pt x="585642" y="1883898"/>
                </a:lnTo>
                <a:lnTo>
                  <a:pt x="585453" y="1883812"/>
                </a:lnTo>
                <a:close/>
              </a:path>
              <a:path w="1966595" h="1987550">
                <a:moveTo>
                  <a:pt x="585552" y="1883856"/>
                </a:moveTo>
                <a:lnTo>
                  <a:pt x="582029" y="1891555"/>
                </a:lnTo>
                <a:lnTo>
                  <a:pt x="602966" y="1891555"/>
                </a:lnTo>
                <a:lnTo>
                  <a:pt x="585552" y="1883856"/>
                </a:lnTo>
                <a:close/>
              </a:path>
              <a:path w="1966595" h="1987550">
                <a:moveTo>
                  <a:pt x="585459" y="1883812"/>
                </a:moveTo>
                <a:close/>
              </a:path>
              <a:path w="1966595" h="1987550">
                <a:moveTo>
                  <a:pt x="469819" y="1820955"/>
                </a:moveTo>
                <a:lnTo>
                  <a:pt x="460785" y="1835277"/>
                </a:lnTo>
                <a:lnTo>
                  <a:pt x="473221" y="1843124"/>
                </a:lnTo>
                <a:lnTo>
                  <a:pt x="493649" y="1855332"/>
                </a:lnTo>
                <a:lnTo>
                  <a:pt x="514390" y="1867052"/>
                </a:lnTo>
                <a:lnTo>
                  <a:pt x="519704" y="1869889"/>
                </a:lnTo>
                <a:lnTo>
                  <a:pt x="525148" y="1859681"/>
                </a:lnTo>
                <a:lnTo>
                  <a:pt x="518554" y="1859681"/>
                </a:lnTo>
                <a:lnTo>
                  <a:pt x="522542" y="1852209"/>
                </a:lnTo>
                <a:lnTo>
                  <a:pt x="515203" y="1848063"/>
                </a:lnTo>
                <a:lnTo>
                  <a:pt x="497992" y="1848063"/>
                </a:lnTo>
                <a:lnTo>
                  <a:pt x="502162" y="1840692"/>
                </a:lnTo>
                <a:lnTo>
                  <a:pt x="494246" y="1835962"/>
                </a:lnTo>
                <a:lnTo>
                  <a:pt x="477738" y="1835962"/>
                </a:lnTo>
                <a:lnTo>
                  <a:pt x="482086" y="1828694"/>
                </a:lnTo>
                <a:lnTo>
                  <a:pt x="469819" y="1820955"/>
                </a:lnTo>
                <a:close/>
              </a:path>
              <a:path w="1966595" h="1987550">
                <a:moveTo>
                  <a:pt x="522538" y="1852209"/>
                </a:moveTo>
                <a:lnTo>
                  <a:pt x="518554" y="1859681"/>
                </a:lnTo>
                <a:lnTo>
                  <a:pt x="522720" y="1852310"/>
                </a:lnTo>
                <a:lnTo>
                  <a:pt x="522538" y="1852209"/>
                </a:lnTo>
                <a:close/>
              </a:path>
              <a:path w="1966595" h="1987550">
                <a:moveTo>
                  <a:pt x="522610" y="1852248"/>
                </a:moveTo>
                <a:lnTo>
                  <a:pt x="518554" y="1859681"/>
                </a:lnTo>
                <a:lnTo>
                  <a:pt x="525148" y="1859681"/>
                </a:lnTo>
                <a:lnTo>
                  <a:pt x="527672" y="1854948"/>
                </a:lnTo>
                <a:lnTo>
                  <a:pt x="522610" y="1852248"/>
                </a:lnTo>
                <a:close/>
              </a:path>
              <a:path w="1966595" h="1987550">
                <a:moveTo>
                  <a:pt x="522542" y="1852209"/>
                </a:moveTo>
                <a:close/>
              </a:path>
              <a:path w="1966595" h="1987550">
                <a:moveTo>
                  <a:pt x="502156" y="1840692"/>
                </a:moveTo>
                <a:lnTo>
                  <a:pt x="497992" y="1848063"/>
                </a:lnTo>
                <a:lnTo>
                  <a:pt x="502334" y="1840795"/>
                </a:lnTo>
                <a:lnTo>
                  <a:pt x="502156" y="1840692"/>
                </a:lnTo>
                <a:close/>
              </a:path>
              <a:path w="1966595" h="1987550">
                <a:moveTo>
                  <a:pt x="502260" y="1840750"/>
                </a:moveTo>
                <a:lnTo>
                  <a:pt x="497992" y="1848063"/>
                </a:lnTo>
                <a:lnTo>
                  <a:pt x="515203" y="1848063"/>
                </a:lnTo>
                <a:lnTo>
                  <a:pt x="502260" y="1840750"/>
                </a:lnTo>
                <a:close/>
              </a:path>
              <a:path w="1966595" h="1987550">
                <a:moveTo>
                  <a:pt x="502162" y="1840692"/>
                </a:moveTo>
                <a:close/>
              </a:path>
              <a:path w="1966595" h="1987550">
                <a:moveTo>
                  <a:pt x="482081" y="1828694"/>
                </a:moveTo>
                <a:lnTo>
                  <a:pt x="477738" y="1835962"/>
                </a:lnTo>
                <a:lnTo>
                  <a:pt x="482255" y="1828801"/>
                </a:lnTo>
                <a:lnTo>
                  <a:pt x="482081" y="1828694"/>
                </a:lnTo>
                <a:close/>
              </a:path>
              <a:path w="1966595" h="1987550">
                <a:moveTo>
                  <a:pt x="482174" y="1828749"/>
                </a:moveTo>
                <a:lnTo>
                  <a:pt x="477738" y="1835962"/>
                </a:lnTo>
                <a:lnTo>
                  <a:pt x="494246" y="1835962"/>
                </a:lnTo>
                <a:lnTo>
                  <a:pt x="482174" y="1828749"/>
                </a:lnTo>
                <a:close/>
              </a:path>
              <a:path w="1966595" h="1987550">
                <a:moveTo>
                  <a:pt x="482086" y="1828694"/>
                </a:moveTo>
                <a:close/>
              </a:path>
              <a:path w="1966595" h="1987550">
                <a:moveTo>
                  <a:pt x="374686" y="1752099"/>
                </a:moveTo>
                <a:lnTo>
                  <a:pt x="394793" y="1789568"/>
                </a:lnTo>
                <a:lnTo>
                  <a:pt x="418280" y="1806727"/>
                </a:lnTo>
                <a:lnTo>
                  <a:pt x="425212" y="1796834"/>
                </a:lnTo>
                <a:lnTo>
                  <a:pt x="418915" y="1796834"/>
                </a:lnTo>
                <a:lnTo>
                  <a:pt x="423778" y="1789899"/>
                </a:lnTo>
                <a:lnTo>
                  <a:pt x="414248" y="1782875"/>
                </a:lnTo>
                <a:lnTo>
                  <a:pt x="399978" y="1782875"/>
                </a:lnTo>
                <a:lnTo>
                  <a:pt x="405008" y="1776060"/>
                </a:lnTo>
                <a:lnTo>
                  <a:pt x="395214" y="1768472"/>
                </a:lnTo>
                <a:lnTo>
                  <a:pt x="381391" y="1768472"/>
                </a:lnTo>
                <a:lnTo>
                  <a:pt x="386579" y="1761779"/>
                </a:lnTo>
                <a:lnTo>
                  <a:pt x="374686" y="1752099"/>
                </a:lnTo>
                <a:close/>
              </a:path>
              <a:path w="1966595" h="1987550">
                <a:moveTo>
                  <a:pt x="423773" y="1789899"/>
                </a:moveTo>
                <a:lnTo>
                  <a:pt x="418915" y="1796834"/>
                </a:lnTo>
                <a:lnTo>
                  <a:pt x="423939" y="1790019"/>
                </a:lnTo>
                <a:lnTo>
                  <a:pt x="423773" y="1789899"/>
                </a:lnTo>
                <a:close/>
              </a:path>
              <a:path w="1966595" h="1987550">
                <a:moveTo>
                  <a:pt x="423862" y="1789962"/>
                </a:moveTo>
                <a:lnTo>
                  <a:pt x="418915" y="1796834"/>
                </a:lnTo>
                <a:lnTo>
                  <a:pt x="425212" y="1796834"/>
                </a:lnTo>
                <a:lnTo>
                  <a:pt x="427997" y="1792859"/>
                </a:lnTo>
                <a:lnTo>
                  <a:pt x="423862" y="1789962"/>
                </a:lnTo>
                <a:close/>
              </a:path>
              <a:path w="1966595" h="1987550">
                <a:moveTo>
                  <a:pt x="423778" y="1789899"/>
                </a:moveTo>
                <a:close/>
              </a:path>
              <a:path w="1966595" h="1987550">
                <a:moveTo>
                  <a:pt x="405003" y="1776060"/>
                </a:moveTo>
                <a:lnTo>
                  <a:pt x="399978" y="1782875"/>
                </a:lnTo>
                <a:lnTo>
                  <a:pt x="405165" y="1776182"/>
                </a:lnTo>
                <a:lnTo>
                  <a:pt x="405003" y="1776060"/>
                </a:lnTo>
                <a:close/>
              </a:path>
              <a:path w="1966595" h="1987550">
                <a:moveTo>
                  <a:pt x="405109" y="1776139"/>
                </a:moveTo>
                <a:lnTo>
                  <a:pt x="399978" y="1782875"/>
                </a:lnTo>
                <a:lnTo>
                  <a:pt x="414248" y="1782875"/>
                </a:lnTo>
                <a:lnTo>
                  <a:pt x="405109" y="1776139"/>
                </a:lnTo>
                <a:close/>
              </a:path>
              <a:path w="1966595" h="1987550">
                <a:moveTo>
                  <a:pt x="405008" y="1776060"/>
                </a:moveTo>
                <a:close/>
              </a:path>
              <a:path w="1966595" h="1987550">
                <a:moveTo>
                  <a:pt x="386576" y="1761779"/>
                </a:moveTo>
                <a:lnTo>
                  <a:pt x="381391" y="1768472"/>
                </a:lnTo>
                <a:lnTo>
                  <a:pt x="386735" y="1761906"/>
                </a:lnTo>
                <a:lnTo>
                  <a:pt x="386576" y="1761779"/>
                </a:lnTo>
                <a:close/>
              </a:path>
              <a:path w="1966595" h="1987550">
                <a:moveTo>
                  <a:pt x="386633" y="1761823"/>
                </a:moveTo>
                <a:lnTo>
                  <a:pt x="381391" y="1768472"/>
                </a:lnTo>
                <a:lnTo>
                  <a:pt x="395214" y="1768472"/>
                </a:lnTo>
                <a:lnTo>
                  <a:pt x="386633" y="1761823"/>
                </a:lnTo>
                <a:close/>
              </a:path>
              <a:path w="1966595" h="1987550">
                <a:moveTo>
                  <a:pt x="386579" y="1761779"/>
                </a:moveTo>
                <a:close/>
              </a:path>
              <a:path w="1966595" h="1987550">
                <a:moveTo>
                  <a:pt x="288537" y="1672273"/>
                </a:moveTo>
                <a:lnTo>
                  <a:pt x="276371" y="1684028"/>
                </a:lnTo>
                <a:lnTo>
                  <a:pt x="276487" y="1684172"/>
                </a:lnTo>
                <a:lnTo>
                  <a:pt x="287854" y="1695937"/>
                </a:lnTo>
                <a:lnTo>
                  <a:pt x="304727" y="1712592"/>
                </a:lnTo>
                <a:lnTo>
                  <a:pt x="321991" y="1728838"/>
                </a:lnTo>
                <a:lnTo>
                  <a:pt x="325252" y="1731765"/>
                </a:lnTo>
                <a:lnTo>
                  <a:pt x="333407" y="1722671"/>
                </a:lnTo>
                <a:lnTo>
                  <a:pt x="327793" y="1722671"/>
                </a:lnTo>
                <a:lnTo>
                  <a:pt x="333448" y="1716368"/>
                </a:lnTo>
                <a:lnTo>
                  <a:pt x="323031" y="1706566"/>
                </a:lnTo>
                <a:lnTo>
                  <a:pt x="310675" y="1706566"/>
                </a:lnTo>
                <a:lnTo>
                  <a:pt x="316479" y="1700399"/>
                </a:lnTo>
                <a:lnTo>
                  <a:pt x="305996" y="1690055"/>
                </a:lnTo>
                <a:lnTo>
                  <a:pt x="293942" y="1690055"/>
                </a:lnTo>
                <a:lnTo>
                  <a:pt x="299893" y="1684028"/>
                </a:lnTo>
                <a:lnTo>
                  <a:pt x="288537" y="1672273"/>
                </a:lnTo>
                <a:close/>
              </a:path>
              <a:path w="1966595" h="1987550">
                <a:moveTo>
                  <a:pt x="333446" y="1716368"/>
                </a:moveTo>
                <a:lnTo>
                  <a:pt x="327793" y="1722671"/>
                </a:lnTo>
                <a:lnTo>
                  <a:pt x="333594" y="1716505"/>
                </a:lnTo>
                <a:lnTo>
                  <a:pt x="333446" y="1716368"/>
                </a:lnTo>
                <a:close/>
              </a:path>
              <a:path w="1966595" h="1987550">
                <a:moveTo>
                  <a:pt x="333506" y="1716421"/>
                </a:moveTo>
                <a:lnTo>
                  <a:pt x="327793" y="1722671"/>
                </a:lnTo>
                <a:lnTo>
                  <a:pt x="333407" y="1722671"/>
                </a:lnTo>
                <a:lnTo>
                  <a:pt x="336557" y="1719158"/>
                </a:lnTo>
                <a:lnTo>
                  <a:pt x="333506" y="1716421"/>
                </a:lnTo>
                <a:close/>
              </a:path>
              <a:path w="1966595" h="1987550">
                <a:moveTo>
                  <a:pt x="333448" y="1716368"/>
                </a:moveTo>
                <a:close/>
              </a:path>
              <a:path w="1966595" h="1987550">
                <a:moveTo>
                  <a:pt x="316476" y="1700399"/>
                </a:moveTo>
                <a:lnTo>
                  <a:pt x="310675" y="1706566"/>
                </a:lnTo>
                <a:lnTo>
                  <a:pt x="316622" y="1700540"/>
                </a:lnTo>
                <a:lnTo>
                  <a:pt x="316476" y="1700399"/>
                </a:lnTo>
                <a:close/>
              </a:path>
              <a:path w="1966595" h="1987550">
                <a:moveTo>
                  <a:pt x="316544" y="1700463"/>
                </a:moveTo>
                <a:lnTo>
                  <a:pt x="310675" y="1706566"/>
                </a:lnTo>
                <a:lnTo>
                  <a:pt x="323031" y="1706566"/>
                </a:lnTo>
                <a:lnTo>
                  <a:pt x="316544" y="1700463"/>
                </a:lnTo>
                <a:close/>
              </a:path>
              <a:path w="1966595" h="1987550">
                <a:moveTo>
                  <a:pt x="316479" y="1700399"/>
                </a:moveTo>
                <a:close/>
              </a:path>
              <a:path w="1966595" h="1987550">
                <a:moveTo>
                  <a:pt x="299890" y="1684028"/>
                </a:moveTo>
                <a:lnTo>
                  <a:pt x="293942" y="1690055"/>
                </a:lnTo>
                <a:lnTo>
                  <a:pt x="300032" y="1684172"/>
                </a:lnTo>
                <a:lnTo>
                  <a:pt x="299890" y="1684028"/>
                </a:lnTo>
                <a:close/>
              </a:path>
              <a:path w="1966595" h="1987550">
                <a:moveTo>
                  <a:pt x="299967" y="1684104"/>
                </a:moveTo>
                <a:lnTo>
                  <a:pt x="293942" y="1690055"/>
                </a:lnTo>
                <a:lnTo>
                  <a:pt x="305996" y="1690055"/>
                </a:lnTo>
                <a:lnTo>
                  <a:pt x="299967" y="1684104"/>
                </a:lnTo>
                <a:close/>
              </a:path>
              <a:path w="1966595" h="1987550">
                <a:moveTo>
                  <a:pt x="299893" y="1684028"/>
                </a:moveTo>
                <a:close/>
              </a:path>
              <a:path w="1966595" h="1987550">
                <a:moveTo>
                  <a:pt x="212578" y="1582693"/>
                </a:moveTo>
                <a:lnTo>
                  <a:pt x="199087" y="1592926"/>
                </a:lnTo>
                <a:lnTo>
                  <a:pt x="209605" y="1606792"/>
                </a:lnTo>
                <a:lnTo>
                  <a:pt x="224414" y="1625377"/>
                </a:lnTo>
                <a:lnTo>
                  <a:pt x="239650" y="1643593"/>
                </a:lnTo>
                <a:lnTo>
                  <a:pt x="241908" y="1646168"/>
                </a:lnTo>
                <a:lnTo>
                  <a:pt x="251030" y="1638160"/>
                </a:lnTo>
                <a:lnTo>
                  <a:pt x="246143" y="1638160"/>
                </a:lnTo>
                <a:lnTo>
                  <a:pt x="252509" y="1632574"/>
                </a:lnTo>
                <a:lnTo>
                  <a:pt x="242073" y="1620100"/>
                </a:lnTo>
                <a:lnTo>
                  <a:pt x="231035" y="1620100"/>
                </a:lnTo>
                <a:lnTo>
                  <a:pt x="237531" y="1614669"/>
                </a:lnTo>
                <a:lnTo>
                  <a:pt x="227176" y="1601674"/>
                </a:lnTo>
                <a:lnTo>
                  <a:pt x="216352" y="1601674"/>
                </a:lnTo>
                <a:lnTo>
                  <a:pt x="222972" y="1596398"/>
                </a:lnTo>
                <a:lnTo>
                  <a:pt x="212578" y="1582693"/>
                </a:lnTo>
                <a:close/>
              </a:path>
              <a:path w="1966595" h="1987550">
                <a:moveTo>
                  <a:pt x="252506" y="1632574"/>
                </a:moveTo>
                <a:lnTo>
                  <a:pt x="246143" y="1638160"/>
                </a:lnTo>
                <a:lnTo>
                  <a:pt x="252637" y="1632727"/>
                </a:lnTo>
                <a:lnTo>
                  <a:pt x="252506" y="1632574"/>
                </a:lnTo>
                <a:close/>
              </a:path>
              <a:path w="1966595" h="1987550">
                <a:moveTo>
                  <a:pt x="252576" y="1632654"/>
                </a:moveTo>
                <a:lnTo>
                  <a:pt x="246143" y="1638160"/>
                </a:lnTo>
                <a:lnTo>
                  <a:pt x="251030" y="1638160"/>
                </a:lnTo>
                <a:lnTo>
                  <a:pt x="254633" y="1634996"/>
                </a:lnTo>
                <a:lnTo>
                  <a:pt x="252576" y="1632654"/>
                </a:lnTo>
                <a:close/>
              </a:path>
              <a:path w="1966595" h="1987550">
                <a:moveTo>
                  <a:pt x="252509" y="1632574"/>
                </a:moveTo>
                <a:close/>
              </a:path>
              <a:path w="1966595" h="1987550">
                <a:moveTo>
                  <a:pt x="237529" y="1614669"/>
                </a:moveTo>
                <a:lnTo>
                  <a:pt x="231035" y="1620100"/>
                </a:lnTo>
                <a:lnTo>
                  <a:pt x="237656" y="1614825"/>
                </a:lnTo>
                <a:lnTo>
                  <a:pt x="237529" y="1614669"/>
                </a:lnTo>
                <a:close/>
              </a:path>
              <a:path w="1966595" h="1987550">
                <a:moveTo>
                  <a:pt x="237582" y="1614732"/>
                </a:moveTo>
                <a:lnTo>
                  <a:pt x="231035" y="1620100"/>
                </a:lnTo>
                <a:lnTo>
                  <a:pt x="242073" y="1620100"/>
                </a:lnTo>
                <a:lnTo>
                  <a:pt x="237582" y="1614732"/>
                </a:lnTo>
                <a:close/>
              </a:path>
              <a:path w="1966595" h="1987550">
                <a:moveTo>
                  <a:pt x="237531" y="1614669"/>
                </a:moveTo>
                <a:close/>
              </a:path>
              <a:path w="1966595" h="1987550">
                <a:moveTo>
                  <a:pt x="222972" y="1596398"/>
                </a:moveTo>
                <a:lnTo>
                  <a:pt x="216352" y="1601674"/>
                </a:lnTo>
                <a:lnTo>
                  <a:pt x="223097" y="1596557"/>
                </a:lnTo>
                <a:lnTo>
                  <a:pt x="222972" y="1596398"/>
                </a:lnTo>
                <a:close/>
              </a:path>
              <a:path w="1966595" h="1987550">
                <a:moveTo>
                  <a:pt x="223056" y="1596504"/>
                </a:moveTo>
                <a:lnTo>
                  <a:pt x="216352" y="1601674"/>
                </a:lnTo>
                <a:lnTo>
                  <a:pt x="227176" y="1601674"/>
                </a:lnTo>
                <a:lnTo>
                  <a:pt x="223056" y="1596504"/>
                </a:lnTo>
                <a:close/>
              </a:path>
              <a:path w="1966595" h="1987550">
                <a:moveTo>
                  <a:pt x="222976" y="1596398"/>
                </a:moveTo>
                <a:close/>
              </a:path>
              <a:path w="1966595" h="1987550">
                <a:moveTo>
                  <a:pt x="147895" y="1484664"/>
                </a:moveTo>
                <a:lnTo>
                  <a:pt x="133280" y="1493215"/>
                </a:lnTo>
                <a:lnTo>
                  <a:pt x="142265" y="1508575"/>
                </a:lnTo>
                <a:lnTo>
                  <a:pt x="154814" y="1528899"/>
                </a:lnTo>
                <a:lnTo>
                  <a:pt x="167831" y="1548888"/>
                </a:lnTo>
                <a:lnTo>
                  <a:pt x="169416" y="1551204"/>
                </a:lnTo>
                <a:lnTo>
                  <a:pt x="179529" y="1544267"/>
                </a:lnTo>
                <a:lnTo>
                  <a:pt x="174925" y="1544267"/>
                </a:lnTo>
                <a:lnTo>
                  <a:pt x="181910" y="1539478"/>
                </a:lnTo>
                <a:lnTo>
                  <a:pt x="172122" y="1524448"/>
                </a:lnTo>
                <a:lnTo>
                  <a:pt x="162017" y="1524448"/>
                </a:lnTo>
                <a:lnTo>
                  <a:pt x="169115" y="1519828"/>
                </a:lnTo>
                <a:lnTo>
                  <a:pt x="159524" y="1504301"/>
                </a:lnTo>
                <a:lnTo>
                  <a:pt x="149572" y="1504301"/>
                </a:lnTo>
                <a:lnTo>
                  <a:pt x="156776" y="1499852"/>
                </a:lnTo>
                <a:lnTo>
                  <a:pt x="147895" y="1484664"/>
                </a:lnTo>
                <a:close/>
              </a:path>
              <a:path w="1966595" h="1987550">
                <a:moveTo>
                  <a:pt x="181908" y="1539478"/>
                </a:moveTo>
                <a:lnTo>
                  <a:pt x="174925" y="1544267"/>
                </a:lnTo>
                <a:lnTo>
                  <a:pt x="182020" y="1539647"/>
                </a:lnTo>
                <a:lnTo>
                  <a:pt x="181908" y="1539478"/>
                </a:lnTo>
                <a:close/>
              </a:path>
              <a:path w="1966595" h="1987550">
                <a:moveTo>
                  <a:pt x="181943" y="1539530"/>
                </a:moveTo>
                <a:lnTo>
                  <a:pt x="174925" y="1544267"/>
                </a:lnTo>
                <a:lnTo>
                  <a:pt x="179529" y="1544267"/>
                </a:lnTo>
                <a:lnTo>
                  <a:pt x="183380" y="1541626"/>
                </a:lnTo>
                <a:lnTo>
                  <a:pt x="181943" y="1539530"/>
                </a:lnTo>
                <a:close/>
              </a:path>
              <a:path w="1966595" h="1987550">
                <a:moveTo>
                  <a:pt x="181910" y="1539478"/>
                </a:moveTo>
                <a:close/>
              </a:path>
              <a:path w="1966595" h="1987550">
                <a:moveTo>
                  <a:pt x="169113" y="1519828"/>
                </a:moveTo>
                <a:lnTo>
                  <a:pt x="162017" y="1524448"/>
                </a:lnTo>
                <a:lnTo>
                  <a:pt x="169221" y="1519999"/>
                </a:lnTo>
                <a:lnTo>
                  <a:pt x="169113" y="1519828"/>
                </a:lnTo>
                <a:close/>
              </a:path>
              <a:path w="1966595" h="1987550">
                <a:moveTo>
                  <a:pt x="169152" y="1519889"/>
                </a:moveTo>
                <a:lnTo>
                  <a:pt x="162017" y="1524448"/>
                </a:lnTo>
                <a:lnTo>
                  <a:pt x="172122" y="1524448"/>
                </a:lnTo>
                <a:lnTo>
                  <a:pt x="169152" y="1519889"/>
                </a:lnTo>
                <a:close/>
              </a:path>
              <a:path w="1966595" h="1987550">
                <a:moveTo>
                  <a:pt x="169115" y="1519828"/>
                </a:moveTo>
                <a:close/>
              </a:path>
              <a:path w="1966595" h="1987550">
                <a:moveTo>
                  <a:pt x="156776" y="1499852"/>
                </a:moveTo>
                <a:lnTo>
                  <a:pt x="149572" y="1504301"/>
                </a:lnTo>
                <a:lnTo>
                  <a:pt x="156881" y="1500026"/>
                </a:lnTo>
                <a:lnTo>
                  <a:pt x="156776" y="1499852"/>
                </a:lnTo>
                <a:close/>
              </a:path>
              <a:path w="1966595" h="1987550">
                <a:moveTo>
                  <a:pt x="156844" y="1499963"/>
                </a:moveTo>
                <a:lnTo>
                  <a:pt x="149572" y="1504301"/>
                </a:lnTo>
                <a:lnTo>
                  <a:pt x="159524" y="1504301"/>
                </a:lnTo>
                <a:lnTo>
                  <a:pt x="156844" y="1499963"/>
                </a:lnTo>
                <a:close/>
              </a:path>
              <a:path w="1966595" h="1987550">
                <a:moveTo>
                  <a:pt x="156780" y="1499852"/>
                </a:moveTo>
                <a:close/>
              </a:path>
              <a:path w="1966595" h="1987550">
                <a:moveTo>
                  <a:pt x="95436" y="1379597"/>
                </a:moveTo>
                <a:lnTo>
                  <a:pt x="79896" y="1386323"/>
                </a:lnTo>
                <a:lnTo>
                  <a:pt x="86795" y="1402262"/>
                </a:lnTo>
                <a:lnTo>
                  <a:pt x="96893" y="1424128"/>
                </a:lnTo>
                <a:lnTo>
                  <a:pt x="107497" y="1445696"/>
                </a:lnTo>
                <a:lnTo>
                  <a:pt x="108818" y="1448234"/>
                </a:lnTo>
                <a:lnTo>
                  <a:pt x="120833" y="1441961"/>
                </a:lnTo>
                <a:lnTo>
                  <a:pt x="115095" y="1441961"/>
                </a:lnTo>
                <a:lnTo>
                  <a:pt x="122600" y="1438042"/>
                </a:lnTo>
                <a:lnTo>
                  <a:pt x="114014" y="1420575"/>
                </a:lnTo>
                <a:lnTo>
                  <a:pt x="104579" y="1420575"/>
                </a:lnTo>
                <a:lnTo>
                  <a:pt x="112177" y="1416839"/>
                </a:lnTo>
                <a:lnTo>
                  <a:pt x="103891" y="1398898"/>
                </a:lnTo>
                <a:lnTo>
                  <a:pt x="94565" y="1398898"/>
                </a:lnTo>
                <a:lnTo>
                  <a:pt x="102251" y="1395349"/>
                </a:lnTo>
                <a:lnTo>
                  <a:pt x="95436" y="1379597"/>
                </a:lnTo>
                <a:close/>
              </a:path>
              <a:path w="1966595" h="1987550">
                <a:moveTo>
                  <a:pt x="122600" y="1438042"/>
                </a:moveTo>
                <a:lnTo>
                  <a:pt x="115095" y="1441961"/>
                </a:lnTo>
                <a:lnTo>
                  <a:pt x="122693" y="1438225"/>
                </a:lnTo>
                <a:lnTo>
                  <a:pt x="122600" y="1438042"/>
                </a:lnTo>
                <a:close/>
              </a:path>
              <a:path w="1966595" h="1987550">
                <a:moveTo>
                  <a:pt x="122648" y="1438134"/>
                </a:moveTo>
                <a:lnTo>
                  <a:pt x="115095" y="1441961"/>
                </a:lnTo>
                <a:lnTo>
                  <a:pt x="120833" y="1441961"/>
                </a:lnTo>
                <a:lnTo>
                  <a:pt x="123830" y="1440397"/>
                </a:lnTo>
                <a:lnTo>
                  <a:pt x="122648" y="1438134"/>
                </a:lnTo>
                <a:close/>
              </a:path>
              <a:path w="1966595" h="1987550">
                <a:moveTo>
                  <a:pt x="122603" y="1438042"/>
                </a:moveTo>
                <a:close/>
              </a:path>
              <a:path w="1966595" h="1987550">
                <a:moveTo>
                  <a:pt x="112177" y="1416839"/>
                </a:moveTo>
                <a:lnTo>
                  <a:pt x="104579" y="1420575"/>
                </a:lnTo>
                <a:lnTo>
                  <a:pt x="112265" y="1417024"/>
                </a:lnTo>
                <a:lnTo>
                  <a:pt x="112177" y="1416839"/>
                </a:lnTo>
                <a:close/>
              </a:path>
              <a:path w="1966595" h="1987550">
                <a:moveTo>
                  <a:pt x="112220" y="1416925"/>
                </a:moveTo>
                <a:lnTo>
                  <a:pt x="104579" y="1420575"/>
                </a:lnTo>
                <a:lnTo>
                  <a:pt x="114014" y="1420575"/>
                </a:lnTo>
                <a:lnTo>
                  <a:pt x="112220" y="1416925"/>
                </a:lnTo>
                <a:close/>
              </a:path>
              <a:path w="1966595" h="1987550">
                <a:moveTo>
                  <a:pt x="112180" y="1416839"/>
                </a:moveTo>
                <a:close/>
              </a:path>
              <a:path w="1966595" h="1987550">
                <a:moveTo>
                  <a:pt x="102251" y="1395349"/>
                </a:moveTo>
                <a:lnTo>
                  <a:pt x="94565" y="1398898"/>
                </a:lnTo>
                <a:lnTo>
                  <a:pt x="102335" y="1395535"/>
                </a:lnTo>
                <a:lnTo>
                  <a:pt x="102251" y="1395349"/>
                </a:lnTo>
                <a:close/>
              </a:path>
              <a:path w="1966595" h="1987550">
                <a:moveTo>
                  <a:pt x="102299" y="1395452"/>
                </a:moveTo>
                <a:lnTo>
                  <a:pt x="94565" y="1398898"/>
                </a:lnTo>
                <a:lnTo>
                  <a:pt x="103891" y="1398898"/>
                </a:lnTo>
                <a:lnTo>
                  <a:pt x="102299" y="1395452"/>
                </a:lnTo>
                <a:close/>
              </a:path>
              <a:path w="1966595" h="1987550">
                <a:moveTo>
                  <a:pt x="102254" y="1395349"/>
                </a:moveTo>
                <a:close/>
              </a:path>
              <a:path w="1966595" h="1987550">
                <a:moveTo>
                  <a:pt x="55979" y="1269001"/>
                </a:moveTo>
                <a:lnTo>
                  <a:pt x="39735" y="1273783"/>
                </a:lnTo>
                <a:lnTo>
                  <a:pt x="44162" y="1288827"/>
                </a:lnTo>
                <a:lnTo>
                  <a:pt x="51616" y="1312037"/>
                </a:lnTo>
                <a:lnTo>
                  <a:pt x="59613" y="1334993"/>
                </a:lnTo>
                <a:lnTo>
                  <a:pt x="61015" y="1338726"/>
                </a:lnTo>
                <a:lnTo>
                  <a:pt x="76864" y="1332764"/>
                </a:lnTo>
                <a:lnTo>
                  <a:pt x="76654" y="1332207"/>
                </a:lnTo>
                <a:lnTo>
                  <a:pt x="67609" y="1332207"/>
                </a:lnTo>
                <a:lnTo>
                  <a:pt x="75533" y="1329226"/>
                </a:lnTo>
                <a:lnTo>
                  <a:pt x="68643" y="1309447"/>
                </a:lnTo>
                <a:lnTo>
                  <a:pt x="59677" y="1309447"/>
                </a:lnTo>
                <a:lnTo>
                  <a:pt x="67673" y="1306662"/>
                </a:lnTo>
                <a:lnTo>
                  <a:pt x="61178" y="1286437"/>
                </a:lnTo>
                <a:lnTo>
                  <a:pt x="52285" y="1286437"/>
                </a:lnTo>
                <a:lnTo>
                  <a:pt x="60346" y="1283848"/>
                </a:lnTo>
                <a:lnTo>
                  <a:pt x="55979" y="1269001"/>
                </a:lnTo>
                <a:close/>
              </a:path>
              <a:path w="1966595" h="1987550">
                <a:moveTo>
                  <a:pt x="75533" y="1329226"/>
                </a:moveTo>
                <a:lnTo>
                  <a:pt x="67609" y="1332207"/>
                </a:lnTo>
                <a:lnTo>
                  <a:pt x="75604" y="1329420"/>
                </a:lnTo>
                <a:lnTo>
                  <a:pt x="75533" y="1329226"/>
                </a:lnTo>
                <a:close/>
              </a:path>
              <a:path w="1966595" h="1987550">
                <a:moveTo>
                  <a:pt x="75579" y="1329349"/>
                </a:moveTo>
                <a:lnTo>
                  <a:pt x="67609" y="1332207"/>
                </a:lnTo>
                <a:lnTo>
                  <a:pt x="76654" y="1332207"/>
                </a:lnTo>
                <a:lnTo>
                  <a:pt x="75579" y="1329349"/>
                </a:lnTo>
                <a:close/>
              </a:path>
              <a:path w="1966595" h="1987550">
                <a:moveTo>
                  <a:pt x="75536" y="1329226"/>
                </a:moveTo>
                <a:close/>
              </a:path>
              <a:path w="1966595" h="1987550">
                <a:moveTo>
                  <a:pt x="67673" y="1306662"/>
                </a:moveTo>
                <a:lnTo>
                  <a:pt x="59677" y="1309447"/>
                </a:lnTo>
                <a:lnTo>
                  <a:pt x="67737" y="1306859"/>
                </a:lnTo>
                <a:lnTo>
                  <a:pt x="67673" y="1306662"/>
                </a:lnTo>
                <a:close/>
              </a:path>
              <a:path w="1966595" h="1987550">
                <a:moveTo>
                  <a:pt x="67692" y="1306718"/>
                </a:moveTo>
                <a:lnTo>
                  <a:pt x="67737" y="1306859"/>
                </a:lnTo>
                <a:lnTo>
                  <a:pt x="59677" y="1309447"/>
                </a:lnTo>
                <a:lnTo>
                  <a:pt x="68643" y="1309447"/>
                </a:lnTo>
                <a:lnTo>
                  <a:pt x="67692" y="1306718"/>
                </a:lnTo>
                <a:close/>
              </a:path>
              <a:path w="1966595" h="1987550">
                <a:moveTo>
                  <a:pt x="67674" y="1306662"/>
                </a:moveTo>
                <a:close/>
              </a:path>
              <a:path w="1966595" h="1987550">
                <a:moveTo>
                  <a:pt x="60346" y="1283848"/>
                </a:moveTo>
                <a:lnTo>
                  <a:pt x="52285" y="1286437"/>
                </a:lnTo>
                <a:lnTo>
                  <a:pt x="60407" y="1284046"/>
                </a:lnTo>
                <a:lnTo>
                  <a:pt x="60346" y="1283848"/>
                </a:lnTo>
                <a:close/>
              </a:path>
              <a:path w="1966595" h="1987550">
                <a:moveTo>
                  <a:pt x="60378" y="1283946"/>
                </a:moveTo>
                <a:lnTo>
                  <a:pt x="52285" y="1286437"/>
                </a:lnTo>
                <a:lnTo>
                  <a:pt x="61178" y="1286437"/>
                </a:lnTo>
                <a:lnTo>
                  <a:pt x="60378" y="1283946"/>
                </a:lnTo>
                <a:close/>
              </a:path>
              <a:path w="1966595" h="1987550">
                <a:moveTo>
                  <a:pt x="60349" y="1283848"/>
                </a:moveTo>
                <a:close/>
              </a:path>
              <a:path w="1966595" h="1987550">
                <a:moveTo>
                  <a:pt x="30073" y="1154485"/>
                </a:moveTo>
                <a:lnTo>
                  <a:pt x="13362" y="1157225"/>
                </a:lnTo>
                <a:lnTo>
                  <a:pt x="15333" y="1169255"/>
                </a:lnTo>
                <a:lnTo>
                  <a:pt x="19949" y="1193615"/>
                </a:lnTo>
                <a:lnTo>
                  <a:pt x="25147" y="1217761"/>
                </a:lnTo>
                <a:lnTo>
                  <a:pt x="26714" y="1224255"/>
                </a:lnTo>
                <a:lnTo>
                  <a:pt x="43174" y="1220282"/>
                </a:lnTo>
                <a:lnTo>
                  <a:pt x="42134" y="1215972"/>
                </a:lnTo>
                <a:lnTo>
                  <a:pt x="33425" y="1215972"/>
                </a:lnTo>
                <a:lnTo>
                  <a:pt x="41654" y="1213986"/>
                </a:lnTo>
                <a:lnTo>
                  <a:pt x="36928" y="1192034"/>
                </a:lnTo>
                <a:lnTo>
                  <a:pt x="28267" y="1192034"/>
                </a:lnTo>
                <a:lnTo>
                  <a:pt x="36544" y="1190251"/>
                </a:lnTo>
                <a:lnTo>
                  <a:pt x="32306" y="1167881"/>
                </a:lnTo>
                <a:lnTo>
                  <a:pt x="23689" y="1167881"/>
                </a:lnTo>
                <a:lnTo>
                  <a:pt x="32007" y="1166304"/>
                </a:lnTo>
                <a:lnTo>
                  <a:pt x="30073" y="1154485"/>
                </a:lnTo>
                <a:close/>
              </a:path>
              <a:path w="1966595" h="1987550">
                <a:moveTo>
                  <a:pt x="41654" y="1213986"/>
                </a:moveTo>
                <a:lnTo>
                  <a:pt x="33425" y="1215972"/>
                </a:lnTo>
                <a:lnTo>
                  <a:pt x="41701" y="1214191"/>
                </a:lnTo>
                <a:lnTo>
                  <a:pt x="41654" y="1213986"/>
                </a:lnTo>
                <a:close/>
              </a:path>
              <a:path w="1966595" h="1987550">
                <a:moveTo>
                  <a:pt x="41681" y="1214099"/>
                </a:moveTo>
                <a:lnTo>
                  <a:pt x="33425" y="1215972"/>
                </a:lnTo>
                <a:lnTo>
                  <a:pt x="42134" y="1215972"/>
                </a:lnTo>
                <a:lnTo>
                  <a:pt x="41681" y="1214099"/>
                </a:lnTo>
                <a:close/>
              </a:path>
              <a:path w="1966595" h="1987550">
                <a:moveTo>
                  <a:pt x="41657" y="1213986"/>
                </a:moveTo>
                <a:close/>
              </a:path>
              <a:path w="1966595" h="1987550">
                <a:moveTo>
                  <a:pt x="36544" y="1190251"/>
                </a:moveTo>
                <a:lnTo>
                  <a:pt x="28267" y="1192034"/>
                </a:lnTo>
                <a:lnTo>
                  <a:pt x="36586" y="1190457"/>
                </a:lnTo>
                <a:lnTo>
                  <a:pt x="36544" y="1190251"/>
                </a:lnTo>
                <a:close/>
              </a:path>
              <a:path w="1966595" h="1987550">
                <a:moveTo>
                  <a:pt x="36568" y="1190364"/>
                </a:moveTo>
                <a:lnTo>
                  <a:pt x="28267" y="1192034"/>
                </a:lnTo>
                <a:lnTo>
                  <a:pt x="36928" y="1192034"/>
                </a:lnTo>
                <a:lnTo>
                  <a:pt x="36568" y="1190364"/>
                </a:lnTo>
                <a:close/>
              </a:path>
              <a:path w="1966595" h="1987550">
                <a:moveTo>
                  <a:pt x="36547" y="1190251"/>
                </a:moveTo>
                <a:close/>
              </a:path>
              <a:path w="1966595" h="1987550">
                <a:moveTo>
                  <a:pt x="32007" y="1166304"/>
                </a:moveTo>
                <a:lnTo>
                  <a:pt x="23689" y="1167881"/>
                </a:lnTo>
                <a:lnTo>
                  <a:pt x="32044" y="1166512"/>
                </a:lnTo>
                <a:lnTo>
                  <a:pt x="32007" y="1166304"/>
                </a:lnTo>
                <a:close/>
              </a:path>
              <a:path w="1966595" h="1987550">
                <a:moveTo>
                  <a:pt x="32027" y="1166409"/>
                </a:moveTo>
                <a:lnTo>
                  <a:pt x="23689" y="1167881"/>
                </a:lnTo>
                <a:lnTo>
                  <a:pt x="32306" y="1167881"/>
                </a:lnTo>
                <a:lnTo>
                  <a:pt x="32027" y="1166409"/>
                </a:lnTo>
                <a:close/>
              </a:path>
              <a:path w="1966595" h="1987550">
                <a:moveTo>
                  <a:pt x="32010" y="1166304"/>
                </a:moveTo>
                <a:close/>
              </a:path>
              <a:path w="1966595" h="1987550">
                <a:moveTo>
                  <a:pt x="17962" y="1037710"/>
                </a:moveTo>
                <a:lnTo>
                  <a:pt x="1041" y="1038346"/>
                </a:lnTo>
                <a:lnTo>
                  <a:pt x="1273" y="1044520"/>
                </a:lnTo>
                <a:lnTo>
                  <a:pt x="2857" y="1069832"/>
                </a:lnTo>
                <a:lnTo>
                  <a:pt x="5063" y="1094969"/>
                </a:lnTo>
                <a:lnTo>
                  <a:pt x="6365" y="1106492"/>
                </a:lnTo>
                <a:lnTo>
                  <a:pt x="23190" y="1104588"/>
                </a:lnTo>
                <a:lnTo>
                  <a:pt x="22018" y="1094226"/>
                </a:lnTo>
                <a:lnTo>
                  <a:pt x="13497" y="1094226"/>
                </a:lnTo>
                <a:lnTo>
                  <a:pt x="21911" y="1093274"/>
                </a:lnTo>
                <a:lnTo>
                  <a:pt x="19807" y="1069300"/>
                </a:lnTo>
                <a:lnTo>
                  <a:pt x="11308" y="1069300"/>
                </a:lnTo>
                <a:lnTo>
                  <a:pt x="19742" y="1068558"/>
                </a:lnTo>
                <a:lnTo>
                  <a:pt x="18217" y="1044200"/>
                </a:lnTo>
                <a:lnTo>
                  <a:pt x="9734" y="1044200"/>
                </a:lnTo>
                <a:lnTo>
                  <a:pt x="18183" y="1043670"/>
                </a:lnTo>
                <a:lnTo>
                  <a:pt x="17962" y="1037710"/>
                </a:lnTo>
                <a:close/>
              </a:path>
              <a:path w="1966595" h="1987550">
                <a:moveTo>
                  <a:pt x="21911" y="1093274"/>
                </a:moveTo>
                <a:lnTo>
                  <a:pt x="13497" y="1094226"/>
                </a:lnTo>
                <a:lnTo>
                  <a:pt x="21931" y="1093485"/>
                </a:lnTo>
                <a:lnTo>
                  <a:pt x="21911" y="1093274"/>
                </a:lnTo>
                <a:close/>
              </a:path>
              <a:path w="1966595" h="1987550">
                <a:moveTo>
                  <a:pt x="21919" y="1093345"/>
                </a:moveTo>
                <a:lnTo>
                  <a:pt x="21931" y="1093485"/>
                </a:lnTo>
                <a:lnTo>
                  <a:pt x="13497" y="1094226"/>
                </a:lnTo>
                <a:lnTo>
                  <a:pt x="22018" y="1094226"/>
                </a:lnTo>
                <a:lnTo>
                  <a:pt x="21919" y="1093345"/>
                </a:lnTo>
                <a:close/>
              </a:path>
              <a:path w="1966595" h="1987550">
                <a:moveTo>
                  <a:pt x="21913" y="1093274"/>
                </a:moveTo>
                <a:close/>
              </a:path>
              <a:path w="1966595" h="1987550">
                <a:moveTo>
                  <a:pt x="19742" y="1068558"/>
                </a:moveTo>
                <a:lnTo>
                  <a:pt x="11308" y="1069300"/>
                </a:lnTo>
                <a:lnTo>
                  <a:pt x="19758" y="1068771"/>
                </a:lnTo>
                <a:lnTo>
                  <a:pt x="19742" y="1068558"/>
                </a:lnTo>
                <a:close/>
              </a:path>
              <a:path w="1966595" h="1987550">
                <a:moveTo>
                  <a:pt x="19753" y="1068686"/>
                </a:moveTo>
                <a:lnTo>
                  <a:pt x="11308" y="1069300"/>
                </a:lnTo>
                <a:lnTo>
                  <a:pt x="19807" y="1069300"/>
                </a:lnTo>
                <a:lnTo>
                  <a:pt x="19753" y="1068686"/>
                </a:lnTo>
                <a:close/>
              </a:path>
              <a:path w="1966595" h="1987550">
                <a:moveTo>
                  <a:pt x="19745" y="1068558"/>
                </a:moveTo>
                <a:lnTo>
                  <a:pt x="19753" y="1068686"/>
                </a:lnTo>
                <a:lnTo>
                  <a:pt x="19745" y="1068558"/>
                </a:lnTo>
                <a:close/>
              </a:path>
              <a:path w="1966595" h="1987550">
                <a:moveTo>
                  <a:pt x="18183" y="1043670"/>
                </a:moveTo>
                <a:lnTo>
                  <a:pt x="9734" y="1044200"/>
                </a:lnTo>
                <a:lnTo>
                  <a:pt x="18195" y="1043882"/>
                </a:lnTo>
                <a:lnTo>
                  <a:pt x="18183" y="1043670"/>
                </a:lnTo>
                <a:close/>
              </a:path>
              <a:path w="1966595" h="1987550">
                <a:moveTo>
                  <a:pt x="18192" y="1043808"/>
                </a:moveTo>
                <a:lnTo>
                  <a:pt x="9734" y="1044200"/>
                </a:lnTo>
                <a:lnTo>
                  <a:pt x="18217" y="1044200"/>
                </a:lnTo>
                <a:lnTo>
                  <a:pt x="18192" y="1043808"/>
                </a:lnTo>
                <a:close/>
              </a:path>
              <a:path w="1966595" h="1987550">
                <a:moveTo>
                  <a:pt x="18187" y="1043670"/>
                </a:moveTo>
                <a:lnTo>
                  <a:pt x="18192" y="1043808"/>
                </a:lnTo>
                <a:lnTo>
                  <a:pt x="18187" y="1043670"/>
                </a:ln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07995" y="2803215"/>
            <a:ext cx="659765" cy="661670"/>
          </a:xfrm>
          <a:custGeom>
            <a:avLst/>
            <a:gdLst/>
            <a:ahLst/>
            <a:cxnLst/>
            <a:rect l="l" t="t" r="r" b="b"/>
            <a:pathLst>
              <a:path w="659765" h="661670">
                <a:moveTo>
                  <a:pt x="329631" y="0"/>
                </a:moveTo>
                <a:lnTo>
                  <a:pt x="280920" y="3586"/>
                </a:lnTo>
                <a:lnTo>
                  <a:pt x="234429" y="14006"/>
                </a:lnTo>
                <a:lnTo>
                  <a:pt x="190666" y="30748"/>
                </a:lnTo>
                <a:lnTo>
                  <a:pt x="150143" y="53302"/>
                </a:lnTo>
                <a:lnTo>
                  <a:pt x="113368" y="81158"/>
                </a:lnTo>
                <a:lnTo>
                  <a:pt x="80852" y="113805"/>
                </a:lnTo>
                <a:lnTo>
                  <a:pt x="53105" y="150733"/>
                </a:lnTo>
                <a:lnTo>
                  <a:pt x="30636" y="191431"/>
                </a:lnTo>
                <a:lnTo>
                  <a:pt x="13956" y="235390"/>
                </a:lnTo>
                <a:lnTo>
                  <a:pt x="3574" y="282098"/>
                </a:lnTo>
                <a:lnTo>
                  <a:pt x="0" y="331045"/>
                </a:lnTo>
                <a:lnTo>
                  <a:pt x="3574" y="379856"/>
                </a:lnTo>
                <a:lnTo>
                  <a:pt x="13956" y="426453"/>
                </a:lnTo>
                <a:lnTo>
                  <a:pt x="30636" y="470322"/>
                </a:lnTo>
                <a:lnTo>
                  <a:pt x="53105" y="510951"/>
                </a:lnTo>
                <a:lnTo>
                  <a:pt x="80852" y="547827"/>
                </a:lnTo>
                <a:lnTo>
                  <a:pt x="113368" y="580436"/>
                </a:lnTo>
                <a:lnTo>
                  <a:pt x="150143" y="608267"/>
                </a:lnTo>
                <a:lnTo>
                  <a:pt x="190666" y="630806"/>
                </a:lnTo>
                <a:lnTo>
                  <a:pt x="234429" y="647541"/>
                </a:lnTo>
                <a:lnTo>
                  <a:pt x="280920" y="657958"/>
                </a:lnTo>
                <a:lnTo>
                  <a:pt x="329631" y="661544"/>
                </a:lnTo>
                <a:lnTo>
                  <a:pt x="378341" y="657957"/>
                </a:lnTo>
                <a:lnTo>
                  <a:pt x="424832" y="647539"/>
                </a:lnTo>
                <a:lnTo>
                  <a:pt x="468594" y="630801"/>
                </a:lnTo>
                <a:lnTo>
                  <a:pt x="509118" y="608254"/>
                </a:lnTo>
                <a:lnTo>
                  <a:pt x="545892" y="580411"/>
                </a:lnTo>
                <a:lnTo>
                  <a:pt x="578408" y="547782"/>
                </a:lnTo>
                <a:lnTo>
                  <a:pt x="606156" y="510880"/>
                </a:lnTo>
                <a:lnTo>
                  <a:pt x="628625" y="470216"/>
                </a:lnTo>
                <a:lnTo>
                  <a:pt x="645305" y="426302"/>
                </a:lnTo>
                <a:lnTo>
                  <a:pt x="655688" y="379650"/>
                </a:lnTo>
                <a:lnTo>
                  <a:pt x="659262" y="330771"/>
                </a:lnTo>
                <a:lnTo>
                  <a:pt x="655688" y="281892"/>
                </a:lnTo>
                <a:lnTo>
                  <a:pt x="645305" y="235240"/>
                </a:lnTo>
                <a:lnTo>
                  <a:pt x="628625" y="191326"/>
                </a:lnTo>
                <a:lnTo>
                  <a:pt x="606156" y="150662"/>
                </a:lnTo>
                <a:lnTo>
                  <a:pt x="578408" y="113760"/>
                </a:lnTo>
                <a:lnTo>
                  <a:pt x="545892" y="81132"/>
                </a:lnTo>
                <a:lnTo>
                  <a:pt x="509118" y="53289"/>
                </a:lnTo>
                <a:lnTo>
                  <a:pt x="468594" y="30742"/>
                </a:lnTo>
                <a:lnTo>
                  <a:pt x="424832" y="14004"/>
                </a:lnTo>
                <a:lnTo>
                  <a:pt x="378341" y="3586"/>
                </a:lnTo>
                <a:lnTo>
                  <a:pt x="329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91063" y="2786280"/>
            <a:ext cx="693420" cy="695960"/>
          </a:xfrm>
          <a:custGeom>
            <a:avLst/>
            <a:gdLst/>
            <a:ahLst/>
            <a:cxnLst/>
            <a:rect l="l" t="t" r="r" b="b"/>
            <a:pathLst>
              <a:path w="693420" h="695960">
                <a:moveTo>
                  <a:pt x="346563" y="0"/>
                </a:moveTo>
                <a:lnTo>
                  <a:pt x="300024" y="3219"/>
                </a:lnTo>
                <a:lnTo>
                  <a:pt x="255239" y="12583"/>
                </a:lnTo>
                <a:lnTo>
                  <a:pt x="212644" y="27655"/>
                </a:lnTo>
                <a:lnTo>
                  <a:pt x="172677" y="47995"/>
                </a:lnTo>
                <a:lnTo>
                  <a:pt x="135776" y="73164"/>
                </a:lnTo>
                <a:lnTo>
                  <a:pt x="102376" y="102723"/>
                </a:lnTo>
                <a:lnTo>
                  <a:pt x="72915" y="136235"/>
                </a:lnTo>
                <a:lnTo>
                  <a:pt x="47831" y="173258"/>
                </a:lnTo>
                <a:lnTo>
                  <a:pt x="27561" y="213356"/>
                </a:lnTo>
                <a:lnTo>
                  <a:pt x="12540" y="256089"/>
                </a:lnTo>
                <a:lnTo>
                  <a:pt x="3208" y="301018"/>
                </a:lnTo>
                <a:lnTo>
                  <a:pt x="0" y="347705"/>
                </a:lnTo>
                <a:lnTo>
                  <a:pt x="3208" y="394392"/>
                </a:lnTo>
                <a:lnTo>
                  <a:pt x="12540" y="439322"/>
                </a:lnTo>
                <a:lnTo>
                  <a:pt x="27561" y="482055"/>
                </a:lnTo>
                <a:lnTo>
                  <a:pt x="47831" y="522153"/>
                </a:lnTo>
                <a:lnTo>
                  <a:pt x="72915" y="559176"/>
                </a:lnTo>
                <a:lnTo>
                  <a:pt x="102376" y="592687"/>
                </a:lnTo>
                <a:lnTo>
                  <a:pt x="135776" y="622247"/>
                </a:lnTo>
                <a:lnTo>
                  <a:pt x="172677" y="647416"/>
                </a:lnTo>
                <a:lnTo>
                  <a:pt x="212644" y="667755"/>
                </a:lnTo>
                <a:lnTo>
                  <a:pt x="255239" y="682827"/>
                </a:lnTo>
                <a:lnTo>
                  <a:pt x="300024" y="692192"/>
                </a:lnTo>
                <a:lnTo>
                  <a:pt x="346563" y="695411"/>
                </a:lnTo>
                <a:lnTo>
                  <a:pt x="393103" y="692192"/>
                </a:lnTo>
                <a:lnTo>
                  <a:pt x="437888" y="682827"/>
                </a:lnTo>
                <a:lnTo>
                  <a:pt x="480483" y="667755"/>
                </a:lnTo>
                <a:lnTo>
                  <a:pt x="492686" y="661545"/>
                </a:lnTo>
                <a:lnTo>
                  <a:pt x="346563" y="661545"/>
                </a:lnTo>
                <a:lnTo>
                  <a:pt x="299832" y="658195"/>
                </a:lnTo>
                <a:lnTo>
                  <a:pt x="255405" y="648448"/>
                </a:lnTo>
                <a:lnTo>
                  <a:pt x="213734" y="632758"/>
                </a:lnTo>
                <a:lnTo>
                  <a:pt x="175271" y="611578"/>
                </a:lnTo>
                <a:lnTo>
                  <a:pt x="140469" y="585362"/>
                </a:lnTo>
                <a:lnTo>
                  <a:pt x="109780" y="554563"/>
                </a:lnTo>
                <a:lnTo>
                  <a:pt x="83657" y="519635"/>
                </a:lnTo>
                <a:lnTo>
                  <a:pt x="62552" y="481031"/>
                </a:lnTo>
                <a:lnTo>
                  <a:pt x="46916" y="439206"/>
                </a:lnTo>
                <a:lnTo>
                  <a:pt x="37203" y="394613"/>
                </a:lnTo>
                <a:lnTo>
                  <a:pt x="33865" y="347705"/>
                </a:lnTo>
                <a:lnTo>
                  <a:pt x="37203" y="300798"/>
                </a:lnTo>
                <a:lnTo>
                  <a:pt x="46916" y="256205"/>
                </a:lnTo>
                <a:lnTo>
                  <a:pt x="62552" y="214380"/>
                </a:lnTo>
                <a:lnTo>
                  <a:pt x="83657" y="175777"/>
                </a:lnTo>
                <a:lnTo>
                  <a:pt x="109780" y="140849"/>
                </a:lnTo>
                <a:lnTo>
                  <a:pt x="140469" y="110050"/>
                </a:lnTo>
                <a:lnTo>
                  <a:pt x="175271" y="83834"/>
                </a:lnTo>
                <a:lnTo>
                  <a:pt x="213734" y="62653"/>
                </a:lnTo>
                <a:lnTo>
                  <a:pt x="255405" y="46963"/>
                </a:lnTo>
                <a:lnTo>
                  <a:pt x="299832" y="37216"/>
                </a:lnTo>
                <a:lnTo>
                  <a:pt x="346563" y="33867"/>
                </a:lnTo>
                <a:lnTo>
                  <a:pt x="492688" y="33867"/>
                </a:lnTo>
                <a:lnTo>
                  <a:pt x="480483" y="27655"/>
                </a:lnTo>
                <a:lnTo>
                  <a:pt x="437888" y="12583"/>
                </a:lnTo>
                <a:lnTo>
                  <a:pt x="393103" y="3219"/>
                </a:lnTo>
                <a:lnTo>
                  <a:pt x="346563" y="0"/>
                </a:lnTo>
                <a:close/>
              </a:path>
              <a:path w="693420" h="695960">
                <a:moveTo>
                  <a:pt x="492688" y="33867"/>
                </a:moveTo>
                <a:lnTo>
                  <a:pt x="346563" y="33867"/>
                </a:lnTo>
                <a:lnTo>
                  <a:pt x="393295" y="37216"/>
                </a:lnTo>
                <a:lnTo>
                  <a:pt x="437722" y="46963"/>
                </a:lnTo>
                <a:lnTo>
                  <a:pt x="479393" y="62653"/>
                </a:lnTo>
                <a:lnTo>
                  <a:pt x="517856" y="83834"/>
                </a:lnTo>
                <a:lnTo>
                  <a:pt x="552657" y="110050"/>
                </a:lnTo>
                <a:lnTo>
                  <a:pt x="583346" y="140849"/>
                </a:lnTo>
                <a:lnTo>
                  <a:pt x="609469" y="175777"/>
                </a:lnTo>
                <a:lnTo>
                  <a:pt x="630574" y="214380"/>
                </a:lnTo>
                <a:lnTo>
                  <a:pt x="646209" y="256205"/>
                </a:lnTo>
                <a:lnTo>
                  <a:pt x="655922" y="300798"/>
                </a:lnTo>
                <a:lnTo>
                  <a:pt x="659260" y="347705"/>
                </a:lnTo>
                <a:lnTo>
                  <a:pt x="655922" y="394613"/>
                </a:lnTo>
                <a:lnTo>
                  <a:pt x="646209" y="439206"/>
                </a:lnTo>
                <a:lnTo>
                  <a:pt x="630574" y="481031"/>
                </a:lnTo>
                <a:lnTo>
                  <a:pt x="609469" y="519635"/>
                </a:lnTo>
                <a:lnTo>
                  <a:pt x="583346" y="554563"/>
                </a:lnTo>
                <a:lnTo>
                  <a:pt x="552657" y="585362"/>
                </a:lnTo>
                <a:lnTo>
                  <a:pt x="517856" y="611578"/>
                </a:lnTo>
                <a:lnTo>
                  <a:pt x="479393" y="632758"/>
                </a:lnTo>
                <a:lnTo>
                  <a:pt x="437722" y="648448"/>
                </a:lnTo>
                <a:lnTo>
                  <a:pt x="393295" y="658195"/>
                </a:lnTo>
                <a:lnTo>
                  <a:pt x="346563" y="661545"/>
                </a:lnTo>
                <a:lnTo>
                  <a:pt x="492686" y="661545"/>
                </a:lnTo>
                <a:lnTo>
                  <a:pt x="557351" y="622247"/>
                </a:lnTo>
                <a:lnTo>
                  <a:pt x="590751" y="592687"/>
                </a:lnTo>
                <a:lnTo>
                  <a:pt x="620211" y="559176"/>
                </a:lnTo>
                <a:lnTo>
                  <a:pt x="645296" y="522153"/>
                </a:lnTo>
                <a:lnTo>
                  <a:pt x="665566" y="482055"/>
                </a:lnTo>
                <a:lnTo>
                  <a:pt x="680587" y="439322"/>
                </a:lnTo>
                <a:lnTo>
                  <a:pt x="689919" y="394392"/>
                </a:lnTo>
                <a:lnTo>
                  <a:pt x="693127" y="347705"/>
                </a:lnTo>
                <a:lnTo>
                  <a:pt x="689919" y="301018"/>
                </a:lnTo>
                <a:lnTo>
                  <a:pt x="680587" y="256089"/>
                </a:lnTo>
                <a:lnTo>
                  <a:pt x="665566" y="213356"/>
                </a:lnTo>
                <a:lnTo>
                  <a:pt x="645296" y="173258"/>
                </a:lnTo>
                <a:lnTo>
                  <a:pt x="620211" y="136235"/>
                </a:lnTo>
                <a:lnTo>
                  <a:pt x="590751" y="102723"/>
                </a:lnTo>
                <a:lnTo>
                  <a:pt x="557351" y="73164"/>
                </a:lnTo>
                <a:lnTo>
                  <a:pt x="520450" y="47995"/>
                </a:lnTo>
                <a:lnTo>
                  <a:pt x="492688" y="33867"/>
                </a:lnTo>
                <a:close/>
              </a:path>
            </a:pathLst>
          </a:custGeom>
          <a:solidFill>
            <a:srgbClr val="005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316208" y="2800313"/>
            <a:ext cx="659765" cy="664845"/>
          </a:xfrm>
          <a:custGeom>
            <a:avLst/>
            <a:gdLst/>
            <a:ahLst/>
            <a:cxnLst/>
            <a:rect l="l" t="t" r="r" b="b"/>
            <a:pathLst>
              <a:path w="659765" h="664845">
                <a:moveTo>
                  <a:pt x="329631" y="0"/>
                </a:moveTo>
                <a:lnTo>
                  <a:pt x="280919" y="3602"/>
                </a:lnTo>
                <a:lnTo>
                  <a:pt x="234423" y="14065"/>
                </a:lnTo>
                <a:lnTo>
                  <a:pt x="190654" y="30877"/>
                </a:lnTo>
                <a:lnTo>
                  <a:pt x="150122" y="53523"/>
                </a:lnTo>
                <a:lnTo>
                  <a:pt x="113337" y="81488"/>
                </a:lnTo>
                <a:lnTo>
                  <a:pt x="80812" y="114260"/>
                </a:lnTo>
                <a:lnTo>
                  <a:pt x="53105" y="151238"/>
                </a:lnTo>
                <a:lnTo>
                  <a:pt x="30636" y="192039"/>
                </a:lnTo>
                <a:lnTo>
                  <a:pt x="13956" y="236091"/>
                </a:lnTo>
                <a:lnTo>
                  <a:pt x="3574" y="282881"/>
                </a:lnTo>
                <a:lnTo>
                  <a:pt x="0" y="331892"/>
                </a:lnTo>
                <a:lnTo>
                  <a:pt x="3574" y="381068"/>
                </a:lnTo>
                <a:lnTo>
                  <a:pt x="13956" y="427992"/>
                </a:lnTo>
                <a:lnTo>
                  <a:pt x="30636" y="472153"/>
                </a:lnTo>
                <a:lnTo>
                  <a:pt x="53105" y="513037"/>
                </a:lnTo>
                <a:lnTo>
                  <a:pt x="80905" y="550185"/>
                </a:lnTo>
                <a:lnTo>
                  <a:pt x="113409" y="582957"/>
                </a:lnTo>
                <a:lnTo>
                  <a:pt x="150171" y="610923"/>
                </a:lnTo>
                <a:lnTo>
                  <a:pt x="190684" y="633568"/>
                </a:lnTo>
                <a:lnTo>
                  <a:pt x="234437" y="650380"/>
                </a:lnTo>
                <a:lnTo>
                  <a:pt x="280923" y="660844"/>
                </a:lnTo>
                <a:lnTo>
                  <a:pt x="329631" y="664446"/>
                </a:lnTo>
                <a:lnTo>
                  <a:pt x="378342" y="660843"/>
                </a:lnTo>
                <a:lnTo>
                  <a:pt x="424838" y="650378"/>
                </a:lnTo>
                <a:lnTo>
                  <a:pt x="468607" y="633561"/>
                </a:lnTo>
                <a:lnTo>
                  <a:pt x="509139" y="610907"/>
                </a:lnTo>
                <a:lnTo>
                  <a:pt x="545924" y="582926"/>
                </a:lnTo>
                <a:lnTo>
                  <a:pt x="578449" y="550132"/>
                </a:lnTo>
                <a:lnTo>
                  <a:pt x="606156" y="513122"/>
                </a:lnTo>
                <a:lnTo>
                  <a:pt x="628625" y="472280"/>
                </a:lnTo>
                <a:lnTo>
                  <a:pt x="645305" y="428173"/>
                </a:lnTo>
                <a:lnTo>
                  <a:pt x="655688" y="381316"/>
                </a:lnTo>
                <a:lnTo>
                  <a:pt x="659262" y="332223"/>
                </a:lnTo>
                <a:lnTo>
                  <a:pt x="655688" y="283129"/>
                </a:lnTo>
                <a:lnTo>
                  <a:pt x="645305" y="236272"/>
                </a:lnTo>
                <a:lnTo>
                  <a:pt x="628625" y="192166"/>
                </a:lnTo>
                <a:lnTo>
                  <a:pt x="606156" y="151324"/>
                </a:lnTo>
                <a:lnTo>
                  <a:pt x="578356" y="114206"/>
                </a:lnTo>
                <a:lnTo>
                  <a:pt x="545852" y="81457"/>
                </a:lnTo>
                <a:lnTo>
                  <a:pt x="509090" y="53507"/>
                </a:lnTo>
                <a:lnTo>
                  <a:pt x="468577" y="30870"/>
                </a:lnTo>
                <a:lnTo>
                  <a:pt x="424824" y="14064"/>
                </a:lnTo>
                <a:lnTo>
                  <a:pt x="378338" y="3601"/>
                </a:lnTo>
                <a:lnTo>
                  <a:pt x="329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299275" y="2783380"/>
            <a:ext cx="693420" cy="698500"/>
          </a:xfrm>
          <a:custGeom>
            <a:avLst/>
            <a:gdLst/>
            <a:ahLst/>
            <a:cxnLst/>
            <a:rect l="l" t="t" r="r" b="b"/>
            <a:pathLst>
              <a:path w="693420" h="698500">
                <a:moveTo>
                  <a:pt x="346563" y="0"/>
                </a:moveTo>
                <a:lnTo>
                  <a:pt x="300020" y="3232"/>
                </a:lnTo>
                <a:lnTo>
                  <a:pt x="255231" y="12637"/>
                </a:lnTo>
                <a:lnTo>
                  <a:pt x="212635" y="27772"/>
                </a:lnTo>
                <a:lnTo>
                  <a:pt x="172668" y="48198"/>
                </a:lnTo>
                <a:lnTo>
                  <a:pt x="135766" y="73473"/>
                </a:lnTo>
                <a:lnTo>
                  <a:pt x="102368" y="103156"/>
                </a:lnTo>
                <a:lnTo>
                  <a:pt x="72909" y="136808"/>
                </a:lnTo>
                <a:lnTo>
                  <a:pt x="47827" y="173986"/>
                </a:lnTo>
                <a:lnTo>
                  <a:pt x="27558" y="214251"/>
                </a:lnTo>
                <a:lnTo>
                  <a:pt x="12525" y="257228"/>
                </a:lnTo>
                <a:lnTo>
                  <a:pt x="3207" y="302276"/>
                </a:lnTo>
                <a:lnTo>
                  <a:pt x="0" y="349156"/>
                </a:lnTo>
                <a:lnTo>
                  <a:pt x="3207" y="396035"/>
                </a:lnTo>
                <a:lnTo>
                  <a:pt x="12539" y="441150"/>
                </a:lnTo>
                <a:lnTo>
                  <a:pt x="27558" y="484060"/>
                </a:lnTo>
                <a:lnTo>
                  <a:pt x="47827" y="524325"/>
                </a:lnTo>
                <a:lnTo>
                  <a:pt x="72909" y="561503"/>
                </a:lnTo>
                <a:lnTo>
                  <a:pt x="102368" y="595155"/>
                </a:lnTo>
                <a:lnTo>
                  <a:pt x="135766" y="624838"/>
                </a:lnTo>
                <a:lnTo>
                  <a:pt x="172668" y="650113"/>
                </a:lnTo>
                <a:lnTo>
                  <a:pt x="212635" y="670539"/>
                </a:lnTo>
                <a:lnTo>
                  <a:pt x="255231" y="685674"/>
                </a:lnTo>
                <a:lnTo>
                  <a:pt x="300020" y="695079"/>
                </a:lnTo>
                <a:lnTo>
                  <a:pt x="346563" y="698312"/>
                </a:lnTo>
                <a:lnTo>
                  <a:pt x="393107" y="695079"/>
                </a:lnTo>
                <a:lnTo>
                  <a:pt x="437896" y="685674"/>
                </a:lnTo>
                <a:lnTo>
                  <a:pt x="480492" y="670539"/>
                </a:lnTo>
                <a:lnTo>
                  <a:pt x="492415" y="664446"/>
                </a:lnTo>
                <a:lnTo>
                  <a:pt x="346563" y="664446"/>
                </a:lnTo>
                <a:lnTo>
                  <a:pt x="299837" y="661081"/>
                </a:lnTo>
                <a:lnTo>
                  <a:pt x="255413" y="651290"/>
                </a:lnTo>
                <a:lnTo>
                  <a:pt x="213743" y="635528"/>
                </a:lnTo>
                <a:lnTo>
                  <a:pt x="175281" y="614251"/>
                </a:lnTo>
                <a:lnTo>
                  <a:pt x="140478" y="587914"/>
                </a:lnTo>
                <a:lnTo>
                  <a:pt x="109788" y="556973"/>
                </a:lnTo>
                <a:lnTo>
                  <a:pt x="83663" y="521885"/>
                </a:lnTo>
                <a:lnTo>
                  <a:pt x="62555" y="483103"/>
                </a:lnTo>
                <a:lnTo>
                  <a:pt x="46918" y="441083"/>
                </a:lnTo>
                <a:lnTo>
                  <a:pt x="37204" y="396283"/>
                </a:lnTo>
                <a:lnTo>
                  <a:pt x="33865" y="349156"/>
                </a:lnTo>
                <a:lnTo>
                  <a:pt x="37204" y="302028"/>
                </a:lnTo>
                <a:lnTo>
                  <a:pt x="46943" y="257161"/>
                </a:lnTo>
                <a:lnTo>
                  <a:pt x="62555" y="215208"/>
                </a:lnTo>
                <a:lnTo>
                  <a:pt x="83663" y="176427"/>
                </a:lnTo>
                <a:lnTo>
                  <a:pt x="109788" y="141338"/>
                </a:lnTo>
                <a:lnTo>
                  <a:pt x="140478" y="110397"/>
                </a:lnTo>
                <a:lnTo>
                  <a:pt x="175281" y="84060"/>
                </a:lnTo>
                <a:lnTo>
                  <a:pt x="213743" y="62783"/>
                </a:lnTo>
                <a:lnTo>
                  <a:pt x="255413" y="47022"/>
                </a:lnTo>
                <a:lnTo>
                  <a:pt x="299837" y="37230"/>
                </a:lnTo>
                <a:lnTo>
                  <a:pt x="346563" y="33865"/>
                </a:lnTo>
                <a:lnTo>
                  <a:pt x="492415" y="33865"/>
                </a:lnTo>
                <a:lnTo>
                  <a:pt x="480492" y="27772"/>
                </a:lnTo>
                <a:lnTo>
                  <a:pt x="437896" y="12637"/>
                </a:lnTo>
                <a:lnTo>
                  <a:pt x="393107" y="3232"/>
                </a:lnTo>
                <a:lnTo>
                  <a:pt x="346563" y="0"/>
                </a:lnTo>
                <a:close/>
              </a:path>
              <a:path w="693420" h="698500">
                <a:moveTo>
                  <a:pt x="492415" y="33865"/>
                </a:moveTo>
                <a:lnTo>
                  <a:pt x="346563" y="33865"/>
                </a:lnTo>
                <a:lnTo>
                  <a:pt x="393290" y="37230"/>
                </a:lnTo>
                <a:lnTo>
                  <a:pt x="437714" y="47022"/>
                </a:lnTo>
                <a:lnTo>
                  <a:pt x="479384" y="62783"/>
                </a:lnTo>
                <a:lnTo>
                  <a:pt x="517846" y="84060"/>
                </a:lnTo>
                <a:lnTo>
                  <a:pt x="552649" y="110397"/>
                </a:lnTo>
                <a:lnTo>
                  <a:pt x="583339" y="141338"/>
                </a:lnTo>
                <a:lnTo>
                  <a:pt x="609464" y="176427"/>
                </a:lnTo>
                <a:lnTo>
                  <a:pt x="630572" y="215208"/>
                </a:lnTo>
                <a:lnTo>
                  <a:pt x="646209" y="257228"/>
                </a:lnTo>
                <a:lnTo>
                  <a:pt x="655923" y="302028"/>
                </a:lnTo>
                <a:lnTo>
                  <a:pt x="659262" y="349156"/>
                </a:lnTo>
                <a:lnTo>
                  <a:pt x="655923" y="396283"/>
                </a:lnTo>
                <a:lnTo>
                  <a:pt x="646184" y="441150"/>
                </a:lnTo>
                <a:lnTo>
                  <a:pt x="630572" y="483103"/>
                </a:lnTo>
                <a:lnTo>
                  <a:pt x="609464" y="521885"/>
                </a:lnTo>
                <a:lnTo>
                  <a:pt x="583339" y="556973"/>
                </a:lnTo>
                <a:lnTo>
                  <a:pt x="552649" y="587914"/>
                </a:lnTo>
                <a:lnTo>
                  <a:pt x="517846" y="614251"/>
                </a:lnTo>
                <a:lnTo>
                  <a:pt x="479384" y="635528"/>
                </a:lnTo>
                <a:lnTo>
                  <a:pt x="437714" y="651290"/>
                </a:lnTo>
                <a:lnTo>
                  <a:pt x="393290" y="661081"/>
                </a:lnTo>
                <a:lnTo>
                  <a:pt x="346563" y="664446"/>
                </a:lnTo>
                <a:lnTo>
                  <a:pt x="492415" y="664446"/>
                </a:lnTo>
                <a:lnTo>
                  <a:pt x="557360" y="624838"/>
                </a:lnTo>
                <a:lnTo>
                  <a:pt x="590759" y="595155"/>
                </a:lnTo>
                <a:lnTo>
                  <a:pt x="620218" y="561503"/>
                </a:lnTo>
                <a:lnTo>
                  <a:pt x="645300" y="524325"/>
                </a:lnTo>
                <a:lnTo>
                  <a:pt x="665569" y="484060"/>
                </a:lnTo>
                <a:lnTo>
                  <a:pt x="680602" y="441083"/>
                </a:lnTo>
                <a:lnTo>
                  <a:pt x="689920" y="396035"/>
                </a:lnTo>
                <a:lnTo>
                  <a:pt x="693127" y="349156"/>
                </a:lnTo>
                <a:lnTo>
                  <a:pt x="689920" y="302276"/>
                </a:lnTo>
                <a:lnTo>
                  <a:pt x="680588" y="257161"/>
                </a:lnTo>
                <a:lnTo>
                  <a:pt x="665569" y="214251"/>
                </a:lnTo>
                <a:lnTo>
                  <a:pt x="645300" y="173986"/>
                </a:lnTo>
                <a:lnTo>
                  <a:pt x="620218" y="136808"/>
                </a:lnTo>
                <a:lnTo>
                  <a:pt x="590759" y="103156"/>
                </a:lnTo>
                <a:lnTo>
                  <a:pt x="557360" y="73473"/>
                </a:lnTo>
                <a:lnTo>
                  <a:pt x="520459" y="48198"/>
                </a:lnTo>
                <a:lnTo>
                  <a:pt x="492415" y="33865"/>
                </a:lnTo>
                <a:close/>
              </a:path>
            </a:pathLst>
          </a:custGeom>
          <a:solidFill>
            <a:srgbClr val="005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316208" y="5344939"/>
            <a:ext cx="659765" cy="663575"/>
          </a:xfrm>
          <a:custGeom>
            <a:avLst/>
            <a:gdLst/>
            <a:ahLst/>
            <a:cxnLst/>
            <a:rect l="l" t="t" r="r" b="b"/>
            <a:pathLst>
              <a:path w="659765" h="663575">
                <a:moveTo>
                  <a:pt x="329631" y="0"/>
                </a:moveTo>
                <a:lnTo>
                  <a:pt x="280920" y="3594"/>
                </a:lnTo>
                <a:lnTo>
                  <a:pt x="234429" y="14037"/>
                </a:lnTo>
                <a:lnTo>
                  <a:pt x="190666" y="30818"/>
                </a:lnTo>
                <a:lnTo>
                  <a:pt x="150143" y="53425"/>
                </a:lnTo>
                <a:lnTo>
                  <a:pt x="113368" y="81348"/>
                </a:lnTo>
                <a:lnTo>
                  <a:pt x="80852" y="114075"/>
                </a:lnTo>
                <a:lnTo>
                  <a:pt x="53105" y="151096"/>
                </a:lnTo>
                <a:lnTo>
                  <a:pt x="30636" y="191899"/>
                </a:lnTo>
                <a:lnTo>
                  <a:pt x="13956" y="235973"/>
                </a:lnTo>
                <a:lnTo>
                  <a:pt x="3574" y="282809"/>
                </a:lnTo>
                <a:lnTo>
                  <a:pt x="0" y="331893"/>
                </a:lnTo>
                <a:lnTo>
                  <a:pt x="3574" y="380781"/>
                </a:lnTo>
                <a:lnTo>
                  <a:pt x="13956" y="427455"/>
                </a:lnTo>
                <a:lnTo>
                  <a:pt x="30636" y="471401"/>
                </a:lnTo>
                <a:lnTo>
                  <a:pt x="53105" y="512104"/>
                </a:lnTo>
                <a:lnTo>
                  <a:pt x="80852" y="549049"/>
                </a:lnTo>
                <a:lnTo>
                  <a:pt x="113368" y="581722"/>
                </a:lnTo>
                <a:lnTo>
                  <a:pt x="150143" y="609608"/>
                </a:lnTo>
                <a:lnTo>
                  <a:pt x="190666" y="632193"/>
                </a:lnTo>
                <a:lnTo>
                  <a:pt x="234429" y="648963"/>
                </a:lnTo>
                <a:lnTo>
                  <a:pt x="280920" y="659402"/>
                </a:lnTo>
                <a:lnTo>
                  <a:pt x="329631" y="662996"/>
                </a:lnTo>
                <a:lnTo>
                  <a:pt x="378341" y="659401"/>
                </a:lnTo>
                <a:lnTo>
                  <a:pt x="424833" y="648960"/>
                </a:lnTo>
                <a:lnTo>
                  <a:pt x="468595" y="632185"/>
                </a:lnTo>
                <a:lnTo>
                  <a:pt x="509118" y="609589"/>
                </a:lnTo>
                <a:lnTo>
                  <a:pt x="545893" y="581685"/>
                </a:lnTo>
                <a:lnTo>
                  <a:pt x="578409" y="548985"/>
                </a:lnTo>
                <a:lnTo>
                  <a:pt x="606156" y="512002"/>
                </a:lnTo>
                <a:lnTo>
                  <a:pt x="628625" y="471249"/>
                </a:lnTo>
                <a:lnTo>
                  <a:pt x="645305" y="427239"/>
                </a:lnTo>
                <a:lnTo>
                  <a:pt x="655688" y="380484"/>
                </a:lnTo>
                <a:lnTo>
                  <a:pt x="659262" y="331498"/>
                </a:lnTo>
                <a:lnTo>
                  <a:pt x="655688" y="282511"/>
                </a:lnTo>
                <a:lnTo>
                  <a:pt x="645305" y="235757"/>
                </a:lnTo>
                <a:lnTo>
                  <a:pt x="628625" y="191747"/>
                </a:lnTo>
                <a:lnTo>
                  <a:pt x="606156" y="150994"/>
                </a:lnTo>
                <a:lnTo>
                  <a:pt x="578409" y="114011"/>
                </a:lnTo>
                <a:lnTo>
                  <a:pt x="545893" y="81311"/>
                </a:lnTo>
                <a:lnTo>
                  <a:pt x="509118" y="53406"/>
                </a:lnTo>
                <a:lnTo>
                  <a:pt x="468595" y="30810"/>
                </a:lnTo>
                <a:lnTo>
                  <a:pt x="424833" y="14035"/>
                </a:lnTo>
                <a:lnTo>
                  <a:pt x="378341" y="3594"/>
                </a:lnTo>
                <a:lnTo>
                  <a:pt x="329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299275" y="5328006"/>
            <a:ext cx="693420" cy="697230"/>
          </a:xfrm>
          <a:custGeom>
            <a:avLst/>
            <a:gdLst/>
            <a:ahLst/>
            <a:cxnLst/>
            <a:rect l="l" t="t" r="r" b="b"/>
            <a:pathLst>
              <a:path w="693420" h="697229">
                <a:moveTo>
                  <a:pt x="346563" y="0"/>
                </a:moveTo>
                <a:lnTo>
                  <a:pt x="300022" y="3225"/>
                </a:lnTo>
                <a:lnTo>
                  <a:pt x="255235" y="12610"/>
                </a:lnTo>
                <a:lnTo>
                  <a:pt x="212640" y="27714"/>
                </a:lnTo>
                <a:lnTo>
                  <a:pt x="172673" y="48096"/>
                </a:lnTo>
                <a:lnTo>
                  <a:pt x="135771" y="73318"/>
                </a:lnTo>
                <a:lnTo>
                  <a:pt x="102372" y="102940"/>
                </a:lnTo>
                <a:lnTo>
                  <a:pt x="72912" y="136521"/>
                </a:lnTo>
                <a:lnTo>
                  <a:pt x="47829" y="173622"/>
                </a:lnTo>
                <a:lnTo>
                  <a:pt x="27559" y="213804"/>
                </a:lnTo>
                <a:lnTo>
                  <a:pt x="12521" y="256717"/>
                </a:lnTo>
                <a:lnTo>
                  <a:pt x="3207" y="301648"/>
                </a:lnTo>
                <a:lnTo>
                  <a:pt x="0" y="348431"/>
                </a:lnTo>
                <a:lnTo>
                  <a:pt x="3207" y="395214"/>
                </a:lnTo>
                <a:lnTo>
                  <a:pt x="12540" y="440236"/>
                </a:lnTo>
                <a:lnTo>
                  <a:pt x="27559" y="483058"/>
                </a:lnTo>
                <a:lnTo>
                  <a:pt x="47829" y="523239"/>
                </a:lnTo>
                <a:lnTo>
                  <a:pt x="72912" y="560340"/>
                </a:lnTo>
                <a:lnTo>
                  <a:pt x="102372" y="593921"/>
                </a:lnTo>
                <a:lnTo>
                  <a:pt x="135771" y="623543"/>
                </a:lnTo>
                <a:lnTo>
                  <a:pt x="172673" y="648765"/>
                </a:lnTo>
                <a:lnTo>
                  <a:pt x="212640" y="669148"/>
                </a:lnTo>
                <a:lnTo>
                  <a:pt x="255235" y="684251"/>
                </a:lnTo>
                <a:lnTo>
                  <a:pt x="300022" y="693636"/>
                </a:lnTo>
                <a:lnTo>
                  <a:pt x="346563" y="696862"/>
                </a:lnTo>
                <a:lnTo>
                  <a:pt x="393105" y="693636"/>
                </a:lnTo>
                <a:lnTo>
                  <a:pt x="437892" y="684251"/>
                </a:lnTo>
                <a:lnTo>
                  <a:pt x="480487" y="669148"/>
                </a:lnTo>
                <a:lnTo>
                  <a:pt x="492551" y="662995"/>
                </a:lnTo>
                <a:lnTo>
                  <a:pt x="346563" y="662995"/>
                </a:lnTo>
                <a:lnTo>
                  <a:pt x="299835" y="659638"/>
                </a:lnTo>
                <a:lnTo>
                  <a:pt x="255409" y="649869"/>
                </a:lnTo>
                <a:lnTo>
                  <a:pt x="213738" y="634143"/>
                </a:lnTo>
                <a:lnTo>
                  <a:pt x="175275" y="612914"/>
                </a:lnTo>
                <a:lnTo>
                  <a:pt x="140473" y="586638"/>
                </a:lnTo>
                <a:lnTo>
                  <a:pt x="109784" y="555768"/>
                </a:lnTo>
                <a:lnTo>
                  <a:pt x="83660" y="520760"/>
                </a:lnTo>
                <a:lnTo>
                  <a:pt x="62553" y="482067"/>
                </a:lnTo>
                <a:lnTo>
                  <a:pt x="46917" y="440145"/>
                </a:lnTo>
                <a:lnTo>
                  <a:pt x="37204" y="395448"/>
                </a:lnTo>
                <a:lnTo>
                  <a:pt x="33865" y="348431"/>
                </a:lnTo>
                <a:lnTo>
                  <a:pt x="37204" y="301413"/>
                </a:lnTo>
                <a:lnTo>
                  <a:pt x="46917" y="256717"/>
                </a:lnTo>
                <a:lnTo>
                  <a:pt x="62553" y="214795"/>
                </a:lnTo>
                <a:lnTo>
                  <a:pt x="83660" y="176102"/>
                </a:lnTo>
                <a:lnTo>
                  <a:pt x="109784" y="141094"/>
                </a:lnTo>
                <a:lnTo>
                  <a:pt x="140473" y="110224"/>
                </a:lnTo>
                <a:lnTo>
                  <a:pt x="175275" y="83948"/>
                </a:lnTo>
                <a:lnTo>
                  <a:pt x="213738" y="62719"/>
                </a:lnTo>
                <a:lnTo>
                  <a:pt x="255409" y="46993"/>
                </a:lnTo>
                <a:lnTo>
                  <a:pt x="299835" y="37224"/>
                </a:lnTo>
                <a:lnTo>
                  <a:pt x="346563" y="33867"/>
                </a:lnTo>
                <a:lnTo>
                  <a:pt x="492552" y="33867"/>
                </a:lnTo>
                <a:lnTo>
                  <a:pt x="480487" y="27714"/>
                </a:lnTo>
                <a:lnTo>
                  <a:pt x="437892" y="12610"/>
                </a:lnTo>
                <a:lnTo>
                  <a:pt x="393105" y="3225"/>
                </a:lnTo>
                <a:lnTo>
                  <a:pt x="346563" y="0"/>
                </a:lnTo>
                <a:close/>
              </a:path>
              <a:path w="693420" h="697229">
                <a:moveTo>
                  <a:pt x="492552" y="33867"/>
                </a:moveTo>
                <a:lnTo>
                  <a:pt x="346563" y="33867"/>
                </a:lnTo>
                <a:lnTo>
                  <a:pt x="393292" y="37224"/>
                </a:lnTo>
                <a:lnTo>
                  <a:pt x="437718" y="46993"/>
                </a:lnTo>
                <a:lnTo>
                  <a:pt x="479389" y="62719"/>
                </a:lnTo>
                <a:lnTo>
                  <a:pt x="517851" y="83948"/>
                </a:lnTo>
                <a:lnTo>
                  <a:pt x="552654" y="110224"/>
                </a:lnTo>
                <a:lnTo>
                  <a:pt x="583343" y="141094"/>
                </a:lnTo>
                <a:lnTo>
                  <a:pt x="609467" y="176102"/>
                </a:lnTo>
                <a:lnTo>
                  <a:pt x="630574" y="214795"/>
                </a:lnTo>
                <a:lnTo>
                  <a:pt x="646210" y="256717"/>
                </a:lnTo>
                <a:lnTo>
                  <a:pt x="655923" y="301413"/>
                </a:lnTo>
                <a:lnTo>
                  <a:pt x="659262" y="348431"/>
                </a:lnTo>
                <a:lnTo>
                  <a:pt x="655923" y="395448"/>
                </a:lnTo>
                <a:lnTo>
                  <a:pt x="646210" y="440145"/>
                </a:lnTo>
                <a:lnTo>
                  <a:pt x="630574" y="482067"/>
                </a:lnTo>
                <a:lnTo>
                  <a:pt x="609467" y="520760"/>
                </a:lnTo>
                <a:lnTo>
                  <a:pt x="583343" y="555768"/>
                </a:lnTo>
                <a:lnTo>
                  <a:pt x="552654" y="586638"/>
                </a:lnTo>
                <a:lnTo>
                  <a:pt x="517851" y="612914"/>
                </a:lnTo>
                <a:lnTo>
                  <a:pt x="479389" y="634143"/>
                </a:lnTo>
                <a:lnTo>
                  <a:pt x="437718" y="649869"/>
                </a:lnTo>
                <a:lnTo>
                  <a:pt x="393292" y="659638"/>
                </a:lnTo>
                <a:lnTo>
                  <a:pt x="346563" y="662995"/>
                </a:lnTo>
                <a:lnTo>
                  <a:pt x="492551" y="662995"/>
                </a:lnTo>
                <a:lnTo>
                  <a:pt x="557356" y="623543"/>
                </a:lnTo>
                <a:lnTo>
                  <a:pt x="590755" y="593921"/>
                </a:lnTo>
                <a:lnTo>
                  <a:pt x="620214" y="560340"/>
                </a:lnTo>
                <a:lnTo>
                  <a:pt x="645298" y="523239"/>
                </a:lnTo>
                <a:lnTo>
                  <a:pt x="665568" y="483058"/>
                </a:lnTo>
                <a:lnTo>
                  <a:pt x="680606" y="440145"/>
                </a:lnTo>
                <a:lnTo>
                  <a:pt x="689920" y="395214"/>
                </a:lnTo>
                <a:lnTo>
                  <a:pt x="693127" y="348431"/>
                </a:lnTo>
                <a:lnTo>
                  <a:pt x="689920" y="301648"/>
                </a:lnTo>
                <a:lnTo>
                  <a:pt x="680587" y="256625"/>
                </a:lnTo>
                <a:lnTo>
                  <a:pt x="665568" y="213804"/>
                </a:lnTo>
                <a:lnTo>
                  <a:pt x="645298" y="173622"/>
                </a:lnTo>
                <a:lnTo>
                  <a:pt x="620214" y="136521"/>
                </a:lnTo>
                <a:lnTo>
                  <a:pt x="590755" y="102940"/>
                </a:lnTo>
                <a:lnTo>
                  <a:pt x="557356" y="73318"/>
                </a:lnTo>
                <a:lnTo>
                  <a:pt x="520454" y="48096"/>
                </a:lnTo>
                <a:lnTo>
                  <a:pt x="492552" y="33867"/>
                </a:lnTo>
                <a:close/>
              </a:path>
            </a:pathLst>
          </a:custGeom>
          <a:solidFill>
            <a:srgbClr val="005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207995" y="5317375"/>
            <a:ext cx="659765" cy="664845"/>
          </a:xfrm>
          <a:custGeom>
            <a:avLst/>
            <a:gdLst/>
            <a:ahLst/>
            <a:cxnLst/>
            <a:rect l="l" t="t" r="r" b="b"/>
            <a:pathLst>
              <a:path w="659765" h="664845">
                <a:moveTo>
                  <a:pt x="329631" y="0"/>
                </a:moveTo>
                <a:lnTo>
                  <a:pt x="280919" y="3602"/>
                </a:lnTo>
                <a:lnTo>
                  <a:pt x="234423" y="14065"/>
                </a:lnTo>
                <a:lnTo>
                  <a:pt x="190654" y="30877"/>
                </a:lnTo>
                <a:lnTo>
                  <a:pt x="150122" y="53523"/>
                </a:lnTo>
                <a:lnTo>
                  <a:pt x="113337" y="81488"/>
                </a:lnTo>
                <a:lnTo>
                  <a:pt x="80812" y="114260"/>
                </a:lnTo>
                <a:lnTo>
                  <a:pt x="53105" y="151239"/>
                </a:lnTo>
                <a:lnTo>
                  <a:pt x="30636" y="192039"/>
                </a:lnTo>
                <a:lnTo>
                  <a:pt x="13956" y="236092"/>
                </a:lnTo>
                <a:lnTo>
                  <a:pt x="3574" y="282881"/>
                </a:lnTo>
                <a:lnTo>
                  <a:pt x="0" y="331893"/>
                </a:lnTo>
                <a:lnTo>
                  <a:pt x="3574" y="381068"/>
                </a:lnTo>
                <a:lnTo>
                  <a:pt x="13956" y="427993"/>
                </a:lnTo>
                <a:lnTo>
                  <a:pt x="30636" y="472153"/>
                </a:lnTo>
                <a:lnTo>
                  <a:pt x="53105" y="513037"/>
                </a:lnTo>
                <a:lnTo>
                  <a:pt x="80905" y="550186"/>
                </a:lnTo>
                <a:lnTo>
                  <a:pt x="113409" y="582957"/>
                </a:lnTo>
                <a:lnTo>
                  <a:pt x="150171" y="610923"/>
                </a:lnTo>
                <a:lnTo>
                  <a:pt x="190684" y="633568"/>
                </a:lnTo>
                <a:lnTo>
                  <a:pt x="234437" y="650380"/>
                </a:lnTo>
                <a:lnTo>
                  <a:pt x="280923" y="660844"/>
                </a:lnTo>
                <a:lnTo>
                  <a:pt x="329631" y="664446"/>
                </a:lnTo>
                <a:lnTo>
                  <a:pt x="378342" y="660844"/>
                </a:lnTo>
                <a:lnTo>
                  <a:pt x="424837" y="650378"/>
                </a:lnTo>
                <a:lnTo>
                  <a:pt x="468606" y="633562"/>
                </a:lnTo>
                <a:lnTo>
                  <a:pt x="509139" y="610907"/>
                </a:lnTo>
                <a:lnTo>
                  <a:pt x="545923" y="582926"/>
                </a:lnTo>
                <a:lnTo>
                  <a:pt x="578448" y="550132"/>
                </a:lnTo>
                <a:lnTo>
                  <a:pt x="606156" y="513122"/>
                </a:lnTo>
                <a:lnTo>
                  <a:pt x="628625" y="472280"/>
                </a:lnTo>
                <a:lnTo>
                  <a:pt x="645305" y="428173"/>
                </a:lnTo>
                <a:lnTo>
                  <a:pt x="655688" y="381316"/>
                </a:lnTo>
                <a:lnTo>
                  <a:pt x="659262" y="332223"/>
                </a:lnTo>
                <a:lnTo>
                  <a:pt x="655688" y="283129"/>
                </a:lnTo>
                <a:lnTo>
                  <a:pt x="645305" y="236272"/>
                </a:lnTo>
                <a:lnTo>
                  <a:pt x="628625" y="192166"/>
                </a:lnTo>
                <a:lnTo>
                  <a:pt x="606156" y="151324"/>
                </a:lnTo>
                <a:lnTo>
                  <a:pt x="578355" y="114206"/>
                </a:lnTo>
                <a:lnTo>
                  <a:pt x="545852" y="81457"/>
                </a:lnTo>
                <a:lnTo>
                  <a:pt x="509089" y="53507"/>
                </a:lnTo>
                <a:lnTo>
                  <a:pt x="468577" y="30870"/>
                </a:lnTo>
                <a:lnTo>
                  <a:pt x="424823" y="14064"/>
                </a:lnTo>
                <a:lnTo>
                  <a:pt x="378337" y="3601"/>
                </a:lnTo>
                <a:lnTo>
                  <a:pt x="329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191063" y="5300442"/>
            <a:ext cx="693420" cy="698500"/>
          </a:xfrm>
          <a:custGeom>
            <a:avLst/>
            <a:gdLst/>
            <a:ahLst/>
            <a:cxnLst/>
            <a:rect l="l" t="t" r="r" b="b"/>
            <a:pathLst>
              <a:path w="693420" h="698500">
                <a:moveTo>
                  <a:pt x="346563" y="0"/>
                </a:moveTo>
                <a:lnTo>
                  <a:pt x="300020" y="3232"/>
                </a:lnTo>
                <a:lnTo>
                  <a:pt x="255231" y="12637"/>
                </a:lnTo>
                <a:lnTo>
                  <a:pt x="212635" y="27772"/>
                </a:lnTo>
                <a:lnTo>
                  <a:pt x="172668" y="48198"/>
                </a:lnTo>
                <a:lnTo>
                  <a:pt x="135766" y="73473"/>
                </a:lnTo>
                <a:lnTo>
                  <a:pt x="102368" y="103156"/>
                </a:lnTo>
                <a:lnTo>
                  <a:pt x="72909" y="136808"/>
                </a:lnTo>
                <a:lnTo>
                  <a:pt x="47827" y="173986"/>
                </a:lnTo>
                <a:lnTo>
                  <a:pt x="27558" y="214251"/>
                </a:lnTo>
                <a:lnTo>
                  <a:pt x="12525" y="257228"/>
                </a:lnTo>
                <a:lnTo>
                  <a:pt x="3207" y="302277"/>
                </a:lnTo>
                <a:lnTo>
                  <a:pt x="0" y="349156"/>
                </a:lnTo>
                <a:lnTo>
                  <a:pt x="3207" y="396035"/>
                </a:lnTo>
                <a:lnTo>
                  <a:pt x="12539" y="441150"/>
                </a:lnTo>
                <a:lnTo>
                  <a:pt x="27558" y="484061"/>
                </a:lnTo>
                <a:lnTo>
                  <a:pt x="47827" y="524325"/>
                </a:lnTo>
                <a:lnTo>
                  <a:pt x="72909" y="561504"/>
                </a:lnTo>
                <a:lnTo>
                  <a:pt x="102368" y="595155"/>
                </a:lnTo>
                <a:lnTo>
                  <a:pt x="135766" y="624839"/>
                </a:lnTo>
                <a:lnTo>
                  <a:pt x="172668" y="650114"/>
                </a:lnTo>
                <a:lnTo>
                  <a:pt x="212635" y="670540"/>
                </a:lnTo>
                <a:lnTo>
                  <a:pt x="255231" y="685675"/>
                </a:lnTo>
                <a:lnTo>
                  <a:pt x="300020" y="695080"/>
                </a:lnTo>
                <a:lnTo>
                  <a:pt x="346563" y="698312"/>
                </a:lnTo>
                <a:lnTo>
                  <a:pt x="393107" y="695080"/>
                </a:lnTo>
                <a:lnTo>
                  <a:pt x="437896" y="685675"/>
                </a:lnTo>
                <a:lnTo>
                  <a:pt x="480492" y="670540"/>
                </a:lnTo>
                <a:lnTo>
                  <a:pt x="492416" y="664446"/>
                </a:lnTo>
                <a:lnTo>
                  <a:pt x="346563" y="664446"/>
                </a:lnTo>
                <a:lnTo>
                  <a:pt x="299837" y="661081"/>
                </a:lnTo>
                <a:lnTo>
                  <a:pt x="255413" y="651290"/>
                </a:lnTo>
                <a:lnTo>
                  <a:pt x="213743" y="635528"/>
                </a:lnTo>
                <a:lnTo>
                  <a:pt x="175281" y="614251"/>
                </a:lnTo>
                <a:lnTo>
                  <a:pt x="140478" y="587914"/>
                </a:lnTo>
                <a:lnTo>
                  <a:pt x="109788" y="556973"/>
                </a:lnTo>
                <a:lnTo>
                  <a:pt x="83663" y="521884"/>
                </a:lnTo>
                <a:lnTo>
                  <a:pt x="62555" y="483103"/>
                </a:lnTo>
                <a:lnTo>
                  <a:pt x="46918" y="441084"/>
                </a:lnTo>
                <a:lnTo>
                  <a:pt x="37204" y="396283"/>
                </a:lnTo>
                <a:lnTo>
                  <a:pt x="33865" y="349156"/>
                </a:lnTo>
                <a:lnTo>
                  <a:pt x="37204" y="302029"/>
                </a:lnTo>
                <a:lnTo>
                  <a:pt x="46943" y="257161"/>
                </a:lnTo>
                <a:lnTo>
                  <a:pt x="62555" y="215209"/>
                </a:lnTo>
                <a:lnTo>
                  <a:pt x="83663" y="176427"/>
                </a:lnTo>
                <a:lnTo>
                  <a:pt x="109788" y="141338"/>
                </a:lnTo>
                <a:lnTo>
                  <a:pt x="140478" y="110397"/>
                </a:lnTo>
                <a:lnTo>
                  <a:pt x="175281" y="84061"/>
                </a:lnTo>
                <a:lnTo>
                  <a:pt x="213743" y="62784"/>
                </a:lnTo>
                <a:lnTo>
                  <a:pt x="255413" y="47022"/>
                </a:lnTo>
                <a:lnTo>
                  <a:pt x="299837" y="37230"/>
                </a:lnTo>
                <a:lnTo>
                  <a:pt x="346563" y="33865"/>
                </a:lnTo>
                <a:lnTo>
                  <a:pt x="492415" y="33865"/>
                </a:lnTo>
                <a:lnTo>
                  <a:pt x="480492" y="27772"/>
                </a:lnTo>
                <a:lnTo>
                  <a:pt x="437896" y="12637"/>
                </a:lnTo>
                <a:lnTo>
                  <a:pt x="393107" y="3232"/>
                </a:lnTo>
                <a:lnTo>
                  <a:pt x="346563" y="0"/>
                </a:lnTo>
                <a:close/>
              </a:path>
              <a:path w="693420" h="698500">
                <a:moveTo>
                  <a:pt x="492415" y="33865"/>
                </a:moveTo>
                <a:lnTo>
                  <a:pt x="346563" y="33865"/>
                </a:lnTo>
                <a:lnTo>
                  <a:pt x="393290" y="37230"/>
                </a:lnTo>
                <a:lnTo>
                  <a:pt x="437714" y="47022"/>
                </a:lnTo>
                <a:lnTo>
                  <a:pt x="479384" y="62784"/>
                </a:lnTo>
                <a:lnTo>
                  <a:pt x="517846" y="84061"/>
                </a:lnTo>
                <a:lnTo>
                  <a:pt x="552648" y="110397"/>
                </a:lnTo>
                <a:lnTo>
                  <a:pt x="583338" y="141338"/>
                </a:lnTo>
                <a:lnTo>
                  <a:pt x="609463" y="176427"/>
                </a:lnTo>
                <a:lnTo>
                  <a:pt x="630571" y="215209"/>
                </a:lnTo>
                <a:lnTo>
                  <a:pt x="646208" y="257228"/>
                </a:lnTo>
                <a:lnTo>
                  <a:pt x="655922" y="302029"/>
                </a:lnTo>
                <a:lnTo>
                  <a:pt x="659260" y="349156"/>
                </a:lnTo>
                <a:lnTo>
                  <a:pt x="655922" y="396283"/>
                </a:lnTo>
                <a:lnTo>
                  <a:pt x="646183" y="441150"/>
                </a:lnTo>
                <a:lnTo>
                  <a:pt x="630571" y="483103"/>
                </a:lnTo>
                <a:lnTo>
                  <a:pt x="609463" y="521884"/>
                </a:lnTo>
                <a:lnTo>
                  <a:pt x="583338" y="556973"/>
                </a:lnTo>
                <a:lnTo>
                  <a:pt x="552648" y="587914"/>
                </a:lnTo>
                <a:lnTo>
                  <a:pt x="517846" y="614251"/>
                </a:lnTo>
                <a:lnTo>
                  <a:pt x="479384" y="635528"/>
                </a:lnTo>
                <a:lnTo>
                  <a:pt x="437714" y="651290"/>
                </a:lnTo>
                <a:lnTo>
                  <a:pt x="393290" y="661081"/>
                </a:lnTo>
                <a:lnTo>
                  <a:pt x="346563" y="664446"/>
                </a:lnTo>
                <a:lnTo>
                  <a:pt x="492416" y="664446"/>
                </a:lnTo>
                <a:lnTo>
                  <a:pt x="557360" y="624839"/>
                </a:lnTo>
                <a:lnTo>
                  <a:pt x="590759" y="595155"/>
                </a:lnTo>
                <a:lnTo>
                  <a:pt x="620218" y="561504"/>
                </a:lnTo>
                <a:lnTo>
                  <a:pt x="645300" y="524325"/>
                </a:lnTo>
                <a:lnTo>
                  <a:pt x="665569" y="484061"/>
                </a:lnTo>
                <a:lnTo>
                  <a:pt x="680602" y="441084"/>
                </a:lnTo>
                <a:lnTo>
                  <a:pt x="689920" y="396035"/>
                </a:lnTo>
                <a:lnTo>
                  <a:pt x="693127" y="349156"/>
                </a:lnTo>
                <a:lnTo>
                  <a:pt x="689920" y="302277"/>
                </a:lnTo>
                <a:lnTo>
                  <a:pt x="680588" y="257161"/>
                </a:lnTo>
                <a:lnTo>
                  <a:pt x="665569" y="214251"/>
                </a:lnTo>
                <a:lnTo>
                  <a:pt x="645300" y="173986"/>
                </a:lnTo>
                <a:lnTo>
                  <a:pt x="620218" y="136808"/>
                </a:lnTo>
                <a:lnTo>
                  <a:pt x="590759" y="103156"/>
                </a:lnTo>
                <a:lnTo>
                  <a:pt x="557360" y="73473"/>
                </a:lnTo>
                <a:lnTo>
                  <a:pt x="520459" y="48198"/>
                </a:lnTo>
                <a:lnTo>
                  <a:pt x="492415" y="33865"/>
                </a:lnTo>
                <a:close/>
              </a:path>
            </a:pathLst>
          </a:custGeom>
          <a:solidFill>
            <a:srgbClr val="005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781570" y="3589437"/>
            <a:ext cx="622797" cy="372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757181" y="3035335"/>
            <a:ext cx="675005" cy="712470"/>
          </a:xfrm>
          <a:custGeom>
            <a:avLst/>
            <a:gdLst/>
            <a:ahLst/>
            <a:cxnLst/>
            <a:rect l="l" t="t" r="r" b="b"/>
            <a:pathLst>
              <a:path w="675004" h="712470">
                <a:moveTo>
                  <a:pt x="337414" y="0"/>
                </a:moveTo>
                <a:lnTo>
                  <a:pt x="291629" y="3251"/>
                </a:lnTo>
                <a:lnTo>
                  <a:pt x="247716" y="12722"/>
                </a:lnTo>
                <a:lnTo>
                  <a:pt x="206078" y="27990"/>
                </a:lnTo>
                <a:lnTo>
                  <a:pt x="167115" y="48632"/>
                </a:lnTo>
                <a:lnTo>
                  <a:pt x="131231" y="74225"/>
                </a:lnTo>
                <a:lnTo>
                  <a:pt x="98826" y="104345"/>
                </a:lnTo>
                <a:lnTo>
                  <a:pt x="70304" y="138570"/>
                </a:lnTo>
                <a:lnTo>
                  <a:pt x="46067" y="176476"/>
                </a:lnTo>
                <a:lnTo>
                  <a:pt x="26515" y="217639"/>
                </a:lnTo>
                <a:lnTo>
                  <a:pt x="12052" y="261638"/>
                </a:lnTo>
                <a:lnTo>
                  <a:pt x="3080" y="308048"/>
                </a:lnTo>
                <a:lnTo>
                  <a:pt x="0" y="356447"/>
                </a:lnTo>
                <a:lnTo>
                  <a:pt x="3080" y="404694"/>
                </a:lnTo>
                <a:lnTo>
                  <a:pt x="12052" y="450979"/>
                </a:lnTo>
                <a:lnTo>
                  <a:pt x="26515" y="494874"/>
                </a:lnTo>
                <a:lnTo>
                  <a:pt x="46067" y="535956"/>
                </a:lnTo>
                <a:lnTo>
                  <a:pt x="70304" y="573797"/>
                </a:lnTo>
                <a:lnTo>
                  <a:pt x="98826" y="607973"/>
                </a:lnTo>
                <a:lnTo>
                  <a:pt x="131231" y="638059"/>
                </a:lnTo>
                <a:lnTo>
                  <a:pt x="167115" y="663629"/>
                </a:lnTo>
                <a:lnTo>
                  <a:pt x="206078" y="684257"/>
                </a:lnTo>
                <a:lnTo>
                  <a:pt x="247716" y="699518"/>
                </a:lnTo>
                <a:lnTo>
                  <a:pt x="291629" y="708986"/>
                </a:lnTo>
                <a:lnTo>
                  <a:pt x="337414" y="712237"/>
                </a:lnTo>
                <a:lnTo>
                  <a:pt x="383200" y="708986"/>
                </a:lnTo>
                <a:lnTo>
                  <a:pt x="427113" y="699516"/>
                </a:lnTo>
                <a:lnTo>
                  <a:pt x="468752" y="684252"/>
                </a:lnTo>
                <a:lnTo>
                  <a:pt x="507715" y="663617"/>
                </a:lnTo>
                <a:lnTo>
                  <a:pt x="543599" y="638035"/>
                </a:lnTo>
                <a:lnTo>
                  <a:pt x="576004" y="607932"/>
                </a:lnTo>
                <a:lnTo>
                  <a:pt x="604526" y="573732"/>
                </a:lnTo>
                <a:lnTo>
                  <a:pt x="628763" y="535859"/>
                </a:lnTo>
                <a:lnTo>
                  <a:pt x="648315" y="494736"/>
                </a:lnTo>
                <a:lnTo>
                  <a:pt x="662778" y="450789"/>
                </a:lnTo>
                <a:lnTo>
                  <a:pt x="671750" y="404442"/>
                </a:lnTo>
                <a:lnTo>
                  <a:pt x="674831" y="356119"/>
                </a:lnTo>
                <a:lnTo>
                  <a:pt x="671750" y="307796"/>
                </a:lnTo>
                <a:lnTo>
                  <a:pt x="662778" y="261448"/>
                </a:lnTo>
                <a:lnTo>
                  <a:pt x="648315" y="217501"/>
                </a:lnTo>
                <a:lnTo>
                  <a:pt x="628763" y="176378"/>
                </a:lnTo>
                <a:lnTo>
                  <a:pt x="604526" y="138505"/>
                </a:lnTo>
                <a:lnTo>
                  <a:pt x="576004" y="104304"/>
                </a:lnTo>
                <a:lnTo>
                  <a:pt x="543599" y="74201"/>
                </a:lnTo>
                <a:lnTo>
                  <a:pt x="507715" y="48620"/>
                </a:lnTo>
                <a:lnTo>
                  <a:pt x="468752" y="27985"/>
                </a:lnTo>
                <a:lnTo>
                  <a:pt x="427113" y="12720"/>
                </a:lnTo>
                <a:lnTo>
                  <a:pt x="383200" y="3250"/>
                </a:lnTo>
                <a:lnTo>
                  <a:pt x="337414" y="0"/>
                </a:ln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953449" y="3214173"/>
            <a:ext cx="375920" cy="344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ts val="1255"/>
              </a:lnSpc>
              <a:spcBef>
                <a:spcPts val="100"/>
              </a:spcBef>
            </a:pPr>
            <a:r>
              <a:rPr sz="1050" b="1" spc="-5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IVF</a:t>
            </a: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⽣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R="5715" algn="ctr">
              <a:lnSpc>
                <a:spcPts val="1255"/>
              </a:lnSpc>
            </a:pP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命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58379" y="2811571"/>
            <a:ext cx="54800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3335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 UI" panose="020B0604030504040204" charset="-120"/>
                <a:cs typeface="Microsoft JhengHei UI" panose="020B0604030504040204" charset="-120"/>
              </a:rPr>
              <a:t>⾼校 </a:t>
            </a:r>
            <a:r>
              <a:rPr sz="1050" b="1" dirty="0">
                <a:latin typeface="Microsoft JhengHei UI" panose="020B0604030504040204" charset="-120"/>
                <a:cs typeface="Microsoft JhengHei UI" panose="020B0604030504040204" charset="-120"/>
              </a:rPr>
              <a:t>科研机构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11383" y="5534642"/>
            <a:ext cx="28067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 UI" panose="020B0604030504040204" charset="-120"/>
                <a:cs typeface="Microsoft JhengHei UI" panose="020B0604030504040204" charset="-120"/>
              </a:rPr>
              <a:t>政府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267660" y="2811571"/>
            <a:ext cx="54800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3335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Microsoft JhengHei UI" panose="020B0604030504040204" charset="-120"/>
                <a:cs typeface="Microsoft JhengHei UI" panose="020B0604030504040204" charset="-120"/>
              </a:rPr>
              <a:t>医院 </a:t>
            </a:r>
            <a:r>
              <a:rPr sz="1050" b="1" dirty="0">
                <a:latin typeface="Microsoft JhengHei UI" panose="020B0604030504040204" charset="-120"/>
                <a:cs typeface="Microsoft JhengHei UI" panose="020B0604030504040204" charset="-120"/>
              </a:rPr>
              <a:t>医疗机构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581705" y="3844388"/>
            <a:ext cx="402202" cy="648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761746" y="3810899"/>
            <a:ext cx="659765" cy="713105"/>
          </a:xfrm>
          <a:custGeom>
            <a:avLst/>
            <a:gdLst/>
            <a:ahLst/>
            <a:cxnLst/>
            <a:rect l="l" t="t" r="r" b="b"/>
            <a:pathLst>
              <a:path w="659765" h="713104">
                <a:moveTo>
                  <a:pt x="329826" y="0"/>
                </a:moveTo>
                <a:lnTo>
                  <a:pt x="285070" y="3254"/>
                </a:lnTo>
                <a:lnTo>
                  <a:pt x="242145" y="12732"/>
                </a:lnTo>
                <a:lnTo>
                  <a:pt x="201442" y="28012"/>
                </a:lnTo>
                <a:lnTo>
                  <a:pt x="163356" y="48666"/>
                </a:lnTo>
                <a:lnTo>
                  <a:pt x="128278" y="74272"/>
                </a:lnTo>
                <a:lnTo>
                  <a:pt x="96602" y="104403"/>
                </a:lnTo>
                <a:lnTo>
                  <a:pt x="68722" y="138636"/>
                </a:lnTo>
                <a:lnTo>
                  <a:pt x="45029" y="176545"/>
                </a:lnTo>
                <a:lnTo>
                  <a:pt x="25917" y="217707"/>
                </a:lnTo>
                <a:lnTo>
                  <a:pt x="11780" y="261695"/>
                </a:lnTo>
                <a:lnTo>
                  <a:pt x="3009" y="308087"/>
                </a:lnTo>
                <a:lnTo>
                  <a:pt x="0" y="356455"/>
                </a:lnTo>
                <a:lnTo>
                  <a:pt x="3011" y="404824"/>
                </a:lnTo>
                <a:lnTo>
                  <a:pt x="11782" y="451216"/>
                </a:lnTo>
                <a:lnTo>
                  <a:pt x="25920" y="495204"/>
                </a:lnTo>
                <a:lnTo>
                  <a:pt x="45032" y="536366"/>
                </a:lnTo>
                <a:lnTo>
                  <a:pt x="68724" y="574276"/>
                </a:lnTo>
                <a:lnTo>
                  <a:pt x="96604" y="608509"/>
                </a:lnTo>
                <a:lnTo>
                  <a:pt x="128280" y="638640"/>
                </a:lnTo>
                <a:lnTo>
                  <a:pt x="163357" y="664246"/>
                </a:lnTo>
                <a:lnTo>
                  <a:pt x="201443" y="684900"/>
                </a:lnTo>
                <a:lnTo>
                  <a:pt x="242145" y="700180"/>
                </a:lnTo>
                <a:lnTo>
                  <a:pt x="285070" y="709659"/>
                </a:lnTo>
                <a:lnTo>
                  <a:pt x="329826" y="712913"/>
                </a:lnTo>
                <a:lnTo>
                  <a:pt x="374581" y="709659"/>
                </a:lnTo>
                <a:lnTo>
                  <a:pt x="417506" y="700180"/>
                </a:lnTo>
                <a:lnTo>
                  <a:pt x="458209" y="684900"/>
                </a:lnTo>
                <a:lnTo>
                  <a:pt x="496295" y="664245"/>
                </a:lnTo>
                <a:lnTo>
                  <a:pt x="531373" y="638640"/>
                </a:lnTo>
                <a:lnTo>
                  <a:pt x="563048" y="608507"/>
                </a:lnTo>
                <a:lnTo>
                  <a:pt x="590929" y="574274"/>
                </a:lnTo>
                <a:lnTo>
                  <a:pt x="614621" y="536363"/>
                </a:lnTo>
                <a:lnTo>
                  <a:pt x="633733" y="495201"/>
                </a:lnTo>
                <a:lnTo>
                  <a:pt x="647870" y="451211"/>
                </a:lnTo>
                <a:lnTo>
                  <a:pt x="656640" y="404818"/>
                </a:lnTo>
                <a:lnTo>
                  <a:pt x="659650" y="356447"/>
                </a:lnTo>
                <a:lnTo>
                  <a:pt x="656639" y="308080"/>
                </a:lnTo>
                <a:lnTo>
                  <a:pt x="647868" y="261690"/>
                </a:lnTo>
                <a:lnTo>
                  <a:pt x="633730" y="217703"/>
                </a:lnTo>
                <a:lnTo>
                  <a:pt x="614618" y="176543"/>
                </a:lnTo>
                <a:lnTo>
                  <a:pt x="590926" y="138634"/>
                </a:lnTo>
                <a:lnTo>
                  <a:pt x="563046" y="104402"/>
                </a:lnTo>
                <a:lnTo>
                  <a:pt x="531371" y="74271"/>
                </a:lnTo>
                <a:lnTo>
                  <a:pt x="496294" y="48666"/>
                </a:lnTo>
                <a:lnTo>
                  <a:pt x="458208" y="28011"/>
                </a:lnTo>
                <a:lnTo>
                  <a:pt x="417506" y="12732"/>
                </a:lnTo>
                <a:lnTo>
                  <a:pt x="374581" y="3254"/>
                </a:lnTo>
                <a:lnTo>
                  <a:pt x="329826" y="0"/>
                </a:ln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8577704" y="3832904"/>
            <a:ext cx="204851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8410" marR="30480" indent="92075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医疗设备、 </a:t>
            </a: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样本库、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25400">
              <a:lnSpc>
                <a:spcPct val="100000"/>
              </a:lnSpc>
              <a:spcBef>
                <a:spcPts val="690"/>
              </a:spcBef>
              <a:tabLst>
                <a:tab pos="1248410" algn="l"/>
              </a:tabLst>
            </a:pPr>
            <a:r>
              <a:rPr sz="1100" b="1" spc="5" dirty="0">
                <a:latin typeface="Microsoft JhengHei UI" panose="020B0604030504040204" charset="-120"/>
                <a:cs typeface="Microsoft JhengHei UI" panose="020B0604030504040204" charset="-120"/>
              </a:rPr>
              <a:t>细胞存储与治疗</a:t>
            </a:r>
            <a:r>
              <a:rPr sz="1100" b="1" spc="5" dirty="0">
                <a:latin typeface="Microsoft JhengHei UI" panose="020B0604030504040204" charset="-120"/>
                <a:cs typeface="Microsoft JhengHei UI" panose="020B0604030504040204" charset="-120"/>
              </a:rPr>
              <a:t>	</a:t>
            </a:r>
            <a:r>
              <a:rPr sz="1575" b="1" baseline="40000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解决⽅案</a:t>
            </a:r>
            <a:endParaRPr sz="1575" baseline="40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236220">
              <a:lnSpc>
                <a:spcPct val="100000"/>
              </a:lnSpc>
              <a:spcBef>
                <a:spcPts val="5"/>
              </a:spcBef>
            </a:pPr>
            <a:r>
              <a:rPr sz="1100" b="1" spc="5" dirty="0">
                <a:latin typeface="Microsoft JhengHei UI" panose="020B0604030504040204" charset="-120"/>
                <a:cs typeface="Microsoft JhengHei UI" panose="020B0604030504040204" charset="-120"/>
              </a:rPr>
              <a:t>⽣态协同</a:t>
            </a:r>
            <a:endParaRPr sz="1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278219" y="4664372"/>
            <a:ext cx="699383" cy="583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240159" y="4913026"/>
            <a:ext cx="677545" cy="699135"/>
          </a:xfrm>
          <a:custGeom>
            <a:avLst/>
            <a:gdLst/>
            <a:ahLst/>
            <a:cxnLst/>
            <a:rect l="l" t="t" r="r" b="b"/>
            <a:pathLst>
              <a:path w="677545" h="699135">
                <a:moveTo>
                  <a:pt x="333894" y="0"/>
                </a:moveTo>
                <a:lnTo>
                  <a:pt x="289782" y="4379"/>
                </a:lnTo>
                <a:lnTo>
                  <a:pt x="246984" y="14529"/>
                </a:lnTo>
                <a:lnTo>
                  <a:pt x="205992" y="30140"/>
                </a:lnTo>
                <a:lnTo>
                  <a:pt x="167300" y="50905"/>
                </a:lnTo>
                <a:lnTo>
                  <a:pt x="131400" y="76517"/>
                </a:lnTo>
                <a:lnTo>
                  <a:pt x="98785" y="106667"/>
                </a:lnTo>
                <a:lnTo>
                  <a:pt x="69946" y="141048"/>
                </a:lnTo>
                <a:lnTo>
                  <a:pt x="45378" y="179351"/>
                </a:lnTo>
                <a:lnTo>
                  <a:pt x="25573" y="221270"/>
                </a:lnTo>
                <a:lnTo>
                  <a:pt x="11022" y="266496"/>
                </a:lnTo>
                <a:lnTo>
                  <a:pt x="2410" y="313415"/>
                </a:lnTo>
                <a:lnTo>
                  <a:pt x="0" y="359874"/>
                </a:lnTo>
                <a:lnTo>
                  <a:pt x="3502" y="405370"/>
                </a:lnTo>
                <a:lnTo>
                  <a:pt x="12629" y="449404"/>
                </a:lnTo>
                <a:lnTo>
                  <a:pt x="27090" y="491473"/>
                </a:lnTo>
                <a:lnTo>
                  <a:pt x="46597" y="531076"/>
                </a:lnTo>
                <a:lnTo>
                  <a:pt x="70859" y="567713"/>
                </a:lnTo>
                <a:lnTo>
                  <a:pt x="99589" y="600881"/>
                </a:lnTo>
                <a:lnTo>
                  <a:pt x="132496" y="630079"/>
                </a:lnTo>
                <a:lnTo>
                  <a:pt x="169291" y="654807"/>
                </a:lnTo>
                <a:lnTo>
                  <a:pt x="209685" y="674562"/>
                </a:lnTo>
                <a:lnTo>
                  <a:pt x="253389" y="688844"/>
                </a:lnTo>
                <a:lnTo>
                  <a:pt x="298652" y="696927"/>
                </a:lnTo>
                <a:lnTo>
                  <a:pt x="343586" y="698622"/>
                </a:lnTo>
                <a:lnTo>
                  <a:pt x="387699" y="694238"/>
                </a:lnTo>
                <a:lnTo>
                  <a:pt x="430499" y="684080"/>
                </a:lnTo>
                <a:lnTo>
                  <a:pt x="471495" y="668454"/>
                </a:lnTo>
                <a:lnTo>
                  <a:pt x="510192" y="647667"/>
                </a:lnTo>
                <a:lnTo>
                  <a:pt x="546100" y="622026"/>
                </a:lnTo>
                <a:lnTo>
                  <a:pt x="578725" y="591836"/>
                </a:lnTo>
                <a:lnTo>
                  <a:pt x="607576" y="557403"/>
                </a:lnTo>
                <a:lnTo>
                  <a:pt x="632161" y="519036"/>
                </a:lnTo>
                <a:lnTo>
                  <a:pt x="651986" y="477038"/>
                </a:lnTo>
                <a:lnTo>
                  <a:pt x="666561" y="431718"/>
                </a:lnTo>
                <a:lnTo>
                  <a:pt x="675149" y="384894"/>
                </a:lnTo>
                <a:lnTo>
                  <a:pt x="677540" y="338514"/>
                </a:lnTo>
                <a:lnTo>
                  <a:pt x="674021" y="293081"/>
                </a:lnTo>
                <a:lnTo>
                  <a:pt x="664881" y="249099"/>
                </a:lnTo>
                <a:lnTo>
                  <a:pt x="650410" y="207070"/>
                </a:lnTo>
                <a:lnTo>
                  <a:pt x="630895" y="167497"/>
                </a:lnTo>
                <a:lnTo>
                  <a:pt x="606627" y="130882"/>
                </a:lnTo>
                <a:lnTo>
                  <a:pt x="577894" y="97728"/>
                </a:lnTo>
                <a:lnTo>
                  <a:pt x="544985" y="68538"/>
                </a:lnTo>
                <a:lnTo>
                  <a:pt x="508188" y="43815"/>
                </a:lnTo>
                <a:lnTo>
                  <a:pt x="467794" y="24061"/>
                </a:lnTo>
                <a:lnTo>
                  <a:pt x="424090" y="9780"/>
                </a:lnTo>
                <a:lnTo>
                  <a:pt x="378827" y="1697"/>
                </a:lnTo>
                <a:lnTo>
                  <a:pt x="333894" y="0"/>
                </a:ln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 rot="840000">
            <a:off x="8293467" y="5093089"/>
            <a:ext cx="552434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1050" b="1" spc="-5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肿瘤治</a:t>
            </a: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疗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7" name="object 37"/>
          <p:cNvSpPr txBox="1"/>
          <p:nvPr/>
        </p:nvSpPr>
        <p:spPr>
          <a:xfrm rot="840000">
            <a:off x="8254409" y="5253667"/>
            <a:ext cx="595654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1050" b="1" spc="-5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医疗器械</a:t>
            </a:r>
            <a:r>
              <a:rPr sz="1050" b="1" dirty="0">
                <a:solidFill>
                  <a:srgbClr val="FFC000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endParaRPr sz="10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8" name="object 38"/>
          <p:cNvSpPr txBox="1"/>
          <p:nvPr/>
        </p:nvSpPr>
        <p:spPr>
          <a:xfrm rot="840000">
            <a:off x="8214838" y="5387166"/>
            <a:ext cx="423697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1050" b="1" spc="-5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伽玛</a:t>
            </a: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⼑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235577" y="3857382"/>
            <a:ext cx="369634" cy="629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751919" y="3815843"/>
            <a:ext cx="673735" cy="712470"/>
          </a:xfrm>
          <a:custGeom>
            <a:avLst/>
            <a:gdLst/>
            <a:ahLst/>
            <a:cxnLst/>
            <a:rect l="l" t="t" r="r" b="b"/>
            <a:pathLst>
              <a:path w="673734" h="712470">
                <a:moveTo>
                  <a:pt x="336848" y="0"/>
                </a:moveTo>
                <a:lnTo>
                  <a:pt x="291140" y="3251"/>
                </a:lnTo>
                <a:lnTo>
                  <a:pt x="247300" y="12723"/>
                </a:lnTo>
                <a:lnTo>
                  <a:pt x="205731" y="27993"/>
                </a:lnTo>
                <a:lnTo>
                  <a:pt x="166834" y="48636"/>
                </a:lnTo>
                <a:lnTo>
                  <a:pt x="131010" y="74230"/>
                </a:lnTo>
                <a:lnTo>
                  <a:pt x="98660" y="104352"/>
                </a:lnTo>
                <a:lnTo>
                  <a:pt x="70186" y="138577"/>
                </a:lnTo>
                <a:lnTo>
                  <a:pt x="45989" y="176483"/>
                </a:lnTo>
                <a:lnTo>
                  <a:pt x="26471" y="217646"/>
                </a:lnTo>
                <a:lnTo>
                  <a:pt x="12032" y="261643"/>
                </a:lnTo>
                <a:lnTo>
                  <a:pt x="3075" y="308051"/>
                </a:lnTo>
                <a:lnTo>
                  <a:pt x="0" y="356445"/>
                </a:lnTo>
                <a:lnTo>
                  <a:pt x="3075" y="404709"/>
                </a:lnTo>
                <a:lnTo>
                  <a:pt x="12032" y="451007"/>
                </a:lnTo>
                <a:lnTo>
                  <a:pt x="26471" y="494914"/>
                </a:lnTo>
                <a:lnTo>
                  <a:pt x="45989" y="536006"/>
                </a:lnTo>
                <a:lnTo>
                  <a:pt x="70186" y="573856"/>
                </a:lnTo>
                <a:lnTo>
                  <a:pt x="98660" y="608039"/>
                </a:lnTo>
                <a:lnTo>
                  <a:pt x="131010" y="638131"/>
                </a:lnTo>
                <a:lnTo>
                  <a:pt x="166834" y="663705"/>
                </a:lnTo>
                <a:lnTo>
                  <a:pt x="205731" y="684336"/>
                </a:lnTo>
                <a:lnTo>
                  <a:pt x="247300" y="699600"/>
                </a:lnTo>
                <a:lnTo>
                  <a:pt x="291140" y="709070"/>
                </a:lnTo>
                <a:lnTo>
                  <a:pt x="336848" y="712321"/>
                </a:lnTo>
                <a:lnTo>
                  <a:pt x="382556" y="709070"/>
                </a:lnTo>
                <a:lnTo>
                  <a:pt x="426396" y="699598"/>
                </a:lnTo>
                <a:lnTo>
                  <a:pt x="467964" y="684332"/>
                </a:lnTo>
                <a:lnTo>
                  <a:pt x="506862" y="663694"/>
                </a:lnTo>
                <a:lnTo>
                  <a:pt x="542686" y="638110"/>
                </a:lnTo>
                <a:lnTo>
                  <a:pt x="575036" y="608004"/>
                </a:lnTo>
                <a:lnTo>
                  <a:pt x="603510" y="573799"/>
                </a:lnTo>
                <a:lnTo>
                  <a:pt x="627707" y="535921"/>
                </a:lnTo>
                <a:lnTo>
                  <a:pt x="647225" y="494794"/>
                </a:lnTo>
                <a:lnTo>
                  <a:pt x="661664" y="450841"/>
                </a:lnTo>
                <a:lnTo>
                  <a:pt x="670621" y="404489"/>
                </a:lnTo>
                <a:lnTo>
                  <a:pt x="673696" y="356160"/>
                </a:lnTo>
                <a:lnTo>
                  <a:pt x="670621" y="307831"/>
                </a:lnTo>
                <a:lnTo>
                  <a:pt x="661664" y="261478"/>
                </a:lnTo>
                <a:lnTo>
                  <a:pt x="647225" y="217526"/>
                </a:lnTo>
                <a:lnTo>
                  <a:pt x="627707" y="176398"/>
                </a:lnTo>
                <a:lnTo>
                  <a:pt x="603510" y="138520"/>
                </a:lnTo>
                <a:lnTo>
                  <a:pt x="575036" y="104316"/>
                </a:lnTo>
                <a:lnTo>
                  <a:pt x="542686" y="74210"/>
                </a:lnTo>
                <a:lnTo>
                  <a:pt x="506862" y="48626"/>
                </a:lnTo>
                <a:lnTo>
                  <a:pt x="467964" y="27988"/>
                </a:lnTo>
                <a:lnTo>
                  <a:pt x="426396" y="12722"/>
                </a:lnTo>
                <a:lnTo>
                  <a:pt x="382556" y="3251"/>
                </a:lnTo>
                <a:lnTo>
                  <a:pt x="336848" y="0"/>
                </a:ln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7810499" y="3983270"/>
            <a:ext cx="54800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080" indent="-20066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物联⽹医 </a:t>
            </a: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疗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233863" y="4599726"/>
            <a:ext cx="694104" cy="576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339557" y="4832222"/>
            <a:ext cx="678180" cy="698500"/>
          </a:xfrm>
          <a:custGeom>
            <a:avLst/>
            <a:gdLst/>
            <a:ahLst/>
            <a:cxnLst/>
            <a:rect l="l" t="t" r="r" b="b"/>
            <a:pathLst>
              <a:path w="678179" h="698500">
                <a:moveTo>
                  <a:pt x="348783" y="0"/>
                </a:moveTo>
                <a:lnTo>
                  <a:pt x="303786" y="1091"/>
                </a:lnTo>
                <a:lnTo>
                  <a:pt x="258369" y="8561"/>
                </a:lnTo>
                <a:lnTo>
                  <a:pt x="214424" y="22246"/>
                </a:lnTo>
                <a:lnTo>
                  <a:pt x="173713" y="41443"/>
                </a:lnTo>
                <a:lnTo>
                  <a:pt x="136533" y="65653"/>
                </a:lnTo>
                <a:lnTo>
                  <a:pt x="103179" y="94378"/>
                </a:lnTo>
                <a:lnTo>
                  <a:pt x="73948" y="127117"/>
                </a:lnTo>
                <a:lnTo>
                  <a:pt x="49136" y="163372"/>
                </a:lnTo>
                <a:lnTo>
                  <a:pt x="29039" y="202643"/>
                </a:lnTo>
                <a:lnTo>
                  <a:pt x="13953" y="244432"/>
                </a:lnTo>
                <a:lnTo>
                  <a:pt x="4174" y="288239"/>
                </a:lnTo>
                <a:lnTo>
                  <a:pt x="0" y="333565"/>
                </a:lnTo>
                <a:lnTo>
                  <a:pt x="1724" y="379912"/>
                </a:lnTo>
                <a:lnTo>
                  <a:pt x="9645" y="426779"/>
                </a:lnTo>
                <a:lnTo>
                  <a:pt x="23596" y="472305"/>
                </a:lnTo>
                <a:lnTo>
                  <a:pt x="42849" y="514574"/>
                </a:lnTo>
                <a:lnTo>
                  <a:pt x="66916" y="553273"/>
                </a:lnTo>
                <a:lnTo>
                  <a:pt x="95307" y="588092"/>
                </a:lnTo>
                <a:lnTo>
                  <a:pt x="127535" y="618716"/>
                </a:lnTo>
                <a:lnTo>
                  <a:pt x="163112" y="644836"/>
                </a:lnTo>
                <a:lnTo>
                  <a:pt x="201550" y="666137"/>
                </a:lnTo>
                <a:lnTo>
                  <a:pt x="242360" y="682309"/>
                </a:lnTo>
                <a:lnTo>
                  <a:pt x="285053" y="693038"/>
                </a:lnTo>
                <a:lnTo>
                  <a:pt x="329143" y="698013"/>
                </a:lnTo>
                <a:lnTo>
                  <a:pt x="374140" y="696923"/>
                </a:lnTo>
                <a:lnTo>
                  <a:pt x="419556" y="689453"/>
                </a:lnTo>
                <a:lnTo>
                  <a:pt x="463502" y="675768"/>
                </a:lnTo>
                <a:lnTo>
                  <a:pt x="504213" y="656570"/>
                </a:lnTo>
                <a:lnTo>
                  <a:pt x="541393" y="632358"/>
                </a:lnTo>
                <a:lnTo>
                  <a:pt x="574746" y="603630"/>
                </a:lnTo>
                <a:lnTo>
                  <a:pt x="603975" y="570884"/>
                </a:lnTo>
                <a:lnTo>
                  <a:pt x="628785" y="534620"/>
                </a:lnTo>
                <a:lnTo>
                  <a:pt x="648879" y="495335"/>
                </a:lnTo>
                <a:lnTo>
                  <a:pt x="663961" y="453529"/>
                </a:lnTo>
                <a:lnTo>
                  <a:pt x="673734" y="409700"/>
                </a:lnTo>
                <a:lnTo>
                  <a:pt x="677902" y="364345"/>
                </a:lnTo>
                <a:lnTo>
                  <a:pt x="676169" y="317965"/>
                </a:lnTo>
                <a:lnTo>
                  <a:pt x="668239" y="271057"/>
                </a:lnTo>
                <a:lnTo>
                  <a:pt x="654297" y="225572"/>
                </a:lnTo>
                <a:lnTo>
                  <a:pt x="635052" y="183338"/>
                </a:lnTo>
                <a:lnTo>
                  <a:pt x="610993" y="144666"/>
                </a:lnTo>
                <a:lnTo>
                  <a:pt x="582606" y="109870"/>
                </a:lnTo>
                <a:lnTo>
                  <a:pt x="550382" y="79263"/>
                </a:lnTo>
                <a:lnTo>
                  <a:pt x="514808" y="53156"/>
                </a:lnTo>
                <a:lnTo>
                  <a:pt x="476373" y="31864"/>
                </a:lnTo>
                <a:lnTo>
                  <a:pt x="435565" y="15699"/>
                </a:lnTo>
                <a:lnTo>
                  <a:pt x="392872" y="4973"/>
                </a:lnTo>
                <a:lnTo>
                  <a:pt x="348783" y="0"/>
                </a:lnTo>
                <a:close/>
              </a:path>
            </a:pathLst>
          </a:custGeom>
          <a:solidFill>
            <a:srgbClr val="0056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9462346" y="5073820"/>
            <a:ext cx="1221105" cy="69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医院平台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940435" marR="5080" algn="r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Microsoft JhengHei UI" panose="020B0604030504040204" charset="-120"/>
                <a:cs typeface="Microsoft JhengHei UI" panose="020B0604030504040204" charset="-120"/>
              </a:rPr>
              <a:t>学委 协会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2833" y="222590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92065" y="691981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9536" y="1268760"/>
            <a:ext cx="3961129" cy="431800"/>
          </a:xfrm>
          <a:custGeom>
            <a:avLst/>
            <a:gdLst/>
            <a:ahLst/>
            <a:cxnLst/>
            <a:rect l="l" t="t" r="r" b="b"/>
            <a:pathLst>
              <a:path w="3961129" h="431800">
                <a:moveTo>
                  <a:pt x="0" y="431800"/>
                </a:moveTo>
                <a:lnTo>
                  <a:pt x="3960707" y="431800"/>
                </a:lnTo>
                <a:lnTo>
                  <a:pt x="396070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19536" y="1326333"/>
            <a:ext cx="396112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细胞⾏业全产业链场景化解决⽅案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0163" y="298740"/>
            <a:ext cx="1718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我们的能⼒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9086" y="1268760"/>
            <a:ext cx="1292860" cy="431800"/>
          </a:xfrm>
          <a:custGeom>
            <a:avLst/>
            <a:gdLst/>
            <a:ahLst/>
            <a:cxnLst/>
            <a:rect l="l" t="t" r="r" b="b"/>
            <a:pathLst>
              <a:path w="1292860" h="431800">
                <a:moveTo>
                  <a:pt x="1220047" y="0"/>
                </a:moveTo>
                <a:lnTo>
                  <a:pt x="71966" y="0"/>
                </a:lnTo>
                <a:lnTo>
                  <a:pt x="43961" y="5657"/>
                </a:lnTo>
                <a:lnTo>
                  <a:pt x="21084" y="21084"/>
                </a:lnTo>
                <a:lnTo>
                  <a:pt x="5657" y="43960"/>
                </a:lnTo>
                <a:lnTo>
                  <a:pt x="0" y="71965"/>
                </a:lnTo>
                <a:lnTo>
                  <a:pt x="0" y="359832"/>
                </a:lnTo>
                <a:lnTo>
                  <a:pt x="5657" y="387959"/>
                </a:lnTo>
                <a:lnTo>
                  <a:pt x="21084" y="410875"/>
                </a:lnTo>
                <a:lnTo>
                  <a:pt x="43961" y="426262"/>
                </a:lnTo>
                <a:lnTo>
                  <a:pt x="71966" y="431800"/>
                </a:lnTo>
                <a:lnTo>
                  <a:pt x="1220047" y="431800"/>
                </a:lnTo>
                <a:lnTo>
                  <a:pt x="1248316" y="426262"/>
                </a:lnTo>
                <a:lnTo>
                  <a:pt x="1271368" y="410875"/>
                </a:lnTo>
                <a:lnTo>
                  <a:pt x="1286963" y="387959"/>
                </a:lnTo>
                <a:lnTo>
                  <a:pt x="1292860" y="359832"/>
                </a:lnTo>
                <a:lnTo>
                  <a:pt x="1292860" y="71965"/>
                </a:lnTo>
                <a:lnTo>
                  <a:pt x="1286963" y="43960"/>
                </a:lnTo>
                <a:lnTo>
                  <a:pt x="1271368" y="21084"/>
                </a:lnTo>
                <a:lnTo>
                  <a:pt x="1248316" y="5657"/>
                </a:lnTo>
                <a:lnTo>
                  <a:pt x="1220047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25914" y="1326255"/>
            <a:ext cx="838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场景建设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4152" y="1268760"/>
            <a:ext cx="3961129" cy="431800"/>
          </a:xfrm>
          <a:custGeom>
            <a:avLst/>
            <a:gdLst/>
            <a:ahLst/>
            <a:cxnLst/>
            <a:rect l="l" t="t" r="r" b="b"/>
            <a:pathLst>
              <a:path w="3961129" h="431800">
                <a:moveTo>
                  <a:pt x="0" y="431800"/>
                </a:moveTo>
                <a:lnTo>
                  <a:pt x="3960707" y="431800"/>
                </a:lnTo>
                <a:lnTo>
                  <a:pt x="3960707" y="0"/>
                </a:lnTo>
                <a:lnTo>
                  <a:pt x="0" y="0"/>
                </a:lnTo>
                <a:lnTo>
                  <a:pt x="0" y="4318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464152" y="1326333"/>
            <a:ext cx="396112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创技术及产品品质核⼼竞争⼒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3702" y="1268760"/>
            <a:ext cx="1292860" cy="431800"/>
          </a:xfrm>
          <a:custGeom>
            <a:avLst/>
            <a:gdLst/>
            <a:ahLst/>
            <a:cxnLst/>
            <a:rect l="l" t="t" r="r" b="b"/>
            <a:pathLst>
              <a:path w="1292859" h="431800">
                <a:moveTo>
                  <a:pt x="1220047" y="0"/>
                </a:moveTo>
                <a:lnTo>
                  <a:pt x="71967" y="0"/>
                </a:lnTo>
                <a:lnTo>
                  <a:pt x="43961" y="5657"/>
                </a:lnTo>
                <a:lnTo>
                  <a:pt x="21085" y="21084"/>
                </a:lnTo>
                <a:lnTo>
                  <a:pt x="5657" y="43960"/>
                </a:lnTo>
                <a:lnTo>
                  <a:pt x="0" y="71965"/>
                </a:lnTo>
                <a:lnTo>
                  <a:pt x="0" y="359832"/>
                </a:lnTo>
                <a:lnTo>
                  <a:pt x="5657" y="387959"/>
                </a:lnTo>
                <a:lnTo>
                  <a:pt x="21085" y="410875"/>
                </a:lnTo>
                <a:lnTo>
                  <a:pt x="43961" y="426262"/>
                </a:lnTo>
                <a:lnTo>
                  <a:pt x="71967" y="431800"/>
                </a:lnTo>
                <a:lnTo>
                  <a:pt x="1220047" y="431800"/>
                </a:lnTo>
                <a:lnTo>
                  <a:pt x="1248316" y="426262"/>
                </a:lnTo>
                <a:lnTo>
                  <a:pt x="1271368" y="410875"/>
                </a:lnTo>
                <a:lnTo>
                  <a:pt x="1286963" y="387959"/>
                </a:lnTo>
                <a:lnTo>
                  <a:pt x="1292860" y="359832"/>
                </a:lnTo>
                <a:lnTo>
                  <a:pt x="1292860" y="71965"/>
                </a:lnTo>
                <a:lnTo>
                  <a:pt x="1286963" y="43960"/>
                </a:lnTo>
                <a:lnTo>
                  <a:pt x="1271368" y="21084"/>
                </a:lnTo>
                <a:lnTo>
                  <a:pt x="1248316" y="5657"/>
                </a:lnTo>
                <a:lnTo>
                  <a:pt x="1220047" y="0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70530" y="1326255"/>
            <a:ext cx="838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能⼒升级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153" y="1755884"/>
            <a:ext cx="5215255" cy="4714875"/>
          </a:xfrm>
          <a:custGeom>
            <a:avLst/>
            <a:gdLst/>
            <a:ahLst/>
            <a:cxnLst/>
            <a:rect l="l" t="t" r="r" b="b"/>
            <a:pathLst>
              <a:path w="5215255" h="4714875">
                <a:moveTo>
                  <a:pt x="50800" y="0"/>
                </a:moveTo>
                <a:lnTo>
                  <a:pt x="16933" y="0"/>
                </a:lnTo>
                <a:lnTo>
                  <a:pt x="16933" y="33865"/>
                </a:lnTo>
                <a:lnTo>
                  <a:pt x="50800" y="33865"/>
                </a:lnTo>
                <a:lnTo>
                  <a:pt x="50800" y="29352"/>
                </a:lnTo>
                <a:lnTo>
                  <a:pt x="33866" y="29352"/>
                </a:lnTo>
                <a:lnTo>
                  <a:pt x="33866" y="16932"/>
                </a:lnTo>
                <a:lnTo>
                  <a:pt x="50800" y="16932"/>
                </a:lnTo>
                <a:lnTo>
                  <a:pt x="50800" y="0"/>
                </a:lnTo>
                <a:close/>
              </a:path>
              <a:path w="5215255" h="4714875">
                <a:moveTo>
                  <a:pt x="16933" y="16932"/>
                </a:moveTo>
                <a:lnTo>
                  <a:pt x="0" y="16932"/>
                </a:lnTo>
                <a:lnTo>
                  <a:pt x="0" y="29352"/>
                </a:lnTo>
                <a:lnTo>
                  <a:pt x="16933" y="29352"/>
                </a:lnTo>
                <a:lnTo>
                  <a:pt x="16933" y="16932"/>
                </a:lnTo>
                <a:close/>
              </a:path>
              <a:path w="5215255" h="4714875">
                <a:moveTo>
                  <a:pt x="50800" y="16932"/>
                </a:moveTo>
                <a:lnTo>
                  <a:pt x="33866" y="16932"/>
                </a:lnTo>
                <a:lnTo>
                  <a:pt x="33866" y="29352"/>
                </a:lnTo>
                <a:lnTo>
                  <a:pt x="50800" y="29352"/>
                </a:lnTo>
                <a:lnTo>
                  <a:pt x="50800" y="16932"/>
                </a:lnTo>
                <a:close/>
              </a:path>
              <a:path w="5215255" h="4714875">
                <a:moveTo>
                  <a:pt x="118533" y="0"/>
                </a:moveTo>
                <a:lnTo>
                  <a:pt x="84666" y="0"/>
                </a:lnTo>
                <a:lnTo>
                  <a:pt x="84666" y="33865"/>
                </a:lnTo>
                <a:lnTo>
                  <a:pt x="118533" y="33865"/>
                </a:lnTo>
                <a:lnTo>
                  <a:pt x="118533" y="0"/>
                </a:lnTo>
                <a:close/>
              </a:path>
              <a:path w="5215255" h="4714875">
                <a:moveTo>
                  <a:pt x="186266" y="0"/>
                </a:moveTo>
                <a:lnTo>
                  <a:pt x="152400" y="0"/>
                </a:lnTo>
                <a:lnTo>
                  <a:pt x="152400" y="33865"/>
                </a:lnTo>
                <a:lnTo>
                  <a:pt x="186266" y="33865"/>
                </a:lnTo>
                <a:lnTo>
                  <a:pt x="186266" y="0"/>
                </a:lnTo>
                <a:close/>
              </a:path>
              <a:path w="5215255" h="4714875">
                <a:moveTo>
                  <a:pt x="254000" y="0"/>
                </a:moveTo>
                <a:lnTo>
                  <a:pt x="220133" y="0"/>
                </a:lnTo>
                <a:lnTo>
                  <a:pt x="220133" y="33865"/>
                </a:lnTo>
                <a:lnTo>
                  <a:pt x="254000" y="33865"/>
                </a:lnTo>
                <a:lnTo>
                  <a:pt x="254000" y="0"/>
                </a:lnTo>
                <a:close/>
              </a:path>
              <a:path w="5215255" h="4714875">
                <a:moveTo>
                  <a:pt x="321733" y="0"/>
                </a:moveTo>
                <a:lnTo>
                  <a:pt x="287866" y="0"/>
                </a:lnTo>
                <a:lnTo>
                  <a:pt x="287866" y="33865"/>
                </a:lnTo>
                <a:lnTo>
                  <a:pt x="321733" y="33865"/>
                </a:lnTo>
                <a:lnTo>
                  <a:pt x="321733" y="0"/>
                </a:lnTo>
                <a:close/>
              </a:path>
              <a:path w="5215255" h="4714875">
                <a:moveTo>
                  <a:pt x="389466" y="0"/>
                </a:moveTo>
                <a:lnTo>
                  <a:pt x="355600" y="0"/>
                </a:lnTo>
                <a:lnTo>
                  <a:pt x="355600" y="33865"/>
                </a:lnTo>
                <a:lnTo>
                  <a:pt x="389466" y="33865"/>
                </a:lnTo>
                <a:lnTo>
                  <a:pt x="389466" y="0"/>
                </a:lnTo>
                <a:close/>
              </a:path>
              <a:path w="5215255" h="4714875">
                <a:moveTo>
                  <a:pt x="457200" y="0"/>
                </a:moveTo>
                <a:lnTo>
                  <a:pt x="423333" y="0"/>
                </a:lnTo>
                <a:lnTo>
                  <a:pt x="423333" y="33865"/>
                </a:lnTo>
                <a:lnTo>
                  <a:pt x="457200" y="33865"/>
                </a:lnTo>
                <a:lnTo>
                  <a:pt x="457200" y="0"/>
                </a:lnTo>
                <a:close/>
              </a:path>
              <a:path w="5215255" h="4714875">
                <a:moveTo>
                  <a:pt x="524933" y="0"/>
                </a:moveTo>
                <a:lnTo>
                  <a:pt x="491066" y="0"/>
                </a:lnTo>
                <a:lnTo>
                  <a:pt x="491066" y="33865"/>
                </a:lnTo>
                <a:lnTo>
                  <a:pt x="524933" y="33865"/>
                </a:lnTo>
                <a:lnTo>
                  <a:pt x="524933" y="0"/>
                </a:lnTo>
                <a:close/>
              </a:path>
              <a:path w="5215255" h="4714875">
                <a:moveTo>
                  <a:pt x="592666" y="0"/>
                </a:moveTo>
                <a:lnTo>
                  <a:pt x="558800" y="0"/>
                </a:lnTo>
                <a:lnTo>
                  <a:pt x="558800" y="33865"/>
                </a:lnTo>
                <a:lnTo>
                  <a:pt x="592666" y="33865"/>
                </a:lnTo>
                <a:lnTo>
                  <a:pt x="592666" y="0"/>
                </a:lnTo>
                <a:close/>
              </a:path>
              <a:path w="5215255" h="4714875">
                <a:moveTo>
                  <a:pt x="660400" y="0"/>
                </a:moveTo>
                <a:lnTo>
                  <a:pt x="626533" y="0"/>
                </a:lnTo>
                <a:lnTo>
                  <a:pt x="626533" y="33865"/>
                </a:lnTo>
                <a:lnTo>
                  <a:pt x="660400" y="33865"/>
                </a:lnTo>
                <a:lnTo>
                  <a:pt x="660400" y="0"/>
                </a:lnTo>
                <a:close/>
              </a:path>
              <a:path w="5215255" h="4714875">
                <a:moveTo>
                  <a:pt x="728133" y="0"/>
                </a:moveTo>
                <a:lnTo>
                  <a:pt x="694266" y="0"/>
                </a:lnTo>
                <a:lnTo>
                  <a:pt x="694266" y="33865"/>
                </a:lnTo>
                <a:lnTo>
                  <a:pt x="728133" y="33865"/>
                </a:lnTo>
                <a:lnTo>
                  <a:pt x="728133" y="0"/>
                </a:lnTo>
                <a:close/>
              </a:path>
              <a:path w="5215255" h="4714875">
                <a:moveTo>
                  <a:pt x="795866" y="0"/>
                </a:moveTo>
                <a:lnTo>
                  <a:pt x="762000" y="0"/>
                </a:lnTo>
                <a:lnTo>
                  <a:pt x="762000" y="33865"/>
                </a:lnTo>
                <a:lnTo>
                  <a:pt x="795866" y="33865"/>
                </a:lnTo>
                <a:lnTo>
                  <a:pt x="795866" y="0"/>
                </a:lnTo>
                <a:close/>
              </a:path>
              <a:path w="5215255" h="4714875">
                <a:moveTo>
                  <a:pt x="863600" y="0"/>
                </a:moveTo>
                <a:lnTo>
                  <a:pt x="829733" y="0"/>
                </a:lnTo>
                <a:lnTo>
                  <a:pt x="829733" y="33865"/>
                </a:lnTo>
                <a:lnTo>
                  <a:pt x="863600" y="33865"/>
                </a:lnTo>
                <a:lnTo>
                  <a:pt x="863600" y="0"/>
                </a:lnTo>
                <a:close/>
              </a:path>
              <a:path w="5215255" h="4714875">
                <a:moveTo>
                  <a:pt x="931333" y="0"/>
                </a:moveTo>
                <a:lnTo>
                  <a:pt x="897466" y="0"/>
                </a:lnTo>
                <a:lnTo>
                  <a:pt x="897466" y="33865"/>
                </a:lnTo>
                <a:lnTo>
                  <a:pt x="931333" y="33865"/>
                </a:lnTo>
                <a:lnTo>
                  <a:pt x="931333" y="0"/>
                </a:lnTo>
                <a:close/>
              </a:path>
              <a:path w="5215255" h="4714875">
                <a:moveTo>
                  <a:pt x="999066" y="0"/>
                </a:moveTo>
                <a:lnTo>
                  <a:pt x="965200" y="0"/>
                </a:lnTo>
                <a:lnTo>
                  <a:pt x="965200" y="33865"/>
                </a:lnTo>
                <a:lnTo>
                  <a:pt x="999066" y="33865"/>
                </a:lnTo>
                <a:lnTo>
                  <a:pt x="999066" y="0"/>
                </a:lnTo>
                <a:close/>
              </a:path>
              <a:path w="5215255" h="4714875">
                <a:moveTo>
                  <a:pt x="1066800" y="0"/>
                </a:moveTo>
                <a:lnTo>
                  <a:pt x="1032933" y="0"/>
                </a:lnTo>
                <a:lnTo>
                  <a:pt x="1032933" y="33865"/>
                </a:lnTo>
                <a:lnTo>
                  <a:pt x="1066800" y="33865"/>
                </a:lnTo>
                <a:lnTo>
                  <a:pt x="1066800" y="0"/>
                </a:lnTo>
                <a:close/>
              </a:path>
              <a:path w="5215255" h="4714875">
                <a:moveTo>
                  <a:pt x="1134533" y="0"/>
                </a:moveTo>
                <a:lnTo>
                  <a:pt x="1100666" y="0"/>
                </a:lnTo>
                <a:lnTo>
                  <a:pt x="1100666" y="33865"/>
                </a:lnTo>
                <a:lnTo>
                  <a:pt x="1134533" y="33865"/>
                </a:lnTo>
                <a:lnTo>
                  <a:pt x="1134533" y="0"/>
                </a:lnTo>
                <a:close/>
              </a:path>
              <a:path w="5215255" h="4714875">
                <a:moveTo>
                  <a:pt x="1202266" y="0"/>
                </a:moveTo>
                <a:lnTo>
                  <a:pt x="1168400" y="0"/>
                </a:lnTo>
                <a:lnTo>
                  <a:pt x="1168400" y="33865"/>
                </a:lnTo>
                <a:lnTo>
                  <a:pt x="1202266" y="33865"/>
                </a:lnTo>
                <a:lnTo>
                  <a:pt x="1202266" y="0"/>
                </a:lnTo>
                <a:close/>
              </a:path>
              <a:path w="5215255" h="4714875">
                <a:moveTo>
                  <a:pt x="1270000" y="0"/>
                </a:moveTo>
                <a:lnTo>
                  <a:pt x="1236133" y="0"/>
                </a:lnTo>
                <a:lnTo>
                  <a:pt x="1236133" y="33865"/>
                </a:lnTo>
                <a:lnTo>
                  <a:pt x="1270000" y="33865"/>
                </a:lnTo>
                <a:lnTo>
                  <a:pt x="1270000" y="0"/>
                </a:lnTo>
                <a:close/>
              </a:path>
              <a:path w="5215255" h="4714875">
                <a:moveTo>
                  <a:pt x="1337733" y="0"/>
                </a:moveTo>
                <a:lnTo>
                  <a:pt x="1303866" y="0"/>
                </a:lnTo>
                <a:lnTo>
                  <a:pt x="1303866" y="33865"/>
                </a:lnTo>
                <a:lnTo>
                  <a:pt x="1337733" y="33865"/>
                </a:lnTo>
                <a:lnTo>
                  <a:pt x="1337733" y="0"/>
                </a:lnTo>
                <a:close/>
              </a:path>
              <a:path w="5215255" h="4714875">
                <a:moveTo>
                  <a:pt x="1405466" y="0"/>
                </a:moveTo>
                <a:lnTo>
                  <a:pt x="1371600" y="0"/>
                </a:lnTo>
                <a:lnTo>
                  <a:pt x="1371600" y="33865"/>
                </a:lnTo>
                <a:lnTo>
                  <a:pt x="1405466" y="33865"/>
                </a:lnTo>
                <a:lnTo>
                  <a:pt x="1405466" y="0"/>
                </a:lnTo>
                <a:close/>
              </a:path>
              <a:path w="5215255" h="4714875">
                <a:moveTo>
                  <a:pt x="1473200" y="0"/>
                </a:moveTo>
                <a:lnTo>
                  <a:pt x="1439333" y="0"/>
                </a:lnTo>
                <a:lnTo>
                  <a:pt x="1439333" y="33865"/>
                </a:lnTo>
                <a:lnTo>
                  <a:pt x="1473200" y="33865"/>
                </a:lnTo>
                <a:lnTo>
                  <a:pt x="1473200" y="0"/>
                </a:lnTo>
                <a:close/>
              </a:path>
              <a:path w="5215255" h="4714875">
                <a:moveTo>
                  <a:pt x="1540933" y="0"/>
                </a:moveTo>
                <a:lnTo>
                  <a:pt x="1507066" y="0"/>
                </a:lnTo>
                <a:lnTo>
                  <a:pt x="1507066" y="33865"/>
                </a:lnTo>
                <a:lnTo>
                  <a:pt x="1540933" y="33865"/>
                </a:lnTo>
                <a:lnTo>
                  <a:pt x="1540933" y="0"/>
                </a:lnTo>
                <a:close/>
              </a:path>
              <a:path w="5215255" h="4714875">
                <a:moveTo>
                  <a:pt x="1608666" y="0"/>
                </a:moveTo>
                <a:lnTo>
                  <a:pt x="1574800" y="0"/>
                </a:lnTo>
                <a:lnTo>
                  <a:pt x="1574800" y="33865"/>
                </a:lnTo>
                <a:lnTo>
                  <a:pt x="1608666" y="33865"/>
                </a:lnTo>
                <a:lnTo>
                  <a:pt x="1608666" y="0"/>
                </a:lnTo>
                <a:close/>
              </a:path>
              <a:path w="5215255" h="4714875">
                <a:moveTo>
                  <a:pt x="1676400" y="0"/>
                </a:moveTo>
                <a:lnTo>
                  <a:pt x="1642533" y="0"/>
                </a:lnTo>
                <a:lnTo>
                  <a:pt x="1642533" y="33865"/>
                </a:lnTo>
                <a:lnTo>
                  <a:pt x="1676400" y="33865"/>
                </a:lnTo>
                <a:lnTo>
                  <a:pt x="1676400" y="0"/>
                </a:lnTo>
                <a:close/>
              </a:path>
              <a:path w="5215255" h="4714875">
                <a:moveTo>
                  <a:pt x="1744133" y="0"/>
                </a:moveTo>
                <a:lnTo>
                  <a:pt x="1710266" y="0"/>
                </a:lnTo>
                <a:lnTo>
                  <a:pt x="1710266" y="33865"/>
                </a:lnTo>
                <a:lnTo>
                  <a:pt x="1744133" y="33865"/>
                </a:lnTo>
                <a:lnTo>
                  <a:pt x="1744133" y="0"/>
                </a:lnTo>
                <a:close/>
              </a:path>
              <a:path w="5215255" h="4714875">
                <a:moveTo>
                  <a:pt x="1811866" y="0"/>
                </a:moveTo>
                <a:lnTo>
                  <a:pt x="1778000" y="0"/>
                </a:lnTo>
                <a:lnTo>
                  <a:pt x="1778000" y="33865"/>
                </a:lnTo>
                <a:lnTo>
                  <a:pt x="1811866" y="33865"/>
                </a:lnTo>
                <a:lnTo>
                  <a:pt x="1811866" y="0"/>
                </a:lnTo>
                <a:close/>
              </a:path>
              <a:path w="5215255" h="4714875">
                <a:moveTo>
                  <a:pt x="1879600" y="0"/>
                </a:moveTo>
                <a:lnTo>
                  <a:pt x="1845733" y="0"/>
                </a:lnTo>
                <a:lnTo>
                  <a:pt x="1845733" y="33865"/>
                </a:lnTo>
                <a:lnTo>
                  <a:pt x="1879600" y="33865"/>
                </a:lnTo>
                <a:lnTo>
                  <a:pt x="1879600" y="0"/>
                </a:lnTo>
                <a:close/>
              </a:path>
              <a:path w="5215255" h="4714875">
                <a:moveTo>
                  <a:pt x="1947333" y="0"/>
                </a:moveTo>
                <a:lnTo>
                  <a:pt x="1913466" y="0"/>
                </a:lnTo>
                <a:lnTo>
                  <a:pt x="1913466" y="33865"/>
                </a:lnTo>
                <a:lnTo>
                  <a:pt x="1947333" y="33865"/>
                </a:lnTo>
                <a:lnTo>
                  <a:pt x="1947333" y="0"/>
                </a:lnTo>
                <a:close/>
              </a:path>
              <a:path w="5215255" h="4714875">
                <a:moveTo>
                  <a:pt x="2015066" y="0"/>
                </a:moveTo>
                <a:lnTo>
                  <a:pt x="1981200" y="0"/>
                </a:lnTo>
                <a:lnTo>
                  <a:pt x="1981200" y="33865"/>
                </a:lnTo>
                <a:lnTo>
                  <a:pt x="2015066" y="33865"/>
                </a:lnTo>
                <a:lnTo>
                  <a:pt x="2015066" y="0"/>
                </a:lnTo>
                <a:close/>
              </a:path>
              <a:path w="5215255" h="4714875">
                <a:moveTo>
                  <a:pt x="2082800" y="0"/>
                </a:moveTo>
                <a:lnTo>
                  <a:pt x="2048933" y="0"/>
                </a:lnTo>
                <a:lnTo>
                  <a:pt x="2048933" y="33865"/>
                </a:lnTo>
                <a:lnTo>
                  <a:pt x="2082800" y="33865"/>
                </a:lnTo>
                <a:lnTo>
                  <a:pt x="2082800" y="0"/>
                </a:lnTo>
                <a:close/>
              </a:path>
              <a:path w="5215255" h="4714875">
                <a:moveTo>
                  <a:pt x="2150533" y="0"/>
                </a:moveTo>
                <a:lnTo>
                  <a:pt x="2116666" y="0"/>
                </a:lnTo>
                <a:lnTo>
                  <a:pt x="2116666" y="33865"/>
                </a:lnTo>
                <a:lnTo>
                  <a:pt x="2150533" y="33865"/>
                </a:lnTo>
                <a:lnTo>
                  <a:pt x="2150533" y="0"/>
                </a:lnTo>
                <a:close/>
              </a:path>
              <a:path w="5215255" h="4714875">
                <a:moveTo>
                  <a:pt x="2218266" y="0"/>
                </a:moveTo>
                <a:lnTo>
                  <a:pt x="2184400" y="0"/>
                </a:lnTo>
                <a:lnTo>
                  <a:pt x="2184400" y="33865"/>
                </a:lnTo>
                <a:lnTo>
                  <a:pt x="2218266" y="33865"/>
                </a:lnTo>
                <a:lnTo>
                  <a:pt x="2218266" y="0"/>
                </a:lnTo>
                <a:close/>
              </a:path>
              <a:path w="5215255" h="4714875">
                <a:moveTo>
                  <a:pt x="2286000" y="0"/>
                </a:moveTo>
                <a:lnTo>
                  <a:pt x="2252133" y="0"/>
                </a:lnTo>
                <a:lnTo>
                  <a:pt x="2252133" y="33865"/>
                </a:lnTo>
                <a:lnTo>
                  <a:pt x="2286000" y="33865"/>
                </a:lnTo>
                <a:lnTo>
                  <a:pt x="2286000" y="0"/>
                </a:lnTo>
                <a:close/>
              </a:path>
              <a:path w="5215255" h="4714875">
                <a:moveTo>
                  <a:pt x="2353733" y="0"/>
                </a:moveTo>
                <a:lnTo>
                  <a:pt x="2319866" y="0"/>
                </a:lnTo>
                <a:lnTo>
                  <a:pt x="2319866" y="33865"/>
                </a:lnTo>
                <a:lnTo>
                  <a:pt x="2353733" y="33865"/>
                </a:lnTo>
                <a:lnTo>
                  <a:pt x="2353733" y="0"/>
                </a:lnTo>
                <a:close/>
              </a:path>
              <a:path w="5215255" h="4714875">
                <a:moveTo>
                  <a:pt x="2421466" y="0"/>
                </a:moveTo>
                <a:lnTo>
                  <a:pt x="2387600" y="0"/>
                </a:lnTo>
                <a:lnTo>
                  <a:pt x="2387600" y="33865"/>
                </a:lnTo>
                <a:lnTo>
                  <a:pt x="2421466" y="33865"/>
                </a:lnTo>
                <a:lnTo>
                  <a:pt x="2421466" y="0"/>
                </a:lnTo>
                <a:close/>
              </a:path>
              <a:path w="5215255" h="4714875">
                <a:moveTo>
                  <a:pt x="2489200" y="0"/>
                </a:moveTo>
                <a:lnTo>
                  <a:pt x="2455333" y="0"/>
                </a:lnTo>
                <a:lnTo>
                  <a:pt x="2455333" y="33865"/>
                </a:lnTo>
                <a:lnTo>
                  <a:pt x="2489200" y="33865"/>
                </a:lnTo>
                <a:lnTo>
                  <a:pt x="2489200" y="0"/>
                </a:lnTo>
                <a:close/>
              </a:path>
              <a:path w="5215255" h="4714875">
                <a:moveTo>
                  <a:pt x="2556933" y="0"/>
                </a:moveTo>
                <a:lnTo>
                  <a:pt x="2523066" y="0"/>
                </a:lnTo>
                <a:lnTo>
                  <a:pt x="2523066" y="33865"/>
                </a:lnTo>
                <a:lnTo>
                  <a:pt x="2556933" y="33865"/>
                </a:lnTo>
                <a:lnTo>
                  <a:pt x="2556933" y="0"/>
                </a:lnTo>
                <a:close/>
              </a:path>
              <a:path w="5215255" h="4714875">
                <a:moveTo>
                  <a:pt x="2624666" y="0"/>
                </a:moveTo>
                <a:lnTo>
                  <a:pt x="2590800" y="0"/>
                </a:lnTo>
                <a:lnTo>
                  <a:pt x="2590800" y="33865"/>
                </a:lnTo>
                <a:lnTo>
                  <a:pt x="2624666" y="33865"/>
                </a:lnTo>
                <a:lnTo>
                  <a:pt x="2624666" y="0"/>
                </a:lnTo>
                <a:close/>
              </a:path>
              <a:path w="5215255" h="4714875">
                <a:moveTo>
                  <a:pt x="2692400" y="0"/>
                </a:moveTo>
                <a:lnTo>
                  <a:pt x="2658533" y="0"/>
                </a:lnTo>
                <a:lnTo>
                  <a:pt x="2658533" y="33865"/>
                </a:lnTo>
                <a:lnTo>
                  <a:pt x="2692400" y="33865"/>
                </a:lnTo>
                <a:lnTo>
                  <a:pt x="2692400" y="0"/>
                </a:lnTo>
                <a:close/>
              </a:path>
              <a:path w="5215255" h="4714875">
                <a:moveTo>
                  <a:pt x="2760133" y="0"/>
                </a:moveTo>
                <a:lnTo>
                  <a:pt x="2726266" y="0"/>
                </a:lnTo>
                <a:lnTo>
                  <a:pt x="2726266" y="33865"/>
                </a:lnTo>
                <a:lnTo>
                  <a:pt x="2760133" y="33865"/>
                </a:lnTo>
                <a:lnTo>
                  <a:pt x="2760133" y="0"/>
                </a:lnTo>
                <a:close/>
              </a:path>
              <a:path w="5215255" h="4714875">
                <a:moveTo>
                  <a:pt x="2827866" y="0"/>
                </a:moveTo>
                <a:lnTo>
                  <a:pt x="2794000" y="0"/>
                </a:lnTo>
                <a:lnTo>
                  <a:pt x="2794000" y="33865"/>
                </a:lnTo>
                <a:lnTo>
                  <a:pt x="2827866" y="33865"/>
                </a:lnTo>
                <a:lnTo>
                  <a:pt x="2827866" y="0"/>
                </a:lnTo>
                <a:close/>
              </a:path>
              <a:path w="5215255" h="4714875">
                <a:moveTo>
                  <a:pt x="2895600" y="0"/>
                </a:moveTo>
                <a:lnTo>
                  <a:pt x="2861733" y="0"/>
                </a:lnTo>
                <a:lnTo>
                  <a:pt x="2861733" y="33865"/>
                </a:lnTo>
                <a:lnTo>
                  <a:pt x="2895600" y="33865"/>
                </a:lnTo>
                <a:lnTo>
                  <a:pt x="2895600" y="0"/>
                </a:lnTo>
                <a:close/>
              </a:path>
              <a:path w="5215255" h="4714875">
                <a:moveTo>
                  <a:pt x="2963333" y="0"/>
                </a:moveTo>
                <a:lnTo>
                  <a:pt x="2929466" y="0"/>
                </a:lnTo>
                <a:lnTo>
                  <a:pt x="2929466" y="33865"/>
                </a:lnTo>
                <a:lnTo>
                  <a:pt x="2963333" y="33865"/>
                </a:lnTo>
                <a:lnTo>
                  <a:pt x="2963333" y="0"/>
                </a:lnTo>
                <a:close/>
              </a:path>
              <a:path w="5215255" h="4714875">
                <a:moveTo>
                  <a:pt x="3031066" y="0"/>
                </a:moveTo>
                <a:lnTo>
                  <a:pt x="2997200" y="0"/>
                </a:lnTo>
                <a:lnTo>
                  <a:pt x="2997200" y="33865"/>
                </a:lnTo>
                <a:lnTo>
                  <a:pt x="3031066" y="33865"/>
                </a:lnTo>
                <a:lnTo>
                  <a:pt x="3031066" y="0"/>
                </a:lnTo>
                <a:close/>
              </a:path>
              <a:path w="5215255" h="4714875">
                <a:moveTo>
                  <a:pt x="3098800" y="0"/>
                </a:moveTo>
                <a:lnTo>
                  <a:pt x="3064933" y="0"/>
                </a:lnTo>
                <a:lnTo>
                  <a:pt x="3064933" y="33865"/>
                </a:lnTo>
                <a:lnTo>
                  <a:pt x="3098800" y="33865"/>
                </a:lnTo>
                <a:lnTo>
                  <a:pt x="3098800" y="0"/>
                </a:lnTo>
                <a:close/>
              </a:path>
              <a:path w="5215255" h="4714875">
                <a:moveTo>
                  <a:pt x="3166533" y="0"/>
                </a:moveTo>
                <a:lnTo>
                  <a:pt x="3132666" y="0"/>
                </a:lnTo>
                <a:lnTo>
                  <a:pt x="3132666" y="33865"/>
                </a:lnTo>
                <a:lnTo>
                  <a:pt x="3166533" y="33865"/>
                </a:lnTo>
                <a:lnTo>
                  <a:pt x="3166533" y="0"/>
                </a:lnTo>
                <a:close/>
              </a:path>
              <a:path w="5215255" h="4714875">
                <a:moveTo>
                  <a:pt x="3234266" y="0"/>
                </a:moveTo>
                <a:lnTo>
                  <a:pt x="3200400" y="0"/>
                </a:lnTo>
                <a:lnTo>
                  <a:pt x="3200400" y="33865"/>
                </a:lnTo>
                <a:lnTo>
                  <a:pt x="3234266" y="33865"/>
                </a:lnTo>
                <a:lnTo>
                  <a:pt x="3234266" y="0"/>
                </a:lnTo>
                <a:close/>
              </a:path>
              <a:path w="5215255" h="4714875">
                <a:moveTo>
                  <a:pt x="3302000" y="0"/>
                </a:moveTo>
                <a:lnTo>
                  <a:pt x="3268133" y="0"/>
                </a:lnTo>
                <a:lnTo>
                  <a:pt x="3268133" y="33865"/>
                </a:lnTo>
                <a:lnTo>
                  <a:pt x="3302000" y="33865"/>
                </a:lnTo>
                <a:lnTo>
                  <a:pt x="3302000" y="0"/>
                </a:lnTo>
                <a:close/>
              </a:path>
              <a:path w="5215255" h="4714875">
                <a:moveTo>
                  <a:pt x="3369733" y="0"/>
                </a:moveTo>
                <a:lnTo>
                  <a:pt x="3335866" y="0"/>
                </a:lnTo>
                <a:lnTo>
                  <a:pt x="3335866" y="33865"/>
                </a:lnTo>
                <a:lnTo>
                  <a:pt x="3369733" y="33865"/>
                </a:lnTo>
                <a:lnTo>
                  <a:pt x="3369733" y="0"/>
                </a:lnTo>
                <a:close/>
              </a:path>
              <a:path w="5215255" h="4714875">
                <a:moveTo>
                  <a:pt x="3437466" y="0"/>
                </a:moveTo>
                <a:lnTo>
                  <a:pt x="3403600" y="0"/>
                </a:lnTo>
                <a:lnTo>
                  <a:pt x="3403600" y="33865"/>
                </a:lnTo>
                <a:lnTo>
                  <a:pt x="3437466" y="33865"/>
                </a:lnTo>
                <a:lnTo>
                  <a:pt x="3437466" y="0"/>
                </a:lnTo>
                <a:close/>
              </a:path>
              <a:path w="5215255" h="4714875">
                <a:moveTo>
                  <a:pt x="3505200" y="0"/>
                </a:moveTo>
                <a:lnTo>
                  <a:pt x="3471333" y="0"/>
                </a:lnTo>
                <a:lnTo>
                  <a:pt x="3471333" y="33865"/>
                </a:lnTo>
                <a:lnTo>
                  <a:pt x="3505200" y="33865"/>
                </a:lnTo>
                <a:lnTo>
                  <a:pt x="3505200" y="0"/>
                </a:lnTo>
                <a:close/>
              </a:path>
              <a:path w="5215255" h="4714875">
                <a:moveTo>
                  <a:pt x="3572933" y="0"/>
                </a:moveTo>
                <a:lnTo>
                  <a:pt x="3539066" y="0"/>
                </a:lnTo>
                <a:lnTo>
                  <a:pt x="3539066" y="33865"/>
                </a:lnTo>
                <a:lnTo>
                  <a:pt x="3572933" y="33865"/>
                </a:lnTo>
                <a:lnTo>
                  <a:pt x="3572933" y="0"/>
                </a:lnTo>
                <a:close/>
              </a:path>
              <a:path w="5215255" h="4714875">
                <a:moveTo>
                  <a:pt x="3640666" y="0"/>
                </a:moveTo>
                <a:lnTo>
                  <a:pt x="3606800" y="0"/>
                </a:lnTo>
                <a:lnTo>
                  <a:pt x="3606800" y="33865"/>
                </a:lnTo>
                <a:lnTo>
                  <a:pt x="3640666" y="33865"/>
                </a:lnTo>
                <a:lnTo>
                  <a:pt x="3640666" y="0"/>
                </a:lnTo>
                <a:close/>
              </a:path>
              <a:path w="5215255" h="4714875">
                <a:moveTo>
                  <a:pt x="3708400" y="0"/>
                </a:moveTo>
                <a:lnTo>
                  <a:pt x="3674533" y="0"/>
                </a:lnTo>
                <a:lnTo>
                  <a:pt x="3674533" y="33865"/>
                </a:lnTo>
                <a:lnTo>
                  <a:pt x="3708400" y="33865"/>
                </a:lnTo>
                <a:lnTo>
                  <a:pt x="3708400" y="0"/>
                </a:lnTo>
                <a:close/>
              </a:path>
              <a:path w="5215255" h="4714875">
                <a:moveTo>
                  <a:pt x="3776133" y="0"/>
                </a:moveTo>
                <a:lnTo>
                  <a:pt x="3742266" y="0"/>
                </a:lnTo>
                <a:lnTo>
                  <a:pt x="3742266" y="33865"/>
                </a:lnTo>
                <a:lnTo>
                  <a:pt x="3776133" y="33865"/>
                </a:lnTo>
                <a:lnTo>
                  <a:pt x="3776133" y="0"/>
                </a:lnTo>
                <a:close/>
              </a:path>
              <a:path w="5215255" h="4714875">
                <a:moveTo>
                  <a:pt x="3843866" y="0"/>
                </a:moveTo>
                <a:lnTo>
                  <a:pt x="3810000" y="0"/>
                </a:lnTo>
                <a:lnTo>
                  <a:pt x="3810000" y="33865"/>
                </a:lnTo>
                <a:lnTo>
                  <a:pt x="3843866" y="33865"/>
                </a:lnTo>
                <a:lnTo>
                  <a:pt x="3843866" y="0"/>
                </a:lnTo>
                <a:close/>
              </a:path>
              <a:path w="5215255" h="4714875">
                <a:moveTo>
                  <a:pt x="3911600" y="0"/>
                </a:moveTo>
                <a:lnTo>
                  <a:pt x="3877733" y="0"/>
                </a:lnTo>
                <a:lnTo>
                  <a:pt x="3877733" y="33865"/>
                </a:lnTo>
                <a:lnTo>
                  <a:pt x="3911600" y="33865"/>
                </a:lnTo>
                <a:lnTo>
                  <a:pt x="3911600" y="0"/>
                </a:lnTo>
                <a:close/>
              </a:path>
              <a:path w="5215255" h="4714875">
                <a:moveTo>
                  <a:pt x="3979333" y="0"/>
                </a:moveTo>
                <a:lnTo>
                  <a:pt x="3945466" y="0"/>
                </a:lnTo>
                <a:lnTo>
                  <a:pt x="3945466" y="33865"/>
                </a:lnTo>
                <a:lnTo>
                  <a:pt x="3979333" y="33865"/>
                </a:lnTo>
                <a:lnTo>
                  <a:pt x="3979333" y="0"/>
                </a:lnTo>
                <a:close/>
              </a:path>
              <a:path w="5215255" h="4714875">
                <a:moveTo>
                  <a:pt x="4047066" y="0"/>
                </a:moveTo>
                <a:lnTo>
                  <a:pt x="4013200" y="0"/>
                </a:lnTo>
                <a:lnTo>
                  <a:pt x="4013200" y="33865"/>
                </a:lnTo>
                <a:lnTo>
                  <a:pt x="4047066" y="33865"/>
                </a:lnTo>
                <a:lnTo>
                  <a:pt x="4047066" y="0"/>
                </a:lnTo>
                <a:close/>
              </a:path>
              <a:path w="5215255" h="4714875">
                <a:moveTo>
                  <a:pt x="4114800" y="0"/>
                </a:moveTo>
                <a:lnTo>
                  <a:pt x="4080933" y="0"/>
                </a:lnTo>
                <a:lnTo>
                  <a:pt x="4080933" y="33865"/>
                </a:lnTo>
                <a:lnTo>
                  <a:pt x="4114800" y="33865"/>
                </a:lnTo>
                <a:lnTo>
                  <a:pt x="4114800" y="0"/>
                </a:lnTo>
                <a:close/>
              </a:path>
              <a:path w="5215255" h="4714875">
                <a:moveTo>
                  <a:pt x="4182533" y="0"/>
                </a:moveTo>
                <a:lnTo>
                  <a:pt x="4148666" y="0"/>
                </a:lnTo>
                <a:lnTo>
                  <a:pt x="4148666" y="33865"/>
                </a:lnTo>
                <a:lnTo>
                  <a:pt x="4182533" y="33865"/>
                </a:lnTo>
                <a:lnTo>
                  <a:pt x="4182533" y="0"/>
                </a:lnTo>
                <a:close/>
              </a:path>
              <a:path w="5215255" h="4714875">
                <a:moveTo>
                  <a:pt x="4250266" y="0"/>
                </a:moveTo>
                <a:lnTo>
                  <a:pt x="4216400" y="0"/>
                </a:lnTo>
                <a:lnTo>
                  <a:pt x="4216400" y="33865"/>
                </a:lnTo>
                <a:lnTo>
                  <a:pt x="4250266" y="33865"/>
                </a:lnTo>
                <a:lnTo>
                  <a:pt x="4250266" y="0"/>
                </a:lnTo>
                <a:close/>
              </a:path>
              <a:path w="5215255" h="4714875">
                <a:moveTo>
                  <a:pt x="4318000" y="0"/>
                </a:moveTo>
                <a:lnTo>
                  <a:pt x="4284133" y="0"/>
                </a:lnTo>
                <a:lnTo>
                  <a:pt x="4284133" y="33865"/>
                </a:lnTo>
                <a:lnTo>
                  <a:pt x="4318000" y="33865"/>
                </a:lnTo>
                <a:lnTo>
                  <a:pt x="4318000" y="0"/>
                </a:lnTo>
                <a:close/>
              </a:path>
              <a:path w="5215255" h="4714875">
                <a:moveTo>
                  <a:pt x="4385733" y="0"/>
                </a:moveTo>
                <a:lnTo>
                  <a:pt x="4351866" y="0"/>
                </a:lnTo>
                <a:lnTo>
                  <a:pt x="4351866" y="33865"/>
                </a:lnTo>
                <a:lnTo>
                  <a:pt x="4385733" y="33865"/>
                </a:lnTo>
                <a:lnTo>
                  <a:pt x="4385733" y="0"/>
                </a:lnTo>
                <a:close/>
              </a:path>
              <a:path w="5215255" h="4714875">
                <a:moveTo>
                  <a:pt x="4453466" y="0"/>
                </a:moveTo>
                <a:lnTo>
                  <a:pt x="4419600" y="0"/>
                </a:lnTo>
                <a:lnTo>
                  <a:pt x="4419600" y="33865"/>
                </a:lnTo>
                <a:lnTo>
                  <a:pt x="4453466" y="33865"/>
                </a:lnTo>
                <a:lnTo>
                  <a:pt x="4453466" y="0"/>
                </a:lnTo>
                <a:close/>
              </a:path>
              <a:path w="5215255" h="4714875">
                <a:moveTo>
                  <a:pt x="4521200" y="0"/>
                </a:moveTo>
                <a:lnTo>
                  <a:pt x="4487333" y="0"/>
                </a:lnTo>
                <a:lnTo>
                  <a:pt x="4487333" y="33865"/>
                </a:lnTo>
                <a:lnTo>
                  <a:pt x="4521200" y="33865"/>
                </a:lnTo>
                <a:lnTo>
                  <a:pt x="4521200" y="0"/>
                </a:lnTo>
                <a:close/>
              </a:path>
              <a:path w="5215255" h="4714875">
                <a:moveTo>
                  <a:pt x="4588933" y="0"/>
                </a:moveTo>
                <a:lnTo>
                  <a:pt x="4555066" y="0"/>
                </a:lnTo>
                <a:lnTo>
                  <a:pt x="4555066" y="33865"/>
                </a:lnTo>
                <a:lnTo>
                  <a:pt x="4588933" y="33865"/>
                </a:lnTo>
                <a:lnTo>
                  <a:pt x="4588933" y="0"/>
                </a:lnTo>
                <a:close/>
              </a:path>
              <a:path w="5215255" h="4714875">
                <a:moveTo>
                  <a:pt x="4656666" y="0"/>
                </a:moveTo>
                <a:lnTo>
                  <a:pt x="4622800" y="0"/>
                </a:lnTo>
                <a:lnTo>
                  <a:pt x="4622800" y="33865"/>
                </a:lnTo>
                <a:lnTo>
                  <a:pt x="4656666" y="33865"/>
                </a:lnTo>
                <a:lnTo>
                  <a:pt x="4656666" y="0"/>
                </a:lnTo>
                <a:close/>
              </a:path>
              <a:path w="5215255" h="4714875">
                <a:moveTo>
                  <a:pt x="4724400" y="0"/>
                </a:moveTo>
                <a:lnTo>
                  <a:pt x="4690533" y="0"/>
                </a:lnTo>
                <a:lnTo>
                  <a:pt x="4690533" y="33865"/>
                </a:lnTo>
                <a:lnTo>
                  <a:pt x="4724400" y="33865"/>
                </a:lnTo>
                <a:lnTo>
                  <a:pt x="4724400" y="0"/>
                </a:lnTo>
                <a:close/>
              </a:path>
              <a:path w="5215255" h="4714875">
                <a:moveTo>
                  <a:pt x="4792133" y="0"/>
                </a:moveTo>
                <a:lnTo>
                  <a:pt x="4758266" y="0"/>
                </a:lnTo>
                <a:lnTo>
                  <a:pt x="4758266" y="33865"/>
                </a:lnTo>
                <a:lnTo>
                  <a:pt x="4792133" y="33865"/>
                </a:lnTo>
                <a:lnTo>
                  <a:pt x="4792133" y="0"/>
                </a:lnTo>
                <a:close/>
              </a:path>
              <a:path w="5215255" h="4714875">
                <a:moveTo>
                  <a:pt x="4859866" y="0"/>
                </a:moveTo>
                <a:lnTo>
                  <a:pt x="4826000" y="0"/>
                </a:lnTo>
                <a:lnTo>
                  <a:pt x="4826000" y="33865"/>
                </a:lnTo>
                <a:lnTo>
                  <a:pt x="4859866" y="33865"/>
                </a:lnTo>
                <a:lnTo>
                  <a:pt x="4859866" y="0"/>
                </a:lnTo>
                <a:close/>
              </a:path>
              <a:path w="5215255" h="4714875">
                <a:moveTo>
                  <a:pt x="4927600" y="0"/>
                </a:moveTo>
                <a:lnTo>
                  <a:pt x="4893733" y="0"/>
                </a:lnTo>
                <a:lnTo>
                  <a:pt x="4893733" y="33865"/>
                </a:lnTo>
                <a:lnTo>
                  <a:pt x="4927600" y="33865"/>
                </a:lnTo>
                <a:lnTo>
                  <a:pt x="4927600" y="0"/>
                </a:lnTo>
                <a:close/>
              </a:path>
              <a:path w="5215255" h="4714875">
                <a:moveTo>
                  <a:pt x="4995333" y="0"/>
                </a:moveTo>
                <a:lnTo>
                  <a:pt x="4961466" y="0"/>
                </a:lnTo>
                <a:lnTo>
                  <a:pt x="4961466" y="33865"/>
                </a:lnTo>
                <a:lnTo>
                  <a:pt x="4995333" y="33865"/>
                </a:lnTo>
                <a:lnTo>
                  <a:pt x="4995333" y="0"/>
                </a:lnTo>
                <a:close/>
              </a:path>
              <a:path w="5215255" h="4714875">
                <a:moveTo>
                  <a:pt x="5063066" y="0"/>
                </a:moveTo>
                <a:lnTo>
                  <a:pt x="5029200" y="0"/>
                </a:lnTo>
                <a:lnTo>
                  <a:pt x="5029200" y="33865"/>
                </a:lnTo>
                <a:lnTo>
                  <a:pt x="5063066" y="33865"/>
                </a:lnTo>
                <a:lnTo>
                  <a:pt x="5063066" y="0"/>
                </a:lnTo>
                <a:close/>
              </a:path>
              <a:path w="5215255" h="4714875">
                <a:moveTo>
                  <a:pt x="5130800" y="0"/>
                </a:moveTo>
                <a:lnTo>
                  <a:pt x="5096933" y="0"/>
                </a:lnTo>
                <a:lnTo>
                  <a:pt x="5096933" y="33865"/>
                </a:lnTo>
                <a:lnTo>
                  <a:pt x="5130800" y="33865"/>
                </a:lnTo>
                <a:lnTo>
                  <a:pt x="5130800" y="0"/>
                </a:lnTo>
                <a:close/>
              </a:path>
              <a:path w="5215255" h="4714875">
                <a:moveTo>
                  <a:pt x="5207174" y="0"/>
                </a:moveTo>
                <a:lnTo>
                  <a:pt x="5164666" y="0"/>
                </a:lnTo>
                <a:lnTo>
                  <a:pt x="5164666" y="33865"/>
                </a:lnTo>
                <a:lnTo>
                  <a:pt x="5188471" y="33865"/>
                </a:lnTo>
                <a:lnTo>
                  <a:pt x="5180889" y="26285"/>
                </a:lnTo>
                <a:lnTo>
                  <a:pt x="5180889" y="16932"/>
                </a:lnTo>
                <a:lnTo>
                  <a:pt x="5214756" y="16932"/>
                </a:lnTo>
                <a:lnTo>
                  <a:pt x="5214756" y="7580"/>
                </a:lnTo>
                <a:lnTo>
                  <a:pt x="5207174" y="0"/>
                </a:lnTo>
                <a:close/>
              </a:path>
              <a:path w="5215255" h="4714875">
                <a:moveTo>
                  <a:pt x="5197822" y="16932"/>
                </a:moveTo>
                <a:lnTo>
                  <a:pt x="5180889" y="16932"/>
                </a:lnTo>
                <a:lnTo>
                  <a:pt x="5180889" y="26285"/>
                </a:lnTo>
                <a:lnTo>
                  <a:pt x="5188471" y="33865"/>
                </a:lnTo>
                <a:lnTo>
                  <a:pt x="5197822" y="33865"/>
                </a:lnTo>
                <a:lnTo>
                  <a:pt x="5197822" y="16932"/>
                </a:lnTo>
                <a:close/>
              </a:path>
              <a:path w="5215255" h="4714875">
                <a:moveTo>
                  <a:pt x="5214756" y="16932"/>
                </a:moveTo>
                <a:lnTo>
                  <a:pt x="5197822" y="16932"/>
                </a:lnTo>
                <a:lnTo>
                  <a:pt x="5197822" y="33865"/>
                </a:lnTo>
                <a:lnTo>
                  <a:pt x="5207174" y="33865"/>
                </a:lnTo>
                <a:lnTo>
                  <a:pt x="5214756" y="26285"/>
                </a:lnTo>
                <a:lnTo>
                  <a:pt x="5214756" y="16932"/>
                </a:lnTo>
                <a:close/>
              </a:path>
              <a:path w="5215255" h="4714875">
                <a:moveTo>
                  <a:pt x="5214756" y="51509"/>
                </a:moveTo>
                <a:lnTo>
                  <a:pt x="5180889" y="51509"/>
                </a:lnTo>
                <a:lnTo>
                  <a:pt x="5180889" y="85377"/>
                </a:lnTo>
                <a:lnTo>
                  <a:pt x="5214756" y="85377"/>
                </a:lnTo>
                <a:lnTo>
                  <a:pt x="5214756" y="51509"/>
                </a:lnTo>
                <a:close/>
              </a:path>
              <a:path w="5215255" h="4714875">
                <a:moveTo>
                  <a:pt x="5214756" y="119244"/>
                </a:moveTo>
                <a:lnTo>
                  <a:pt x="5180889" y="119244"/>
                </a:lnTo>
                <a:lnTo>
                  <a:pt x="5180889" y="153109"/>
                </a:lnTo>
                <a:lnTo>
                  <a:pt x="5214756" y="153109"/>
                </a:lnTo>
                <a:lnTo>
                  <a:pt x="5214756" y="119244"/>
                </a:lnTo>
                <a:close/>
              </a:path>
              <a:path w="5215255" h="4714875">
                <a:moveTo>
                  <a:pt x="5214756" y="186977"/>
                </a:moveTo>
                <a:lnTo>
                  <a:pt x="5180889" y="186977"/>
                </a:lnTo>
                <a:lnTo>
                  <a:pt x="5180889" y="220844"/>
                </a:lnTo>
                <a:lnTo>
                  <a:pt x="5214756" y="220844"/>
                </a:lnTo>
                <a:lnTo>
                  <a:pt x="5214756" y="186977"/>
                </a:lnTo>
                <a:close/>
              </a:path>
              <a:path w="5215255" h="4714875">
                <a:moveTo>
                  <a:pt x="5214756" y="254709"/>
                </a:moveTo>
                <a:lnTo>
                  <a:pt x="5180889" y="254709"/>
                </a:lnTo>
                <a:lnTo>
                  <a:pt x="5180889" y="288577"/>
                </a:lnTo>
                <a:lnTo>
                  <a:pt x="5214756" y="288577"/>
                </a:lnTo>
                <a:lnTo>
                  <a:pt x="5214756" y="254709"/>
                </a:lnTo>
                <a:close/>
              </a:path>
              <a:path w="5215255" h="4714875">
                <a:moveTo>
                  <a:pt x="5214756" y="322444"/>
                </a:moveTo>
                <a:lnTo>
                  <a:pt x="5180889" y="322444"/>
                </a:lnTo>
                <a:lnTo>
                  <a:pt x="5180889" y="356309"/>
                </a:lnTo>
                <a:lnTo>
                  <a:pt x="5214756" y="356309"/>
                </a:lnTo>
                <a:lnTo>
                  <a:pt x="5214756" y="322444"/>
                </a:lnTo>
                <a:close/>
              </a:path>
              <a:path w="5215255" h="4714875">
                <a:moveTo>
                  <a:pt x="5214756" y="390177"/>
                </a:moveTo>
                <a:lnTo>
                  <a:pt x="5180889" y="390177"/>
                </a:lnTo>
                <a:lnTo>
                  <a:pt x="5180889" y="424044"/>
                </a:lnTo>
                <a:lnTo>
                  <a:pt x="5214756" y="424044"/>
                </a:lnTo>
                <a:lnTo>
                  <a:pt x="5214756" y="390177"/>
                </a:lnTo>
                <a:close/>
              </a:path>
              <a:path w="5215255" h="4714875">
                <a:moveTo>
                  <a:pt x="5214756" y="457909"/>
                </a:moveTo>
                <a:lnTo>
                  <a:pt x="5180889" y="457909"/>
                </a:lnTo>
                <a:lnTo>
                  <a:pt x="5180889" y="491777"/>
                </a:lnTo>
                <a:lnTo>
                  <a:pt x="5214756" y="491777"/>
                </a:lnTo>
                <a:lnTo>
                  <a:pt x="5214756" y="457909"/>
                </a:lnTo>
                <a:close/>
              </a:path>
              <a:path w="5215255" h="4714875">
                <a:moveTo>
                  <a:pt x="5214756" y="525644"/>
                </a:moveTo>
                <a:lnTo>
                  <a:pt x="5180889" y="525644"/>
                </a:lnTo>
                <a:lnTo>
                  <a:pt x="5180889" y="559509"/>
                </a:lnTo>
                <a:lnTo>
                  <a:pt x="5214756" y="559509"/>
                </a:lnTo>
                <a:lnTo>
                  <a:pt x="5214756" y="525644"/>
                </a:lnTo>
                <a:close/>
              </a:path>
              <a:path w="5215255" h="4714875">
                <a:moveTo>
                  <a:pt x="5214756" y="593377"/>
                </a:moveTo>
                <a:lnTo>
                  <a:pt x="5180889" y="593377"/>
                </a:lnTo>
                <a:lnTo>
                  <a:pt x="5180889" y="627244"/>
                </a:lnTo>
                <a:lnTo>
                  <a:pt x="5214756" y="627244"/>
                </a:lnTo>
                <a:lnTo>
                  <a:pt x="5214756" y="593377"/>
                </a:lnTo>
                <a:close/>
              </a:path>
              <a:path w="5215255" h="4714875">
                <a:moveTo>
                  <a:pt x="5214756" y="661109"/>
                </a:moveTo>
                <a:lnTo>
                  <a:pt x="5180889" y="661109"/>
                </a:lnTo>
                <a:lnTo>
                  <a:pt x="5180889" y="694977"/>
                </a:lnTo>
                <a:lnTo>
                  <a:pt x="5214756" y="694977"/>
                </a:lnTo>
                <a:lnTo>
                  <a:pt x="5214756" y="661109"/>
                </a:lnTo>
                <a:close/>
              </a:path>
              <a:path w="5215255" h="4714875">
                <a:moveTo>
                  <a:pt x="5214756" y="728844"/>
                </a:moveTo>
                <a:lnTo>
                  <a:pt x="5180889" y="728844"/>
                </a:lnTo>
                <a:lnTo>
                  <a:pt x="5180889" y="762709"/>
                </a:lnTo>
                <a:lnTo>
                  <a:pt x="5214756" y="762709"/>
                </a:lnTo>
                <a:lnTo>
                  <a:pt x="5214756" y="728844"/>
                </a:lnTo>
                <a:close/>
              </a:path>
              <a:path w="5215255" h="4714875">
                <a:moveTo>
                  <a:pt x="5214756" y="796577"/>
                </a:moveTo>
                <a:lnTo>
                  <a:pt x="5180889" y="796577"/>
                </a:lnTo>
                <a:lnTo>
                  <a:pt x="5180889" y="830444"/>
                </a:lnTo>
                <a:lnTo>
                  <a:pt x="5214756" y="830444"/>
                </a:lnTo>
                <a:lnTo>
                  <a:pt x="5214756" y="796577"/>
                </a:lnTo>
                <a:close/>
              </a:path>
              <a:path w="5215255" h="4714875">
                <a:moveTo>
                  <a:pt x="5214756" y="864309"/>
                </a:moveTo>
                <a:lnTo>
                  <a:pt x="5180889" y="864309"/>
                </a:lnTo>
                <a:lnTo>
                  <a:pt x="5180889" y="898177"/>
                </a:lnTo>
                <a:lnTo>
                  <a:pt x="5214756" y="898177"/>
                </a:lnTo>
                <a:lnTo>
                  <a:pt x="5214756" y="864309"/>
                </a:lnTo>
                <a:close/>
              </a:path>
              <a:path w="5215255" h="4714875">
                <a:moveTo>
                  <a:pt x="5214756" y="932044"/>
                </a:moveTo>
                <a:lnTo>
                  <a:pt x="5180889" y="932044"/>
                </a:lnTo>
                <a:lnTo>
                  <a:pt x="5180889" y="965909"/>
                </a:lnTo>
                <a:lnTo>
                  <a:pt x="5214756" y="965909"/>
                </a:lnTo>
                <a:lnTo>
                  <a:pt x="5214756" y="932044"/>
                </a:lnTo>
                <a:close/>
              </a:path>
              <a:path w="5215255" h="4714875">
                <a:moveTo>
                  <a:pt x="5214756" y="999777"/>
                </a:moveTo>
                <a:lnTo>
                  <a:pt x="5180889" y="999777"/>
                </a:lnTo>
                <a:lnTo>
                  <a:pt x="5180889" y="1033644"/>
                </a:lnTo>
                <a:lnTo>
                  <a:pt x="5214756" y="1033644"/>
                </a:lnTo>
                <a:lnTo>
                  <a:pt x="5214756" y="999777"/>
                </a:lnTo>
                <a:close/>
              </a:path>
              <a:path w="5215255" h="4714875">
                <a:moveTo>
                  <a:pt x="5214756" y="1067509"/>
                </a:moveTo>
                <a:lnTo>
                  <a:pt x="5180889" y="1067509"/>
                </a:lnTo>
                <a:lnTo>
                  <a:pt x="5180889" y="1101377"/>
                </a:lnTo>
                <a:lnTo>
                  <a:pt x="5214756" y="1101377"/>
                </a:lnTo>
                <a:lnTo>
                  <a:pt x="5214756" y="1067509"/>
                </a:lnTo>
                <a:close/>
              </a:path>
              <a:path w="5215255" h="4714875">
                <a:moveTo>
                  <a:pt x="5214756" y="1135244"/>
                </a:moveTo>
                <a:lnTo>
                  <a:pt x="5180889" y="1135244"/>
                </a:lnTo>
                <a:lnTo>
                  <a:pt x="5180889" y="1169109"/>
                </a:lnTo>
                <a:lnTo>
                  <a:pt x="5214756" y="1169109"/>
                </a:lnTo>
                <a:lnTo>
                  <a:pt x="5214756" y="1135244"/>
                </a:lnTo>
                <a:close/>
              </a:path>
              <a:path w="5215255" h="4714875">
                <a:moveTo>
                  <a:pt x="5214756" y="1202977"/>
                </a:moveTo>
                <a:lnTo>
                  <a:pt x="5180889" y="1202977"/>
                </a:lnTo>
                <a:lnTo>
                  <a:pt x="5180889" y="1236844"/>
                </a:lnTo>
                <a:lnTo>
                  <a:pt x="5214756" y="1236844"/>
                </a:lnTo>
                <a:lnTo>
                  <a:pt x="5214756" y="1202977"/>
                </a:lnTo>
                <a:close/>
              </a:path>
              <a:path w="5215255" h="4714875">
                <a:moveTo>
                  <a:pt x="5214756" y="1270709"/>
                </a:moveTo>
                <a:lnTo>
                  <a:pt x="5180889" y="1270709"/>
                </a:lnTo>
                <a:lnTo>
                  <a:pt x="5180889" y="1304577"/>
                </a:lnTo>
                <a:lnTo>
                  <a:pt x="5214756" y="1304577"/>
                </a:lnTo>
                <a:lnTo>
                  <a:pt x="5214756" y="1270709"/>
                </a:lnTo>
                <a:close/>
              </a:path>
              <a:path w="5215255" h="4714875">
                <a:moveTo>
                  <a:pt x="5214756" y="1338444"/>
                </a:moveTo>
                <a:lnTo>
                  <a:pt x="5180889" y="1338444"/>
                </a:lnTo>
                <a:lnTo>
                  <a:pt x="5180889" y="1372309"/>
                </a:lnTo>
                <a:lnTo>
                  <a:pt x="5214756" y="1372309"/>
                </a:lnTo>
                <a:lnTo>
                  <a:pt x="5214756" y="1338444"/>
                </a:lnTo>
                <a:close/>
              </a:path>
              <a:path w="5215255" h="4714875">
                <a:moveTo>
                  <a:pt x="5214756" y="1406177"/>
                </a:moveTo>
                <a:lnTo>
                  <a:pt x="5180889" y="1406177"/>
                </a:lnTo>
                <a:lnTo>
                  <a:pt x="5180889" y="1440044"/>
                </a:lnTo>
                <a:lnTo>
                  <a:pt x="5214756" y="1440044"/>
                </a:lnTo>
                <a:lnTo>
                  <a:pt x="5214756" y="1406177"/>
                </a:lnTo>
                <a:close/>
              </a:path>
              <a:path w="5215255" h="4714875">
                <a:moveTo>
                  <a:pt x="5214756" y="1473909"/>
                </a:moveTo>
                <a:lnTo>
                  <a:pt x="5180889" y="1473909"/>
                </a:lnTo>
                <a:lnTo>
                  <a:pt x="5180889" y="1507777"/>
                </a:lnTo>
                <a:lnTo>
                  <a:pt x="5214756" y="1507777"/>
                </a:lnTo>
                <a:lnTo>
                  <a:pt x="5214756" y="1473909"/>
                </a:lnTo>
                <a:close/>
              </a:path>
              <a:path w="5215255" h="4714875">
                <a:moveTo>
                  <a:pt x="5214756" y="1541644"/>
                </a:moveTo>
                <a:lnTo>
                  <a:pt x="5180889" y="1541644"/>
                </a:lnTo>
                <a:lnTo>
                  <a:pt x="5180889" y="1575509"/>
                </a:lnTo>
                <a:lnTo>
                  <a:pt x="5214756" y="1575509"/>
                </a:lnTo>
                <a:lnTo>
                  <a:pt x="5214756" y="1541644"/>
                </a:lnTo>
                <a:close/>
              </a:path>
              <a:path w="5215255" h="4714875">
                <a:moveTo>
                  <a:pt x="5214756" y="1609377"/>
                </a:moveTo>
                <a:lnTo>
                  <a:pt x="5180889" y="1609377"/>
                </a:lnTo>
                <a:lnTo>
                  <a:pt x="5180889" y="1643244"/>
                </a:lnTo>
                <a:lnTo>
                  <a:pt x="5214756" y="1643244"/>
                </a:lnTo>
                <a:lnTo>
                  <a:pt x="5214756" y="1609377"/>
                </a:lnTo>
                <a:close/>
              </a:path>
              <a:path w="5215255" h="4714875">
                <a:moveTo>
                  <a:pt x="5214756" y="1677109"/>
                </a:moveTo>
                <a:lnTo>
                  <a:pt x="5180889" y="1677109"/>
                </a:lnTo>
                <a:lnTo>
                  <a:pt x="5180889" y="1710977"/>
                </a:lnTo>
                <a:lnTo>
                  <a:pt x="5214756" y="1710977"/>
                </a:lnTo>
                <a:lnTo>
                  <a:pt x="5214756" y="1677109"/>
                </a:lnTo>
                <a:close/>
              </a:path>
              <a:path w="5215255" h="4714875">
                <a:moveTo>
                  <a:pt x="5214756" y="1744844"/>
                </a:moveTo>
                <a:lnTo>
                  <a:pt x="5180889" y="1744844"/>
                </a:lnTo>
                <a:lnTo>
                  <a:pt x="5180889" y="1778709"/>
                </a:lnTo>
                <a:lnTo>
                  <a:pt x="5214756" y="1778709"/>
                </a:lnTo>
                <a:lnTo>
                  <a:pt x="5214756" y="1744844"/>
                </a:lnTo>
                <a:close/>
              </a:path>
              <a:path w="5215255" h="4714875">
                <a:moveTo>
                  <a:pt x="5214756" y="1812577"/>
                </a:moveTo>
                <a:lnTo>
                  <a:pt x="5180889" y="1812577"/>
                </a:lnTo>
                <a:lnTo>
                  <a:pt x="5180889" y="1846444"/>
                </a:lnTo>
                <a:lnTo>
                  <a:pt x="5214756" y="1846444"/>
                </a:lnTo>
                <a:lnTo>
                  <a:pt x="5214756" y="1812577"/>
                </a:lnTo>
                <a:close/>
              </a:path>
              <a:path w="5215255" h="4714875">
                <a:moveTo>
                  <a:pt x="5214756" y="1880309"/>
                </a:moveTo>
                <a:lnTo>
                  <a:pt x="5180889" y="1880309"/>
                </a:lnTo>
                <a:lnTo>
                  <a:pt x="5180889" y="1914177"/>
                </a:lnTo>
                <a:lnTo>
                  <a:pt x="5214756" y="1914177"/>
                </a:lnTo>
                <a:lnTo>
                  <a:pt x="5214756" y="1880309"/>
                </a:lnTo>
                <a:close/>
              </a:path>
              <a:path w="5215255" h="4714875">
                <a:moveTo>
                  <a:pt x="5214756" y="1948044"/>
                </a:moveTo>
                <a:lnTo>
                  <a:pt x="5180889" y="1948044"/>
                </a:lnTo>
                <a:lnTo>
                  <a:pt x="5180889" y="1981909"/>
                </a:lnTo>
                <a:lnTo>
                  <a:pt x="5214756" y="1981909"/>
                </a:lnTo>
                <a:lnTo>
                  <a:pt x="5214756" y="1948044"/>
                </a:lnTo>
                <a:close/>
              </a:path>
              <a:path w="5215255" h="4714875">
                <a:moveTo>
                  <a:pt x="5214756" y="2015777"/>
                </a:moveTo>
                <a:lnTo>
                  <a:pt x="5180889" y="2015777"/>
                </a:lnTo>
                <a:lnTo>
                  <a:pt x="5180889" y="2049644"/>
                </a:lnTo>
                <a:lnTo>
                  <a:pt x="5214756" y="2049644"/>
                </a:lnTo>
                <a:lnTo>
                  <a:pt x="5214756" y="2015777"/>
                </a:lnTo>
                <a:close/>
              </a:path>
              <a:path w="5215255" h="4714875">
                <a:moveTo>
                  <a:pt x="5214756" y="2083509"/>
                </a:moveTo>
                <a:lnTo>
                  <a:pt x="5180889" y="2083509"/>
                </a:lnTo>
                <a:lnTo>
                  <a:pt x="5180889" y="2117377"/>
                </a:lnTo>
                <a:lnTo>
                  <a:pt x="5214756" y="2117377"/>
                </a:lnTo>
                <a:lnTo>
                  <a:pt x="5214756" y="2083509"/>
                </a:lnTo>
                <a:close/>
              </a:path>
              <a:path w="5215255" h="4714875">
                <a:moveTo>
                  <a:pt x="5214756" y="2151244"/>
                </a:moveTo>
                <a:lnTo>
                  <a:pt x="5180889" y="2151244"/>
                </a:lnTo>
                <a:lnTo>
                  <a:pt x="5180889" y="2185109"/>
                </a:lnTo>
                <a:lnTo>
                  <a:pt x="5214756" y="2185109"/>
                </a:lnTo>
                <a:lnTo>
                  <a:pt x="5214756" y="2151244"/>
                </a:lnTo>
                <a:close/>
              </a:path>
              <a:path w="5215255" h="4714875">
                <a:moveTo>
                  <a:pt x="5214756" y="2218977"/>
                </a:moveTo>
                <a:lnTo>
                  <a:pt x="5180889" y="2218977"/>
                </a:lnTo>
                <a:lnTo>
                  <a:pt x="5180889" y="2252844"/>
                </a:lnTo>
                <a:lnTo>
                  <a:pt x="5214756" y="2252844"/>
                </a:lnTo>
                <a:lnTo>
                  <a:pt x="5214756" y="2218977"/>
                </a:lnTo>
                <a:close/>
              </a:path>
              <a:path w="5215255" h="4714875">
                <a:moveTo>
                  <a:pt x="5214756" y="2286709"/>
                </a:moveTo>
                <a:lnTo>
                  <a:pt x="5180889" y="2286709"/>
                </a:lnTo>
                <a:lnTo>
                  <a:pt x="5180889" y="2320577"/>
                </a:lnTo>
                <a:lnTo>
                  <a:pt x="5214756" y="2320577"/>
                </a:lnTo>
                <a:lnTo>
                  <a:pt x="5214756" y="2286709"/>
                </a:lnTo>
                <a:close/>
              </a:path>
              <a:path w="5215255" h="4714875">
                <a:moveTo>
                  <a:pt x="5214756" y="2354444"/>
                </a:moveTo>
                <a:lnTo>
                  <a:pt x="5180889" y="2354444"/>
                </a:lnTo>
                <a:lnTo>
                  <a:pt x="5180889" y="2388309"/>
                </a:lnTo>
                <a:lnTo>
                  <a:pt x="5214756" y="2388309"/>
                </a:lnTo>
                <a:lnTo>
                  <a:pt x="5214756" y="2354444"/>
                </a:lnTo>
                <a:close/>
              </a:path>
              <a:path w="5215255" h="4714875">
                <a:moveTo>
                  <a:pt x="5214756" y="2422177"/>
                </a:moveTo>
                <a:lnTo>
                  <a:pt x="5180889" y="2422177"/>
                </a:lnTo>
                <a:lnTo>
                  <a:pt x="5180889" y="2456044"/>
                </a:lnTo>
                <a:lnTo>
                  <a:pt x="5214756" y="2456044"/>
                </a:lnTo>
                <a:lnTo>
                  <a:pt x="5214756" y="2422177"/>
                </a:lnTo>
                <a:close/>
              </a:path>
              <a:path w="5215255" h="4714875">
                <a:moveTo>
                  <a:pt x="5214756" y="2489909"/>
                </a:moveTo>
                <a:lnTo>
                  <a:pt x="5180889" y="2489909"/>
                </a:lnTo>
                <a:lnTo>
                  <a:pt x="5180889" y="2523777"/>
                </a:lnTo>
                <a:lnTo>
                  <a:pt x="5214756" y="2523777"/>
                </a:lnTo>
                <a:lnTo>
                  <a:pt x="5214756" y="2489909"/>
                </a:lnTo>
                <a:close/>
              </a:path>
              <a:path w="5215255" h="4714875">
                <a:moveTo>
                  <a:pt x="5214756" y="2557644"/>
                </a:moveTo>
                <a:lnTo>
                  <a:pt x="5180889" y="2557644"/>
                </a:lnTo>
                <a:lnTo>
                  <a:pt x="5180889" y="2591509"/>
                </a:lnTo>
                <a:lnTo>
                  <a:pt x="5214756" y="2591509"/>
                </a:lnTo>
                <a:lnTo>
                  <a:pt x="5214756" y="2557644"/>
                </a:lnTo>
                <a:close/>
              </a:path>
              <a:path w="5215255" h="4714875">
                <a:moveTo>
                  <a:pt x="5214756" y="2625377"/>
                </a:moveTo>
                <a:lnTo>
                  <a:pt x="5180889" y="2625377"/>
                </a:lnTo>
                <a:lnTo>
                  <a:pt x="5180889" y="2659244"/>
                </a:lnTo>
                <a:lnTo>
                  <a:pt x="5214756" y="2659244"/>
                </a:lnTo>
                <a:lnTo>
                  <a:pt x="5214756" y="2625377"/>
                </a:lnTo>
                <a:close/>
              </a:path>
              <a:path w="5215255" h="4714875">
                <a:moveTo>
                  <a:pt x="5214756" y="2693109"/>
                </a:moveTo>
                <a:lnTo>
                  <a:pt x="5180889" y="2693109"/>
                </a:lnTo>
                <a:lnTo>
                  <a:pt x="5180889" y="2726977"/>
                </a:lnTo>
                <a:lnTo>
                  <a:pt x="5214756" y="2726977"/>
                </a:lnTo>
                <a:lnTo>
                  <a:pt x="5214756" y="2693109"/>
                </a:lnTo>
                <a:close/>
              </a:path>
              <a:path w="5215255" h="4714875">
                <a:moveTo>
                  <a:pt x="5214756" y="2760844"/>
                </a:moveTo>
                <a:lnTo>
                  <a:pt x="5180889" y="2760844"/>
                </a:lnTo>
                <a:lnTo>
                  <a:pt x="5180889" y="2794709"/>
                </a:lnTo>
                <a:lnTo>
                  <a:pt x="5214756" y="2794709"/>
                </a:lnTo>
                <a:lnTo>
                  <a:pt x="5214756" y="2760844"/>
                </a:lnTo>
                <a:close/>
              </a:path>
              <a:path w="5215255" h="4714875">
                <a:moveTo>
                  <a:pt x="5214756" y="2828577"/>
                </a:moveTo>
                <a:lnTo>
                  <a:pt x="5180889" y="2828577"/>
                </a:lnTo>
                <a:lnTo>
                  <a:pt x="5180889" y="2862444"/>
                </a:lnTo>
                <a:lnTo>
                  <a:pt x="5214756" y="2862444"/>
                </a:lnTo>
                <a:lnTo>
                  <a:pt x="5214756" y="2828577"/>
                </a:lnTo>
                <a:close/>
              </a:path>
              <a:path w="5215255" h="4714875">
                <a:moveTo>
                  <a:pt x="5214756" y="2896309"/>
                </a:moveTo>
                <a:lnTo>
                  <a:pt x="5180889" y="2896309"/>
                </a:lnTo>
                <a:lnTo>
                  <a:pt x="5180889" y="2930177"/>
                </a:lnTo>
                <a:lnTo>
                  <a:pt x="5214756" y="2930177"/>
                </a:lnTo>
                <a:lnTo>
                  <a:pt x="5214756" y="2896309"/>
                </a:lnTo>
                <a:close/>
              </a:path>
              <a:path w="5215255" h="4714875">
                <a:moveTo>
                  <a:pt x="5214756" y="2964044"/>
                </a:moveTo>
                <a:lnTo>
                  <a:pt x="5180889" y="2964044"/>
                </a:lnTo>
                <a:lnTo>
                  <a:pt x="5180889" y="2997909"/>
                </a:lnTo>
                <a:lnTo>
                  <a:pt x="5214756" y="2997909"/>
                </a:lnTo>
                <a:lnTo>
                  <a:pt x="5214756" y="2964044"/>
                </a:lnTo>
                <a:close/>
              </a:path>
              <a:path w="5215255" h="4714875">
                <a:moveTo>
                  <a:pt x="5214756" y="3031777"/>
                </a:moveTo>
                <a:lnTo>
                  <a:pt x="5180889" y="3031777"/>
                </a:lnTo>
                <a:lnTo>
                  <a:pt x="5180889" y="3065644"/>
                </a:lnTo>
                <a:lnTo>
                  <a:pt x="5214756" y="3065644"/>
                </a:lnTo>
                <a:lnTo>
                  <a:pt x="5214756" y="3031777"/>
                </a:lnTo>
                <a:close/>
              </a:path>
              <a:path w="5215255" h="4714875">
                <a:moveTo>
                  <a:pt x="5214756" y="3099509"/>
                </a:moveTo>
                <a:lnTo>
                  <a:pt x="5180889" y="3099509"/>
                </a:lnTo>
                <a:lnTo>
                  <a:pt x="5180889" y="3133377"/>
                </a:lnTo>
                <a:lnTo>
                  <a:pt x="5214756" y="3133377"/>
                </a:lnTo>
                <a:lnTo>
                  <a:pt x="5214756" y="3099509"/>
                </a:lnTo>
                <a:close/>
              </a:path>
              <a:path w="5215255" h="4714875">
                <a:moveTo>
                  <a:pt x="5214756" y="3167244"/>
                </a:moveTo>
                <a:lnTo>
                  <a:pt x="5180889" y="3167244"/>
                </a:lnTo>
                <a:lnTo>
                  <a:pt x="5180889" y="3201109"/>
                </a:lnTo>
                <a:lnTo>
                  <a:pt x="5214756" y="3201109"/>
                </a:lnTo>
                <a:lnTo>
                  <a:pt x="5214756" y="3167244"/>
                </a:lnTo>
                <a:close/>
              </a:path>
              <a:path w="5215255" h="4714875">
                <a:moveTo>
                  <a:pt x="5214756" y="3234977"/>
                </a:moveTo>
                <a:lnTo>
                  <a:pt x="5180889" y="3234977"/>
                </a:lnTo>
                <a:lnTo>
                  <a:pt x="5180889" y="3268844"/>
                </a:lnTo>
                <a:lnTo>
                  <a:pt x="5214756" y="3268844"/>
                </a:lnTo>
                <a:lnTo>
                  <a:pt x="5214756" y="3234977"/>
                </a:lnTo>
                <a:close/>
              </a:path>
              <a:path w="5215255" h="4714875">
                <a:moveTo>
                  <a:pt x="5214756" y="3302709"/>
                </a:moveTo>
                <a:lnTo>
                  <a:pt x="5180889" y="3302709"/>
                </a:lnTo>
                <a:lnTo>
                  <a:pt x="5180889" y="3336577"/>
                </a:lnTo>
                <a:lnTo>
                  <a:pt x="5214756" y="3336577"/>
                </a:lnTo>
                <a:lnTo>
                  <a:pt x="5214756" y="3302709"/>
                </a:lnTo>
                <a:close/>
              </a:path>
              <a:path w="5215255" h="4714875">
                <a:moveTo>
                  <a:pt x="5214756" y="3370444"/>
                </a:moveTo>
                <a:lnTo>
                  <a:pt x="5180889" y="3370444"/>
                </a:lnTo>
                <a:lnTo>
                  <a:pt x="5180889" y="3404309"/>
                </a:lnTo>
                <a:lnTo>
                  <a:pt x="5214756" y="3404309"/>
                </a:lnTo>
                <a:lnTo>
                  <a:pt x="5214756" y="3370444"/>
                </a:lnTo>
                <a:close/>
              </a:path>
              <a:path w="5215255" h="4714875">
                <a:moveTo>
                  <a:pt x="5214756" y="3438177"/>
                </a:moveTo>
                <a:lnTo>
                  <a:pt x="5180889" y="3438177"/>
                </a:lnTo>
                <a:lnTo>
                  <a:pt x="5180889" y="3472044"/>
                </a:lnTo>
                <a:lnTo>
                  <a:pt x="5214756" y="3472044"/>
                </a:lnTo>
                <a:lnTo>
                  <a:pt x="5214756" y="3438177"/>
                </a:lnTo>
                <a:close/>
              </a:path>
              <a:path w="5215255" h="4714875">
                <a:moveTo>
                  <a:pt x="5214756" y="3505909"/>
                </a:moveTo>
                <a:lnTo>
                  <a:pt x="5180889" y="3505909"/>
                </a:lnTo>
                <a:lnTo>
                  <a:pt x="5180889" y="3539777"/>
                </a:lnTo>
                <a:lnTo>
                  <a:pt x="5214756" y="3539777"/>
                </a:lnTo>
                <a:lnTo>
                  <a:pt x="5214756" y="3505909"/>
                </a:lnTo>
                <a:close/>
              </a:path>
              <a:path w="5215255" h="4714875">
                <a:moveTo>
                  <a:pt x="5214756" y="3573644"/>
                </a:moveTo>
                <a:lnTo>
                  <a:pt x="5180889" y="3573644"/>
                </a:lnTo>
                <a:lnTo>
                  <a:pt x="5180889" y="3607509"/>
                </a:lnTo>
                <a:lnTo>
                  <a:pt x="5214756" y="3607509"/>
                </a:lnTo>
                <a:lnTo>
                  <a:pt x="5214756" y="3573644"/>
                </a:lnTo>
                <a:close/>
              </a:path>
              <a:path w="5215255" h="4714875">
                <a:moveTo>
                  <a:pt x="5214756" y="3641377"/>
                </a:moveTo>
                <a:lnTo>
                  <a:pt x="5180889" y="3641377"/>
                </a:lnTo>
                <a:lnTo>
                  <a:pt x="5180889" y="3675244"/>
                </a:lnTo>
                <a:lnTo>
                  <a:pt x="5214756" y="3675244"/>
                </a:lnTo>
                <a:lnTo>
                  <a:pt x="5214756" y="3641377"/>
                </a:lnTo>
                <a:close/>
              </a:path>
              <a:path w="5215255" h="4714875">
                <a:moveTo>
                  <a:pt x="5214756" y="3709109"/>
                </a:moveTo>
                <a:lnTo>
                  <a:pt x="5180889" y="3709109"/>
                </a:lnTo>
                <a:lnTo>
                  <a:pt x="5180889" y="3742977"/>
                </a:lnTo>
                <a:lnTo>
                  <a:pt x="5214756" y="3742977"/>
                </a:lnTo>
                <a:lnTo>
                  <a:pt x="5214756" y="3709109"/>
                </a:lnTo>
                <a:close/>
              </a:path>
              <a:path w="5215255" h="4714875">
                <a:moveTo>
                  <a:pt x="5214756" y="3776844"/>
                </a:moveTo>
                <a:lnTo>
                  <a:pt x="5180889" y="3776844"/>
                </a:lnTo>
                <a:lnTo>
                  <a:pt x="5180889" y="3810709"/>
                </a:lnTo>
                <a:lnTo>
                  <a:pt x="5214756" y="3810709"/>
                </a:lnTo>
                <a:lnTo>
                  <a:pt x="5214756" y="3776844"/>
                </a:lnTo>
                <a:close/>
              </a:path>
              <a:path w="5215255" h="4714875">
                <a:moveTo>
                  <a:pt x="5214756" y="3844577"/>
                </a:moveTo>
                <a:lnTo>
                  <a:pt x="5180889" y="3844577"/>
                </a:lnTo>
                <a:lnTo>
                  <a:pt x="5180889" y="3878443"/>
                </a:lnTo>
                <a:lnTo>
                  <a:pt x="5214756" y="3878443"/>
                </a:lnTo>
                <a:lnTo>
                  <a:pt x="5214756" y="3844577"/>
                </a:lnTo>
                <a:close/>
              </a:path>
              <a:path w="5215255" h="4714875">
                <a:moveTo>
                  <a:pt x="5214756" y="3912310"/>
                </a:moveTo>
                <a:lnTo>
                  <a:pt x="5180889" y="3912310"/>
                </a:lnTo>
                <a:lnTo>
                  <a:pt x="5180889" y="3946177"/>
                </a:lnTo>
                <a:lnTo>
                  <a:pt x="5214756" y="3946177"/>
                </a:lnTo>
                <a:lnTo>
                  <a:pt x="5214756" y="3912310"/>
                </a:lnTo>
                <a:close/>
              </a:path>
              <a:path w="5215255" h="4714875">
                <a:moveTo>
                  <a:pt x="5214756" y="3980043"/>
                </a:moveTo>
                <a:lnTo>
                  <a:pt x="5180889" y="3980043"/>
                </a:lnTo>
                <a:lnTo>
                  <a:pt x="5180889" y="4013910"/>
                </a:lnTo>
                <a:lnTo>
                  <a:pt x="5214756" y="4013910"/>
                </a:lnTo>
                <a:lnTo>
                  <a:pt x="5214756" y="3980043"/>
                </a:lnTo>
                <a:close/>
              </a:path>
              <a:path w="5215255" h="4714875">
                <a:moveTo>
                  <a:pt x="5214756" y="4047777"/>
                </a:moveTo>
                <a:lnTo>
                  <a:pt x="5180889" y="4047777"/>
                </a:lnTo>
                <a:lnTo>
                  <a:pt x="5180889" y="4081643"/>
                </a:lnTo>
                <a:lnTo>
                  <a:pt x="5214756" y="4081643"/>
                </a:lnTo>
                <a:lnTo>
                  <a:pt x="5214756" y="4047777"/>
                </a:lnTo>
                <a:close/>
              </a:path>
              <a:path w="5215255" h="4714875">
                <a:moveTo>
                  <a:pt x="5214756" y="4115510"/>
                </a:moveTo>
                <a:lnTo>
                  <a:pt x="5180889" y="4115510"/>
                </a:lnTo>
                <a:lnTo>
                  <a:pt x="5180889" y="4149377"/>
                </a:lnTo>
                <a:lnTo>
                  <a:pt x="5214756" y="4149377"/>
                </a:lnTo>
                <a:lnTo>
                  <a:pt x="5214756" y="4115510"/>
                </a:lnTo>
                <a:close/>
              </a:path>
              <a:path w="5215255" h="4714875">
                <a:moveTo>
                  <a:pt x="5214756" y="4183243"/>
                </a:moveTo>
                <a:lnTo>
                  <a:pt x="5180889" y="4183243"/>
                </a:lnTo>
                <a:lnTo>
                  <a:pt x="5180889" y="4217110"/>
                </a:lnTo>
                <a:lnTo>
                  <a:pt x="5214756" y="4217110"/>
                </a:lnTo>
                <a:lnTo>
                  <a:pt x="5214756" y="4183243"/>
                </a:lnTo>
                <a:close/>
              </a:path>
              <a:path w="5215255" h="4714875">
                <a:moveTo>
                  <a:pt x="5214756" y="4250977"/>
                </a:moveTo>
                <a:lnTo>
                  <a:pt x="5180889" y="4250977"/>
                </a:lnTo>
                <a:lnTo>
                  <a:pt x="5180889" y="4284843"/>
                </a:lnTo>
                <a:lnTo>
                  <a:pt x="5214756" y="4284843"/>
                </a:lnTo>
                <a:lnTo>
                  <a:pt x="5214756" y="4250977"/>
                </a:lnTo>
                <a:close/>
              </a:path>
              <a:path w="5215255" h="4714875">
                <a:moveTo>
                  <a:pt x="5214756" y="4318710"/>
                </a:moveTo>
                <a:lnTo>
                  <a:pt x="5180889" y="4318710"/>
                </a:lnTo>
                <a:lnTo>
                  <a:pt x="5180889" y="4352577"/>
                </a:lnTo>
                <a:lnTo>
                  <a:pt x="5214756" y="4352577"/>
                </a:lnTo>
                <a:lnTo>
                  <a:pt x="5214756" y="4318710"/>
                </a:lnTo>
                <a:close/>
              </a:path>
              <a:path w="5215255" h="4714875">
                <a:moveTo>
                  <a:pt x="5214756" y="4386443"/>
                </a:moveTo>
                <a:lnTo>
                  <a:pt x="5180889" y="4386443"/>
                </a:lnTo>
                <a:lnTo>
                  <a:pt x="5180889" y="4420310"/>
                </a:lnTo>
                <a:lnTo>
                  <a:pt x="5214756" y="4420310"/>
                </a:lnTo>
                <a:lnTo>
                  <a:pt x="5214756" y="4386443"/>
                </a:lnTo>
                <a:close/>
              </a:path>
              <a:path w="5215255" h="4714875">
                <a:moveTo>
                  <a:pt x="5214756" y="4454177"/>
                </a:moveTo>
                <a:lnTo>
                  <a:pt x="5180889" y="4454177"/>
                </a:lnTo>
                <a:lnTo>
                  <a:pt x="5180889" y="4488043"/>
                </a:lnTo>
                <a:lnTo>
                  <a:pt x="5214756" y="4488043"/>
                </a:lnTo>
                <a:lnTo>
                  <a:pt x="5214756" y="4454177"/>
                </a:lnTo>
                <a:close/>
              </a:path>
              <a:path w="5215255" h="4714875">
                <a:moveTo>
                  <a:pt x="5214756" y="4521910"/>
                </a:moveTo>
                <a:lnTo>
                  <a:pt x="5180889" y="4521910"/>
                </a:lnTo>
                <a:lnTo>
                  <a:pt x="5180889" y="4555777"/>
                </a:lnTo>
                <a:lnTo>
                  <a:pt x="5214756" y="4555777"/>
                </a:lnTo>
                <a:lnTo>
                  <a:pt x="5214756" y="4521910"/>
                </a:lnTo>
                <a:close/>
              </a:path>
              <a:path w="5215255" h="4714875">
                <a:moveTo>
                  <a:pt x="5214756" y="4589643"/>
                </a:moveTo>
                <a:lnTo>
                  <a:pt x="5180889" y="4589643"/>
                </a:lnTo>
                <a:lnTo>
                  <a:pt x="5180889" y="4623510"/>
                </a:lnTo>
                <a:lnTo>
                  <a:pt x="5214756" y="4623510"/>
                </a:lnTo>
                <a:lnTo>
                  <a:pt x="5214756" y="4589643"/>
                </a:lnTo>
                <a:close/>
              </a:path>
              <a:path w="5215255" h="4714875">
                <a:moveTo>
                  <a:pt x="5214756" y="4657377"/>
                </a:moveTo>
                <a:lnTo>
                  <a:pt x="5180889" y="4657377"/>
                </a:lnTo>
                <a:lnTo>
                  <a:pt x="5180889" y="4691243"/>
                </a:lnTo>
                <a:lnTo>
                  <a:pt x="5214756" y="4691243"/>
                </a:lnTo>
                <a:lnTo>
                  <a:pt x="5214756" y="4657377"/>
                </a:lnTo>
                <a:close/>
              </a:path>
              <a:path w="5215255" h="4714875">
                <a:moveTo>
                  <a:pt x="5170165" y="4680519"/>
                </a:moveTo>
                <a:lnTo>
                  <a:pt x="5136298" y="4680519"/>
                </a:lnTo>
                <a:lnTo>
                  <a:pt x="5136298" y="4714386"/>
                </a:lnTo>
                <a:lnTo>
                  <a:pt x="5170165" y="4714386"/>
                </a:lnTo>
                <a:lnTo>
                  <a:pt x="5170165" y="4680519"/>
                </a:lnTo>
                <a:close/>
              </a:path>
              <a:path w="5215255" h="4714875">
                <a:moveTo>
                  <a:pt x="5102432" y="4680519"/>
                </a:moveTo>
                <a:lnTo>
                  <a:pt x="5068565" y="4680519"/>
                </a:lnTo>
                <a:lnTo>
                  <a:pt x="5068565" y="4714386"/>
                </a:lnTo>
                <a:lnTo>
                  <a:pt x="5102432" y="4714386"/>
                </a:lnTo>
                <a:lnTo>
                  <a:pt x="5102432" y="4680519"/>
                </a:lnTo>
                <a:close/>
              </a:path>
              <a:path w="5215255" h="4714875">
                <a:moveTo>
                  <a:pt x="5034698" y="4680519"/>
                </a:moveTo>
                <a:lnTo>
                  <a:pt x="5000832" y="4680519"/>
                </a:lnTo>
                <a:lnTo>
                  <a:pt x="5000832" y="4714386"/>
                </a:lnTo>
                <a:lnTo>
                  <a:pt x="5034698" y="4714386"/>
                </a:lnTo>
                <a:lnTo>
                  <a:pt x="5034698" y="4680519"/>
                </a:lnTo>
                <a:close/>
              </a:path>
              <a:path w="5215255" h="4714875">
                <a:moveTo>
                  <a:pt x="4966965" y="4680519"/>
                </a:moveTo>
                <a:lnTo>
                  <a:pt x="4933098" y="4680519"/>
                </a:lnTo>
                <a:lnTo>
                  <a:pt x="4933098" y="4714386"/>
                </a:lnTo>
                <a:lnTo>
                  <a:pt x="4966965" y="4714386"/>
                </a:lnTo>
                <a:lnTo>
                  <a:pt x="4966965" y="4680519"/>
                </a:lnTo>
                <a:close/>
              </a:path>
              <a:path w="5215255" h="4714875">
                <a:moveTo>
                  <a:pt x="4899232" y="4680519"/>
                </a:moveTo>
                <a:lnTo>
                  <a:pt x="4865365" y="4680519"/>
                </a:lnTo>
                <a:lnTo>
                  <a:pt x="4865365" y="4714386"/>
                </a:lnTo>
                <a:lnTo>
                  <a:pt x="4899232" y="4714386"/>
                </a:lnTo>
                <a:lnTo>
                  <a:pt x="4899232" y="4680519"/>
                </a:lnTo>
                <a:close/>
              </a:path>
              <a:path w="5215255" h="4714875">
                <a:moveTo>
                  <a:pt x="4831498" y="4680519"/>
                </a:moveTo>
                <a:lnTo>
                  <a:pt x="4797632" y="4680519"/>
                </a:lnTo>
                <a:lnTo>
                  <a:pt x="4797632" y="4714386"/>
                </a:lnTo>
                <a:lnTo>
                  <a:pt x="4831498" y="4714386"/>
                </a:lnTo>
                <a:lnTo>
                  <a:pt x="4831498" y="4680519"/>
                </a:lnTo>
                <a:close/>
              </a:path>
              <a:path w="5215255" h="4714875">
                <a:moveTo>
                  <a:pt x="4763765" y="4680519"/>
                </a:moveTo>
                <a:lnTo>
                  <a:pt x="4729898" y="4680519"/>
                </a:lnTo>
                <a:lnTo>
                  <a:pt x="4729898" y="4714386"/>
                </a:lnTo>
                <a:lnTo>
                  <a:pt x="4763765" y="4714386"/>
                </a:lnTo>
                <a:lnTo>
                  <a:pt x="4763765" y="4680519"/>
                </a:lnTo>
                <a:close/>
              </a:path>
              <a:path w="5215255" h="4714875">
                <a:moveTo>
                  <a:pt x="4696032" y="4680519"/>
                </a:moveTo>
                <a:lnTo>
                  <a:pt x="4662165" y="4680519"/>
                </a:lnTo>
                <a:lnTo>
                  <a:pt x="4662165" y="4714386"/>
                </a:lnTo>
                <a:lnTo>
                  <a:pt x="4696032" y="4714386"/>
                </a:lnTo>
                <a:lnTo>
                  <a:pt x="4696032" y="4680519"/>
                </a:lnTo>
                <a:close/>
              </a:path>
              <a:path w="5215255" h="4714875">
                <a:moveTo>
                  <a:pt x="4628298" y="4680519"/>
                </a:moveTo>
                <a:lnTo>
                  <a:pt x="4594432" y="4680519"/>
                </a:lnTo>
                <a:lnTo>
                  <a:pt x="4594432" y="4714386"/>
                </a:lnTo>
                <a:lnTo>
                  <a:pt x="4628298" y="4714386"/>
                </a:lnTo>
                <a:lnTo>
                  <a:pt x="4628298" y="4680519"/>
                </a:lnTo>
                <a:close/>
              </a:path>
              <a:path w="5215255" h="4714875">
                <a:moveTo>
                  <a:pt x="4560565" y="4680519"/>
                </a:moveTo>
                <a:lnTo>
                  <a:pt x="4526698" y="4680519"/>
                </a:lnTo>
                <a:lnTo>
                  <a:pt x="4526698" y="4714386"/>
                </a:lnTo>
                <a:lnTo>
                  <a:pt x="4560565" y="4714386"/>
                </a:lnTo>
                <a:lnTo>
                  <a:pt x="4560565" y="4680519"/>
                </a:lnTo>
                <a:close/>
              </a:path>
              <a:path w="5215255" h="4714875">
                <a:moveTo>
                  <a:pt x="4492832" y="4680519"/>
                </a:moveTo>
                <a:lnTo>
                  <a:pt x="4458965" y="4680519"/>
                </a:lnTo>
                <a:lnTo>
                  <a:pt x="4458965" y="4714386"/>
                </a:lnTo>
                <a:lnTo>
                  <a:pt x="4492832" y="4714386"/>
                </a:lnTo>
                <a:lnTo>
                  <a:pt x="4492832" y="4680519"/>
                </a:lnTo>
                <a:close/>
              </a:path>
              <a:path w="5215255" h="4714875">
                <a:moveTo>
                  <a:pt x="4425098" y="4680519"/>
                </a:moveTo>
                <a:lnTo>
                  <a:pt x="4391232" y="4680519"/>
                </a:lnTo>
                <a:lnTo>
                  <a:pt x="4391232" y="4714386"/>
                </a:lnTo>
                <a:lnTo>
                  <a:pt x="4425098" y="4714386"/>
                </a:lnTo>
                <a:lnTo>
                  <a:pt x="4425098" y="4680519"/>
                </a:lnTo>
                <a:close/>
              </a:path>
              <a:path w="5215255" h="4714875">
                <a:moveTo>
                  <a:pt x="4357365" y="4680519"/>
                </a:moveTo>
                <a:lnTo>
                  <a:pt x="4323498" y="4680519"/>
                </a:lnTo>
                <a:lnTo>
                  <a:pt x="4323498" y="4714386"/>
                </a:lnTo>
                <a:lnTo>
                  <a:pt x="4357365" y="4714386"/>
                </a:lnTo>
                <a:lnTo>
                  <a:pt x="4357365" y="4680519"/>
                </a:lnTo>
                <a:close/>
              </a:path>
              <a:path w="5215255" h="4714875">
                <a:moveTo>
                  <a:pt x="4289632" y="4680519"/>
                </a:moveTo>
                <a:lnTo>
                  <a:pt x="4255765" y="4680519"/>
                </a:lnTo>
                <a:lnTo>
                  <a:pt x="4255765" y="4714386"/>
                </a:lnTo>
                <a:lnTo>
                  <a:pt x="4289632" y="4714386"/>
                </a:lnTo>
                <a:lnTo>
                  <a:pt x="4289632" y="4680519"/>
                </a:lnTo>
                <a:close/>
              </a:path>
              <a:path w="5215255" h="4714875">
                <a:moveTo>
                  <a:pt x="4221898" y="4680519"/>
                </a:moveTo>
                <a:lnTo>
                  <a:pt x="4188032" y="4680519"/>
                </a:lnTo>
                <a:lnTo>
                  <a:pt x="4188032" y="4714386"/>
                </a:lnTo>
                <a:lnTo>
                  <a:pt x="4221898" y="4714386"/>
                </a:lnTo>
                <a:lnTo>
                  <a:pt x="4221898" y="4680519"/>
                </a:lnTo>
                <a:close/>
              </a:path>
              <a:path w="5215255" h="4714875">
                <a:moveTo>
                  <a:pt x="4154165" y="4680519"/>
                </a:moveTo>
                <a:lnTo>
                  <a:pt x="4120298" y="4680519"/>
                </a:lnTo>
                <a:lnTo>
                  <a:pt x="4120298" y="4714386"/>
                </a:lnTo>
                <a:lnTo>
                  <a:pt x="4154165" y="4714386"/>
                </a:lnTo>
                <a:lnTo>
                  <a:pt x="4154165" y="4680519"/>
                </a:lnTo>
                <a:close/>
              </a:path>
              <a:path w="5215255" h="4714875">
                <a:moveTo>
                  <a:pt x="4086432" y="4680519"/>
                </a:moveTo>
                <a:lnTo>
                  <a:pt x="4052565" y="4680519"/>
                </a:lnTo>
                <a:lnTo>
                  <a:pt x="4052565" y="4714386"/>
                </a:lnTo>
                <a:lnTo>
                  <a:pt x="4086432" y="4714386"/>
                </a:lnTo>
                <a:lnTo>
                  <a:pt x="4086432" y="4680519"/>
                </a:lnTo>
                <a:close/>
              </a:path>
              <a:path w="5215255" h="4714875">
                <a:moveTo>
                  <a:pt x="4018698" y="4680519"/>
                </a:moveTo>
                <a:lnTo>
                  <a:pt x="3984832" y="4680519"/>
                </a:lnTo>
                <a:lnTo>
                  <a:pt x="3984832" y="4714386"/>
                </a:lnTo>
                <a:lnTo>
                  <a:pt x="4018698" y="4714386"/>
                </a:lnTo>
                <a:lnTo>
                  <a:pt x="4018698" y="4680519"/>
                </a:lnTo>
                <a:close/>
              </a:path>
              <a:path w="5215255" h="4714875">
                <a:moveTo>
                  <a:pt x="3950965" y="4680519"/>
                </a:moveTo>
                <a:lnTo>
                  <a:pt x="3917098" y="4680519"/>
                </a:lnTo>
                <a:lnTo>
                  <a:pt x="3917098" y="4714386"/>
                </a:lnTo>
                <a:lnTo>
                  <a:pt x="3950965" y="4714386"/>
                </a:lnTo>
                <a:lnTo>
                  <a:pt x="3950965" y="4680519"/>
                </a:lnTo>
                <a:close/>
              </a:path>
              <a:path w="5215255" h="4714875">
                <a:moveTo>
                  <a:pt x="3883232" y="4680519"/>
                </a:moveTo>
                <a:lnTo>
                  <a:pt x="3849365" y="4680519"/>
                </a:lnTo>
                <a:lnTo>
                  <a:pt x="3849365" y="4714386"/>
                </a:lnTo>
                <a:lnTo>
                  <a:pt x="3883232" y="4714386"/>
                </a:lnTo>
                <a:lnTo>
                  <a:pt x="3883232" y="4680519"/>
                </a:lnTo>
                <a:close/>
              </a:path>
              <a:path w="5215255" h="4714875">
                <a:moveTo>
                  <a:pt x="3815498" y="4680519"/>
                </a:moveTo>
                <a:lnTo>
                  <a:pt x="3781632" y="4680519"/>
                </a:lnTo>
                <a:lnTo>
                  <a:pt x="3781632" y="4714386"/>
                </a:lnTo>
                <a:lnTo>
                  <a:pt x="3815498" y="4714386"/>
                </a:lnTo>
                <a:lnTo>
                  <a:pt x="3815498" y="4680519"/>
                </a:lnTo>
                <a:close/>
              </a:path>
              <a:path w="5215255" h="4714875">
                <a:moveTo>
                  <a:pt x="3747765" y="4680519"/>
                </a:moveTo>
                <a:lnTo>
                  <a:pt x="3713898" y="4680519"/>
                </a:lnTo>
                <a:lnTo>
                  <a:pt x="3713898" y="4714386"/>
                </a:lnTo>
                <a:lnTo>
                  <a:pt x="3747765" y="4714386"/>
                </a:lnTo>
                <a:lnTo>
                  <a:pt x="3747765" y="4680519"/>
                </a:lnTo>
                <a:close/>
              </a:path>
              <a:path w="5215255" h="4714875">
                <a:moveTo>
                  <a:pt x="3680032" y="4680519"/>
                </a:moveTo>
                <a:lnTo>
                  <a:pt x="3646165" y="4680519"/>
                </a:lnTo>
                <a:lnTo>
                  <a:pt x="3646165" y="4714386"/>
                </a:lnTo>
                <a:lnTo>
                  <a:pt x="3680032" y="4714386"/>
                </a:lnTo>
                <a:lnTo>
                  <a:pt x="3680032" y="4680519"/>
                </a:lnTo>
                <a:close/>
              </a:path>
              <a:path w="5215255" h="4714875">
                <a:moveTo>
                  <a:pt x="3612298" y="4680519"/>
                </a:moveTo>
                <a:lnTo>
                  <a:pt x="3578432" y="4680519"/>
                </a:lnTo>
                <a:lnTo>
                  <a:pt x="3578432" y="4714386"/>
                </a:lnTo>
                <a:lnTo>
                  <a:pt x="3612298" y="4714386"/>
                </a:lnTo>
                <a:lnTo>
                  <a:pt x="3612298" y="4680519"/>
                </a:lnTo>
                <a:close/>
              </a:path>
              <a:path w="5215255" h="4714875">
                <a:moveTo>
                  <a:pt x="3544565" y="4680519"/>
                </a:moveTo>
                <a:lnTo>
                  <a:pt x="3510698" y="4680519"/>
                </a:lnTo>
                <a:lnTo>
                  <a:pt x="3510698" y="4714386"/>
                </a:lnTo>
                <a:lnTo>
                  <a:pt x="3544565" y="4714386"/>
                </a:lnTo>
                <a:lnTo>
                  <a:pt x="3544565" y="4680519"/>
                </a:lnTo>
                <a:close/>
              </a:path>
              <a:path w="5215255" h="4714875">
                <a:moveTo>
                  <a:pt x="3476832" y="4680519"/>
                </a:moveTo>
                <a:lnTo>
                  <a:pt x="3442965" y="4680519"/>
                </a:lnTo>
                <a:lnTo>
                  <a:pt x="3442965" y="4714386"/>
                </a:lnTo>
                <a:lnTo>
                  <a:pt x="3476832" y="4714386"/>
                </a:lnTo>
                <a:lnTo>
                  <a:pt x="3476832" y="4680519"/>
                </a:lnTo>
                <a:close/>
              </a:path>
              <a:path w="5215255" h="4714875">
                <a:moveTo>
                  <a:pt x="3409098" y="4680519"/>
                </a:moveTo>
                <a:lnTo>
                  <a:pt x="3375232" y="4680519"/>
                </a:lnTo>
                <a:lnTo>
                  <a:pt x="3375232" y="4714386"/>
                </a:lnTo>
                <a:lnTo>
                  <a:pt x="3409098" y="4714386"/>
                </a:lnTo>
                <a:lnTo>
                  <a:pt x="3409098" y="4680519"/>
                </a:lnTo>
                <a:close/>
              </a:path>
              <a:path w="5215255" h="4714875">
                <a:moveTo>
                  <a:pt x="3341365" y="4680519"/>
                </a:moveTo>
                <a:lnTo>
                  <a:pt x="3307498" y="4680519"/>
                </a:lnTo>
                <a:lnTo>
                  <a:pt x="3307498" y="4714386"/>
                </a:lnTo>
                <a:lnTo>
                  <a:pt x="3341365" y="4714386"/>
                </a:lnTo>
                <a:lnTo>
                  <a:pt x="3341365" y="4680519"/>
                </a:lnTo>
                <a:close/>
              </a:path>
              <a:path w="5215255" h="4714875">
                <a:moveTo>
                  <a:pt x="3273632" y="4680519"/>
                </a:moveTo>
                <a:lnTo>
                  <a:pt x="3239765" y="4680519"/>
                </a:lnTo>
                <a:lnTo>
                  <a:pt x="3239765" y="4714386"/>
                </a:lnTo>
                <a:lnTo>
                  <a:pt x="3273632" y="4714386"/>
                </a:lnTo>
                <a:lnTo>
                  <a:pt x="3273632" y="4680519"/>
                </a:lnTo>
                <a:close/>
              </a:path>
              <a:path w="5215255" h="4714875">
                <a:moveTo>
                  <a:pt x="3205898" y="4680519"/>
                </a:moveTo>
                <a:lnTo>
                  <a:pt x="3172032" y="4680519"/>
                </a:lnTo>
                <a:lnTo>
                  <a:pt x="3172032" y="4714386"/>
                </a:lnTo>
                <a:lnTo>
                  <a:pt x="3205898" y="4714386"/>
                </a:lnTo>
                <a:lnTo>
                  <a:pt x="3205898" y="4680519"/>
                </a:lnTo>
                <a:close/>
              </a:path>
              <a:path w="5215255" h="4714875">
                <a:moveTo>
                  <a:pt x="3138165" y="4680519"/>
                </a:moveTo>
                <a:lnTo>
                  <a:pt x="3104298" y="4680519"/>
                </a:lnTo>
                <a:lnTo>
                  <a:pt x="3104298" y="4714386"/>
                </a:lnTo>
                <a:lnTo>
                  <a:pt x="3138165" y="4714386"/>
                </a:lnTo>
                <a:lnTo>
                  <a:pt x="3138165" y="4680519"/>
                </a:lnTo>
                <a:close/>
              </a:path>
              <a:path w="5215255" h="4714875">
                <a:moveTo>
                  <a:pt x="3070432" y="4680519"/>
                </a:moveTo>
                <a:lnTo>
                  <a:pt x="3036565" y="4680519"/>
                </a:lnTo>
                <a:lnTo>
                  <a:pt x="3036565" y="4714386"/>
                </a:lnTo>
                <a:lnTo>
                  <a:pt x="3070432" y="4714386"/>
                </a:lnTo>
                <a:lnTo>
                  <a:pt x="3070432" y="4680519"/>
                </a:lnTo>
                <a:close/>
              </a:path>
              <a:path w="5215255" h="4714875">
                <a:moveTo>
                  <a:pt x="3002698" y="4680519"/>
                </a:moveTo>
                <a:lnTo>
                  <a:pt x="2968832" y="4680519"/>
                </a:lnTo>
                <a:lnTo>
                  <a:pt x="2968832" y="4714386"/>
                </a:lnTo>
                <a:lnTo>
                  <a:pt x="3002698" y="4714386"/>
                </a:lnTo>
                <a:lnTo>
                  <a:pt x="3002698" y="4680519"/>
                </a:lnTo>
                <a:close/>
              </a:path>
              <a:path w="5215255" h="4714875">
                <a:moveTo>
                  <a:pt x="2934965" y="4680519"/>
                </a:moveTo>
                <a:lnTo>
                  <a:pt x="2901098" y="4680519"/>
                </a:lnTo>
                <a:lnTo>
                  <a:pt x="2901098" y="4714386"/>
                </a:lnTo>
                <a:lnTo>
                  <a:pt x="2934965" y="4714386"/>
                </a:lnTo>
                <a:lnTo>
                  <a:pt x="2934965" y="4680519"/>
                </a:lnTo>
                <a:close/>
              </a:path>
              <a:path w="5215255" h="4714875">
                <a:moveTo>
                  <a:pt x="2867232" y="4680519"/>
                </a:moveTo>
                <a:lnTo>
                  <a:pt x="2833365" y="4680519"/>
                </a:lnTo>
                <a:lnTo>
                  <a:pt x="2833365" y="4714386"/>
                </a:lnTo>
                <a:lnTo>
                  <a:pt x="2867232" y="4714386"/>
                </a:lnTo>
                <a:lnTo>
                  <a:pt x="2867232" y="4680519"/>
                </a:lnTo>
                <a:close/>
              </a:path>
              <a:path w="5215255" h="4714875">
                <a:moveTo>
                  <a:pt x="2799498" y="4680519"/>
                </a:moveTo>
                <a:lnTo>
                  <a:pt x="2765632" y="4680519"/>
                </a:lnTo>
                <a:lnTo>
                  <a:pt x="2765632" y="4714386"/>
                </a:lnTo>
                <a:lnTo>
                  <a:pt x="2799498" y="4714386"/>
                </a:lnTo>
                <a:lnTo>
                  <a:pt x="2799498" y="4680519"/>
                </a:lnTo>
                <a:close/>
              </a:path>
              <a:path w="5215255" h="4714875">
                <a:moveTo>
                  <a:pt x="2731765" y="4680519"/>
                </a:moveTo>
                <a:lnTo>
                  <a:pt x="2697898" y="4680519"/>
                </a:lnTo>
                <a:lnTo>
                  <a:pt x="2697898" y="4714386"/>
                </a:lnTo>
                <a:lnTo>
                  <a:pt x="2731765" y="4714386"/>
                </a:lnTo>
                <a:lnTo>
                  <a:pt x="2731765" y="4680519"/>
                </a:lnTo>
                <a:close/>
              </a:path>
              <a:path w="5215255" h="4714875">
                <a:moveTo>
                  <a:pt x="2664032" y="4680519"/>
                </a:moveTo>
                <a:lnTo>
                  <a:pt x="2630165" y="4680519"/>
                </a:lnTo>
                <a:lnTo>
                  <a:pt x="2630165" y="4714386"/>
                </a:lnTo>
                <a:lnTo>
                  <a:pt x="2664032" y="4714386"/>
                </a:lnTo>
                <a:lnTo>
                  <a:pt x="2664032" y="4680519"/>
                </a:lnTo>
                <a:close/>
              </a:path>
              <a:path w="5215255" h="4714875">
                <a:moveTo>
                  <a:pt x="2596298" y="4680519"/>
                </a:moveTo>
                <a:lnTo>
                  <a:pt x="2562432" y="4680519"/>
                </a:lnTo>
                <a:lnTo>
                  <a:pt x="2562432" y="4714386"/>
                </a:lnTo>
                <a:lnTo>
                  <a:pt x="2596298" y="4714386"/>
                </a:lnTo>
                <a:lnTo>
                  <a:pt x="2596298" y="4680519"/>
                </a:lnTo>
                <a:close/>
              </a:path>
              <a:path w="5215255" h="4714875">
                <a:moveTo>
                  <a:pt x="2528565" y="4680519"/>
                </a:moveTo>
                <a:lnTo>
                  <a:pt x="2494698" y="4680519"/>
                </a:lnTo>
                <a:lnTo>
                  <a:pt x="2494698" y="4714386"/>
                </a:lnTo>
                <a:lnTo>
                  <a:pt x="2528565" y="4714386"/>
                </a:lnTo>
                <a:lnTo>
                  <a:pt x="2528565" y="4680519"/>
                </a:lnTo>
                <a:close/>
              </a:path>
              <a:path w="5215255" h="4714875">
                <a:moveTo>
                  <a:pt x="2460832" y="4680519"/>
                </a:moveTo>
                <a:lnTo>
                  <a:pt x="2426965" y="4680519"/>
                </a:lnTo>
                <a:lnTo>
                  <a:pt x="2426965" y="4714386"/>
                </a:lnTo>
                <a:lnTo>
                  <a:pt x="2460832" y="4714386"/>
                </a:lnTo>
                <a:lnTo>
                  <a:pt x="2460832" y="4680519"/>
                </a:lnTo>
                <a:close/>
              </a:path>
              <a:path w="5215255" h="4714875">
                <a:moveTo>
                  <a:pt x="2393098" y="4680519"/>
                </a:moveTo>
                <a:lnTo>
                  <a:pt x="2359232" y="4680519"/>
                </a:lnTo>
                <a:lnTo>
                  <a:pt x="2359232" y="4714386"/>
                </a:lnTo>
                <a:lnTo>
                  <a:pt x="2393098" y="4714386"/>
                </a:lnTo>
                <a:lnTo>
                  <a:pt x="2393098" y="4680519"/>
                </a:lnTo>
                <a:close/>
              </a:path>
              <a:path w="5215255" h="4714875">
                <a:moveTo>
                  <a:pt x="2325365" y="4680519"/>
                </a:moveTo>
                <a:lnTo>
                  <a:pt x="2291498" y="4680519"/>
                </a:lnTo>
                <a:lnTo>
                  <a:pt x="2291498" y="4714386"/>
                </a:lnTo>
                <a:lnTo>
                  <a:pt x="2325365" y="4714386"/>
                </a:lnTo>
                <a:lnTo>
                  <a:pt x="2325365" y="4680519"/>
                </a:lnTo>
                <a:close/>
              </a:path>
              <a:path w="5215255" h="4714875">
                <a:moveTo>
                  <a:pt x="2257632" y="4680519"/>
                </a:moveTo>
                <a:lnTo>
                  <a:pt x="2223765" y="4680519"/>
                </a:lnTo>
                <a:lnTo>
                  <a:pt x="2223765" y="4714386"/>
                </a:lnTo>
                <a:lnTo>
                  <a:pt x="2257632" y="4714386"/>
                </a:lnTo>
                <a:lnTo>
                  <a:pt x="2257632" y="4680519"/>
                </a:lnTo>
                <a:close/>
              </a:path>
              <a:path w="5215255" h="4714875">
                <a:moveTo>
                  <a:pt x="2189898" y="4680519"/>
                </a:moveTo>
                <a:lnTo>
                  <a:pt x="2156032" y="4680519"/>
                </a:lnTo>
                <a:lnTo>
                  <a:pt x="2156032" y="4714386"/>
                </a:lnTo>
                <a:lnTo>
                  <a:pt x="2189898" y="4714386"/>
                </a:lnTo>
                <a:lnTo>
                  <a:pt x="2189898" y="4680519"/>
                </a:lnTo>
                <a:close/>
              </a:path>
              <a:path w="5215255" h="4714875">
                <a:moveTo>
                  <a:pt x="2122165" y="4680519"/>
                </a:moveTo>
                <a:lnTo>
                  <a:pt x="2088298" y="4680519"/>
                </a:lnTo>
                <a:lnTo>
                  <a:pt x="2088298" y="4714386"/>
                </a:lnTo>
                <a:lnTo>
                  <a:pt x="2122165" y="4714386"/>
                </a:lnTo>
                <a:lnTo>
                  <a:pt x="2122165" y="4680519"/>
                </a:lnTo>
                <a:close/>
              </a:path>
              <a:path w="5215255" h="4714875">
                <a:moveTo>
                  <a:pt x="2054432" y="4680519"/>
                </a:moveTo>
                <a:lnTo>
                  <a:pt x="2020565" y="4680519"/>
                </a:lnTo>
                <a:lnTo>
                  <a:pt x="2020565" y="4714386"/>
                </a:lnTo>
                <a:lnTo>
                  <a:pt x="2054432" y="4714386"/>
                </a:lnTo>
                <a:lnTo>
                  <a:pt x="2054432" y="4680519"/>
                </a:lnTo>
                <a:close/>
              </a:path>
              <a:path w="5215255" h="4714875">
                <a:moveTo>
                  <a:pt x="1986698" y="4680519"/>
                </a:moveTo>
                <a:lnTo>
                  <a:pt x="1952832" y="4680519"/>
                </a:lnTo>
                <a:lnTo>
                  <a:pt x="1952832" y="4714386"/>
                </a:lnTo>
                <a:lnTo>
                  <a:pt x="1986698" y="4714386"/>
                </a:lnTo>
                <a:lnTo>
                  <a:pt x="1986698" y="4680519"/>
                </a:lnTo>
                <a:close/>
              </a:path>
              <a:path w="5215255" h="4714875">
                <a:moveTo>
                  <a:pt x="1918965" y="4680519"/>
                </a:moveTo>
                <a:lnTo>
                  <a:pt x="1885098" y="4680519"/>
                </a:lnTo>
                <a:lnTo>
                  <a:pt x="1885098" y="4714386"/>
                </a:lnTo>
                <a:lnTo>
                  <a:pt x="1918965" y="4714386"/>
                </a:lnTo>
                <a:lnTo>
                  <a:pt x="1918965" y="4680519"/>
                </a:lnTo>
                <a:close/>
              </a:path>
              <a:path w="5215255" h="4714875">
                <a:moveTo>
                  <a:pt x="1851232" y="4680519"/>
                </a:moveTo>
                <a:lnTo>
                  <a:pt x="1817365" y="4680519"/>
                </a:lnTo>
                <a:lnTo>
                  <a:pt x="1817365" y="4714386"/>
                </a:lnTo>
                <a:lnTo>
                  <a:pt x="1851232" y="4714386"/>
                </a:lnTo>
                <a:lnTo>
                  <a:pt x="1851232" y="4680519"/>
                </a:lnTo>
                <a:close/>
              </a:path>
              <a:path w="5215255" h="4714875">
                <a:moveTo>
                  <a:pt x="1783498" y="4680519"/>
                </a:moveTo>
                <a:lnTo>
                  <a:pt x="1749632" y="4680519"/>
                </a:lnTo>
                <a:lnTo>
                  <a:pt x="1749632" y="4714386"/>
                </a:lnTo>
                <a:lnTo>
                  <a:pt x="1783498" y="4714386"/>
                </a:lnTo>
                <a:lnTo>
                  <a:pt x="1783498" y="4680519"/>
                </a:lnTo>
                <a:close/>
              </a:path>
              <a:path w="5215255" h="4714875">
                <a:moveTo>
                  <a:pt x="1715765" y="4680519"/>
                </a:moveTo>
                <a:lnTo>
                  <a:pt x="1681898" y="4680519"/>
                </a:lnTo>
                <a:lnTo>
                  <a:pt x="1681898" y="4714386"/>
                </a:lnTo>
                <a:lnTo>
                  <a:pt x="1715765" y="4714386"/>
                </a:lnTo>
                <a:lnTo>
                  <a:pt x="1715765" y="4680519"/>
                </a:lnTo>
                <a:close/>
              </a:path>
              <a:path w="5215255" h="4714875">
                <a:moveTo>
                  <a:pt x="1648032" y="4680519"/>
                </a:moveTo>
                <a:lnTo>
                  <a:pt x="1614165" y="4680519"/>
                </a:lnTo>
                <a:lnTo>
                  <a:pt x="1614165" y="4714386"/>
                </a:lnTo>
                <a:lnTo>
                  <a:pt x="1648032" y="4714386"/>
                </a:lnTo>
                <a:lnTo>
                  <a:pt x="1648032" y="4680519"/>
                </a:lnTo>
                <a:close/>
              </a:path>
              <a:path w="5215255" h="4714875">
                <a:moveTo>
                  <a:pt x="1580298" y="4680519"/>
                </a:moveTo>
                <a:lnTo>
                  <a:pt x="1546432" y="4680519"/>
                </a:lnTo>
                <a:lnTo>
                  <a:pt x="1546432" y="4714386"/>
                </a:lnTo>
                <a:lnTo>
                  <a:pt x="1580298" y="4714386"/>
                </a:lnTo>
                <a:lnTo>
                  <a:pt x="1580298" y="4680519"/>
                </a:lnTo>
                <a:close/>
              </a:path>
              <a:path w="5215255" h="4714875">
                <a:moveTo>
                  <a:pt x="1512565" y="4680519"/>
                </a:moveTo>
                <a:lnTo>
                  <a:pt x="1478698" y="4680519"/>
                </a:lnTo>
                <a:lnTo>
                  <a:pt x="1478698" y="4714386"/>
                </a:lnTo>
                <a:lnTo>
                  <a:pt x="1512565" y="4714386"/>
                </a:lnTo>
                <a:lnTo>
                  <a:pt x="1512565" y="4680519"/>
                </a:lnTo>
                <a:close/>
              </a:path>
              <a:path w="5215255" h="4714875">
                <a:moveTo>
                  <a:pt x="1444832" y="4680519"/>
                </a:moveTo>
                <a:lnTo>
                  <a:pt x="1410965" y="4680519"/>
                </a:lnTo>
                <a:lnTo>
                  <a:pt x="1410965" y="4714386"/>
                </a:lnTo>
                <a:lnTo>
                  <a:pt x="1444832" y="4714386"/>
                </a:lnTo>
                <a:lnTo>
                  <a:pt x="1444832" y="4680519"/>
                </a:lnTo>
                <a:close/>
              </a:path>
              <a:path w="5215255" h="4714875">
                <a:moveTo>
                  <a:pt x="1377098" y="4680519"/>
                </a:moveTo>
                <a:lnTo>
                  <a:pt x="1343232" y="4680519"/>
                </a:lnTo>
                <a:lnTo>
                  <a:pt x="1343232" y="4714386"/>
                </a:lnTo>
                <a:lnTo>
                  <a:pt x="1377098" y="4714386"/>
                </a:lnTo>
                <a:lnTo>
                  <a:pt x="1377098" y="4680519"/>
                </a:lnTo>
                <a:close/>
              </a:path>
              <a:path w="5215255" h="4714875">
                <a:moveTo>
                  <a:pt x="1309365" y="4680519"/>
                </a:moveTo>
                <a:lnTo>
                  <a:pt x="1275498" y="4680519"/>
                </a:lnTo>
                <a:lnTo>
                  <a:pt x="1275498" y="4714386"/>
                </a:lnTo>
                <a:lnTo>
                  <a:pt x="1309365" y="4714386"/>
                </a:lnTo>
                <a:lnTo>
                  <a:pt x="1309365" y="4680519"/>
                </a:lnTo>
                <a:close/>
              </a:path>
              <a:path w="5215255" h="4714875">
                <a:moveTo>
                  <a:pt x="1241632" y="4680519"/>
                </a:moveTo>
                <a:lnTo>
                  <a:pt x="1207765" y="4680519"/>
                </a:lnTo>
                <a:lnTo>
                  <a:pt x="1207765" y="4714386"/>
                </a:lnTo>
                <a:lnTo>
                  <a:pt x="1241632" y="4714386"/>
                </a:lnTo>
                <a:lnTo>
                  <a:pt x="1241632" y="4680519"/>
                </a:lnTo>
                <a:close/>
              </a:path>
              <a:path w="5215255" h="4714875">
                <a:moveTo>
                  <a:pt x="1173898" y="4680519"/>
                </a:moveTo>
                <a:lnTo>
                  <a:pt x="1140032" y="4680519"/>
                </a:lnTo>
                <a:lnTo>
                  <a:pt x="1140032" y="4714386"/>
                </a:lnTo>
                <a:lnTo>
                  <a:pt x="1173898" y="4714386"/>
                </a:lnTo>
                <a:lnTo>
                  <a:pt x="1173898" y="4680519"/>
                </a:lnTo>
                <a:close/>
              </a:path>
              <a:path w="5215255" h="4714875">
                <a:moveTo>
                  <a:pt x="1106165" y="4680519"/>
                </a:moveTo>
                <a:lnTo>
                  <a:pt x="1072298" y="4680519"/>
                </a:lnTo>
                <a:lnTo>
                  <a:pt x="1072298" y="4714386"/>
                </a:lnTo>
                <a:lnTo>
                  <a:pt x="1106165" y="4714386"/>
                </a:lnTo>
                <a:lnTo>
                  <a:pt x="1106165" y="4680519"/>
                </a:lnTo>
                <a:close/>
              </a:path>
              <a:path w="5215255" h="4714875">
                <a:moveTo>
                  <a:pt x="1038432" y="4680519"/>
                </a:moveTo>
                <a:lnTo>
                  <a:pt x="1004565" y="4680519"/>
                </a:lnTo>
                <a:lnTo>
                  <a:pt x="1004565" y="4714386"/>
                </a:lnTo>
                <a:lnTo>
                  <a:pt x="1038432" y="4714386"/>
                </a:lnTo>
                <a:lnTo>
                  <a:pt x="1038432" y="4680519"/>
                </a:lnTo>
                <a:close/>
              </a:path>
              <a:path w="5215255" h="4714875">
                <a:moveTo>
                  <a:pt x="970698" y="4680519"/>
                </a:moveTo>
                <a:lnTo>
                  <a:pt x="936832" y="4680519"/>
                </a:lnTo>
                <a:lnTo>
                  <a:pt x="936832" y="4714386"/>
                </a:lnTo>
                <a:lnTo>
                  <a:pt x="970698" y="4714386"/>
                </a:lnTo>
                <a:lnTo>
                  <a:pt x="970698" y="4680519"/>
                </a:lnTo>
                <a:close/>
              </a:path>
              <a:path w="5215255" h="4714875">
                <a:moveTo>
                  <a:pt x="902965" y="4680519"/>
                </a:moveTo>
                <a:lnTo>
                  <a:pt x="869098" y="4680519"/>
                </a:lnTo>
                <a:lnTo>
                  <a:pt x="869098" y="4714386"/>
                </a:lnTo>
                <a:lnTo>
                  <a:pt x="902965" y="4714386"/>
                </a:lnTo>
                <a:lnTo>
                  <a:pt x="902965" y="4680519"/>
                </a:lnTo>
                <a:close/>
              </a:path>
              <a:path w="5215255" h="4714875">
                <a:moveTo>
                  <a:pt x="835232" y="4680519"/>
                </a:moveTo>
                <a:lnTo>
                  <a:pt x="801365" y="4680519"/>
                </a:lnTo>
                <a:lnTo>
                  <a:pt x="801365" y="4714386"/>
                </a:lnTo>
                <a:lnTo>
                  <a:pt x="835232" y="4714386"/>
                </a:lnTo>
                <a:lnTo>
                  <a:pt x="835232" y="4680519"/>
                </a:lnTo>
                <a:close/>
              </a:path>
              <a:path w="5215255" h="4714875">
                <a:moveTo>
                  <a:pt x="767498" y="4680519"/>
                </a:moveTo>
                <a:lnTo>
                  <a:pt x="733632" y="4680519"/>
                </a:lnTo>
                <a:lnTo>
                  <a:pt x="733632" y="4714386"/>
                </a:lnTo>
                <a:lnTo>
                  <a:pt x="767498" y="4714386"/>
                </a:lnTo>
                <a:lnTo>
                  <a:pt x="767498" y="4680519"/>
                </a:lnTo>
                <a:close/>
              </a:path>
              <a:path w="5215255" h="4714875">
                <a:moveTo>
                  <a:pt x="699765" y="4680519"/>
                </a:moveTo>
                <a:lnTo>
                  <a:pt x="665898" y="4680519"/>
                </a:lnTo>
                <a:lnTo>
                  <a:pt x="665898" y="4714386"/>
                </a:lnTo>
                <a:lnTo>
                  <a:pt x="699765" y="4714386"/>
                </a:lnTo>
                <a:lnTo>
                  <a:pt x="699765" y="4680519"/>
                </a:lnTo>
                <a:close/>
              </a:path>
              <a:path w="5215255" h="4714875">
                <a:moveTo>
                  <a:pt x="632032" y="4680519"/>
                </a:moveTo>
                <a:lnTo>
                  <a:pt x="598165" y="4680519"/>
                </a:lnTo>
                <a:lnTo>
                  <a:pt x="598165" y="4714386"/>
                </a:lnTo>
                <a:lnTo>
                  <a:pt x="632032" y="4714386"/>
                </a:lnTo>
                <a:lnTo>
                  <a:pt x="632032" y="4680519"/>
                </a:lnTo>
                <a:close/>
              </a:path>
              <a:path w="5215255" h="4714875">
                <a:moveTo>
                  <a:pt x="564298" y="4680519"/>
                </a:moveTo>
                <a:lnTo>
                  <a:pt x="530432" y="4680519"/>
                </a:lnTo>
                <a:lnTo>
                  <a:pt x="530432" y="4714386"/>
                </a:lnTo>
                <a:lnTo>
                  <a:pt x="564298" y="4714386"/>
                </a:lnTo>
                <a:lnTo>
                  <a:pt x="564298" y="4680519"/>
                </a:lnTo>
                <a:close/>
              </a:path>
              <a:path w="5215255" h="4714875">
                <a:moveTo>
                  <a:pt x="496565" y="4680519"/>
                </a:moveTo>
                <a:lnTo>
                  <a:pt x="462698" y="4680519"/>
                </a:lnTo>
                <a:lnTo>
                  <a:pt x="462698" y="4714386"/>
                </a:lnTo>
                <a:lnTo>
                  <a:pt x="496565" y="4714386"/>
                </a:lnTo>
                <a:lnTo>
                  <a:pt x="496565" y="4680519"/>
                </a:lnTo>
                <a:close/>
              </a:path>
              <a:path w="5215255" h="4714875">
                <a:moveTo>
                  <a:pt x="428832" y="4680519"/>
                </a:moveTo>
                <a:lnTo>
                  <a:pt x="394965" y="4680519"/>
                </a:lnTo>
                <a:lnTo>
                  <a:pt x="394965" y="4714386"/>
                </a:lnTo>
                <a:lnTo>
                  <a:pt x="428832" y="4714386"/>
                </a:lnTo>
                <a:lnTo>
                  <a:pt x="428832" y="4680519"/>
                </a:lnTo>
                <a:close/>
              </a:path>
              <a:path w="5215255" h="4714875">
                <a:moveTo>
                  <a:pt x="361098" y="4680519"/>
                </a:moveTo>
                <a:lnTo>
                  <a:pt x="327232" y="4680519"/>
                </a:lnTo>
                <a:lnTo>
                  <a:pt x="327232" y="4714386"/>
                </a:lnTo>
                <a:lnTo>
                  <a:pt x="361098" y="4714386"/>
                </a:lnTo>
                <a:lnTo>
                  <a:pt x="361098" y="4680519"/>
                </a:lnTo>
                <a:close/>
              </a:path>
              <a:path w="5215255" h="4714875">
                <a:moveTo>
                  <a:pt x="293365" y="4680519"/>
                </a:moveTo>
                <a:lnTo>
                  <a:pt x="259498" y="4680519"/>
                </a:lnTo>
                <a:lnTo>
                  <a:pt x="259498" y="4714386"/>
                </a:lnTo>
                <a:lnTo>
                  <a:pt x="293365" y="4714386"/>
                </a:lnTo>
                <a:lnTo>
                  <a:pt x="293365" y="4680519"/>
                </a:lnTo>
                <a:close/>
              </a:path>
              <a:path w="5215255" h="4714875">
                <a:moveTo>
                  <a:pt x="225632" y="4680519"/>
                </a:moveTo>
                <a:lnTo>
                  <a:pt x="191765" y="4680519"/>
                </a:lnTo>
                <a:lnTo>
                  <a:pt x="191765" y="4714386"/>
                </a:lnTo>
                <a:lnTo>
                  <a:pt x="225632" y="4714386"/>
                </a:lnTo>
                <a:lnTo>
                  <a:pt x="225632" y="4680519"/>
                </a:lnTo>
                <a:close/>
              </a:path>
              <a:path w="5215255" h="4714875">
                <a:moveTo>
                  <a:pt x="157898" y="4680519"/>
                </a:moveTo>
                <a:lnTo>
                  <a:pt x="124032" y="4680519"/>
                </a:lnTo>
                <a:lnTo>
                  <a:pt x="124032" y="4714386"/>
                </a:lnTo>
                <a:lnTo>
                  <a:pt x="157898" y="4714386"/>
                </a:lnTo>
                <a:lnTo>
                  <a:pt x="157898" y="4680519"/>
                </a:lnTo>
                <a:close/>
              </a:path>
              <a:path w="5215255" h="4714875">
                <a:moveTo>
                  <a:pt x="90165" y="4680519"/>
                </a:moveTo>
                <a:lnTo>
                  <a:pt x="56298" y="4680519"/>
                </a:lnTo>
                <a:lnTo>
                  <a:pt x="56298" y="4714386"/>
                </a:lnTo>
                <a:lnTo>
                  <a:pt x="90165" y="4714386"/>
                </a:lnTo>
                <a:lnTo>
                  <a:pt x="90165" y="4680519"/>
                </a:lnTo>
                <a:close/>
              </a:path>
              <a:path w="5215255" h="4714875">
                <a:moveTo>
                  <a:pt x="33866" y="4669085"/>
                </a:moveTo>
                <a:lnTo>
                  <a:pt x="0" y="4669085"/>
                </a:lnTo>
                <a:lnTo>
                  <a:pt x="0" y="4706805"/>
                </a:lnTo>
                <a:lnTo>
                  <a:pt x="7581" y="4714386"/>
                </a:lnTo>
                <a:lnTo>
                  <a:pt x="22432" y="4714386"/>
                </a:lnTo>
                <a:lnTo>
                  <a:pt x="22432" y="4697453"/>
                </a:lnTo>
                <a:lnTo>
                  <a:pt x="16933" y="4697453"/>
                </a:lnTo>
                <a:lnTo>
                  <a:pt x="16933" y="4680519"/>
                </a:lnTo>
                <a:lnTo>
                  <a:pt x="33866" y="4680519"/>
                </a:lnTo>
                <a:lnTo>
                  <a:pt x="33866" y="4669085"/>
                </a:lnTo>
                <a:close/>
              </a:path>
              <a:path w="5215255" h="4714875">
                <a:moveTo>
                  <a:pt x="22432" y="4680519"/>
                </a:moveTo>
                <a:lnTo>
                  <a:pt x="16933" y="4680519"/>
                </a:lnTo>
                <a:lnTo>
                  <a:pt x="16933" y="4697453"/>
                </a:lnTo>
                <a:lnTo>
                  <a:pt x="22432" y="4697453"/>
                </a:lnTo>
                <a:lnTo>
                  <a:pt x="22432" y="4680519"/>
                </a:lnTo>
                <a:close/>
              </a:path>
              <a:path w="5215255" h="4714875">
                <a:moveTo>
                  <a:pt x="33866" y="4680519"/>
                </a:moveTo>
                <a:lnTo>
                  <a:pt x="22432" y="4680519"/>
                </a:lnTo>
                <a:lnTo>
                  <a:pt x="22432" y="4697453"/>
                </a:lnTo>
                <a:lnTo>
                  <a:pt x="33866" y="4697453"/>
                </a:lnTo>
                <a:lnTo>
                  <a:pt x="33866" y="4680519"/>
                </a:lnTo>
                <a:close/>
              </a:path>
              <a:path w="5215255" h="4714875">
                <a:moveTo>
                  <a:pt x="33866" y="4601351"/>
                </a:moveTo>
                <a:lnTo>
                  <a:pt x="0" y="4601351"/>
                </a:lnTo>
                <a:lnTo>
                  <a:pt x="0" y="4635218"/>
                </a:lnTo>
                <a:lnTo>
                  <a:pt x="33866" y="4635218"/>
                </a:lnTo>
                <a:lnTo>
                  <a:pt x="33866" y="4601351"/>
                </a:lnTo>
                <a:close/>
              </a:path>
              <a:path w="5215255" h="4714875">
                <a:moveTo>
                  <a:pt x="33866" y="4533618"/>
                </a:moveTo>
                <a:lnTo>
                  <a:pt x="0" y="4533618"/>
                </a:lnTo>
                <a:lnTo>
                  <a:pt x="0" y="4567485"/>
                </a:lnTo>
                <a:lnTo>
                  <a:pt x="33866" y="4567485"/>
                </a:lnTo>
                <a:lnTo>
                  <a:pt x="33866" y="4533618"/>
                </a:lnTo>
                <a:close/>
              </a:path>
              <a:path w="5215255" h="4714875">
                <a:moveTo>
                  <a:pt x="33866" y="4465885"/>
                </a:moveTo>
                <a:lnTo>
                  <a:pt x="0" y="4465885"/>
                </a:lnTo>
                <a:lnTo>
                  <a:pt x="0" y="4499751"/>
                </a:lnTo>
                <a:lnTo>
                  <a:pt x="33866" y="4499751"/>
                </a:lnTo>
                <a:lnTo>
                  <a:pt x="33866" y="4465885"/>
                </a:lnTo>
                <a:close/>
              </a:path>
              <a:path w="5215255" h="4714875">
                <a:moveTo>
                  <a:pt x="33866" y="4398151"/>
                </a:moveTo>
                <a:lnTo>
                  <a:pt x="0" y="4398151"/>
                </a:lnTo>
                <a:lnTo>
                  <a:pt x="0" y="4432018"/>
                </a:lnTo>
                <a:lnTo>
                  <a:pt x="33866" y="4432018"/>
                </a:lnTo>
                <a:lnTo>
                  <a:pt x="33866" y="4398151"/>
                </a:lnTo>
                <a:close/>
              </a:path>
              <a:path w="5215255" h="4714875">
                <a:moveTo>
                  <a:pt x="33866" y="4330418"/>
                </a:moveTo>
                <a:lnTo>
                  <a:pt x="0" y="4330418"/>
                </a:lnTo>
                <a:lnTo>
                  <a:pt x="0" y="4364285"/>
                </a:lnTo>
                <a:lnTo>
                  <a:pt x="33866" y="4364285"/>
                </a:lnTo>
                <a:lnTo>
                  <a:pt x="33866" y="4330418"/>
                </a:lnTo>
                <a:close/>
              </a:path>
              <a:path w="5215255" h="4714875">
                <a:moveTo>
                  <a:pt x="33866" y="4262685"/>
                </a:moveTo>
                <a:lnTo>
                  <a:pt x="0" y="4262685"/>
                </a:lnTo>
                <a:lnTo>
                  <a:pt x="0" y="4296551"/>
                </a:lnTo>
                <a:lnTo>
                  <a:pt x="33866" y="4296551"/>
                </a:lnTo>
                <a:lnTo>
                  <a:pt x="33866" y="4262685"/>
                </a:lnTo>
                <a:close/>
              </a:path>
              <a:path w="5215255" h="4714875">
                <a:moveTo>
                  <a:pt x="33866" y="4194951"/>
                </a:moveTo>
                <a:lnTo>
                  <a:pt x="0" y="4194951"/>
                </a:lnTo>
                <a:lnTo>
                  <a:pt x="0" y="4228818"/>
                </a:lnTo>
                <a:lnTo>
                  <a:pt x="33866" y="4228818"/>
                </a:lnTo>
                <a:lnTo>
                  <a:pt x="33866" y="4194951"/>
                </a:lnTo>
                <a:close/>
              </a:path>
              <a:path w="5215255" h="4714875">
                <a:moveTo>
                  <a:pt x="33866" y="4127218"/>
                </a:moveTo>
                <a:lnTo>
                  <a:pt x="0" y="4127218"/>
                </a:lnTo>
                <a:lnTo>
                  <a:pt x="0" y="4161085"/>
                </a:lnTo>
                <a:lnTo>
                  <a:pt x="33866" y="4161085"/>
                </a:lnTo>
                <a:lnTo>
                  <a:pt x="33866" y="4127218"/>
                </a:lnTo>
                <a:close/>
              </a:path>
              <a:path w="5215255" h="4714875">
                <a:moveTo>
                  <a:pt x="33866" y="4059485"/>
                </a:moveTo>
                <a:lnTo>
                  <a:pt x="0" y="4059485"/>
                </a:lnTo>
                <a:lnTo>
                  <a:pt x="0" y="4093351"/>
                </a:lnTo>
                <a:lnTo>
                  <a:pt x="33866" y="4093351"/>
                </a:lnTo>
                <a:lnTo>
                  <a:pt x="33866" y="4059485"/>
                </a:lnTo>
                <a:close/>
              </a:path>
              <a:path w="5215255" h="4714875">
                <a:moveTo>
                  <a:pt x="33866" y="3991751"/>
                </a:moveTo>
                <a:lnTo>
                  <a:pt x="0" y="3991751"/>
                </a:lnTo>
                <a:lnTo>
                  <a:pt x="0" y="4025618"/>
                </a:lnTo>
                <a:lnTo>
                  <a:pt x="33866" y="4025618"/>
                </a:lnTo>
                <a:lnTo>
                  <a:pt x="33866" y="3991751"/>
                </a:lnTo>
                <a:close/>
              </a:path>
              <a:path w="5215255" h="4714875">
                <a:moveTo>
                  <a:pt x="33866" y="3924018"/>
                </a:moveTo>
                <a:lnTo>
                  <a:pt x="0" y="3924018"/>
                </a:lnTo>
                <a:lnTo>
                  <a:pt x="0" y="3957885"/>
                </a:lnTo>
                <a:lnTo>
                  <a:pt x="33866" y="3957885"/>
                </a:lnTo>
                <a:lnTo>
                  <a:pt x="33866" y="3924018"/>
                </a:lnTo>
                <a:close/>
              </a:path>
              <a:path w="5215255" h="4714875">
                <a:moveTo>
                  <a:pt x="33866" y="3856285"/>
                </a:moveTo>
                <a:lnTo>
                  <a:pt x="0" y="3856285"/>
                </a:lnTo>
                <a:lnTo>
                  <a:pt x="0" y="3890151"/>
                </a:lnTo>
                <a:lnTo>
                  <a:pt x="33866" y="3890151"/>
                </a:lnTo>
                <a:lnTo>
                  <a:pt x="33866" y="3856285"/>
                </a:lnTo>
                <a:close/>
              </a:path>
              <a:path w="5215255" h="4714875">
                <a:moveTo>
                  <a:pt x="33866" y="3788552"/>
                </a:moveTo>
                <a:lnTo>
                  <a:pt x="0" y="3788552"/>
                </a:lnTo>
                <a:lnTo>
                  <a:pt x="0" y="3822418"/>
                </a:lnTo>
                <a:lnTo>
                  <a:pt x="33866" y="3822418"/>
                </a:lnTo>
                <a:lnTo>
                  <a:pt x="33866" y="3788552"/>
                </a:lnTo>
                <a:close/>
              </a:path>
              <a:path w="5215255" h="4714875">
                <a:moveTo>
                  <a:pt x="33866" y="3720818"/>
                </a:moveTo>
                <a:lnTo>
                  <a:pt x="0" y="3720818"/>
                </a:lnTo>
                <a:lnTo>
                  <a:pt x="0" y="3754685"/>
                </a:lnTo>
                <a:lnTo>
                  <a:pt x="33866" y="3754685"/>
                </a:lnTo>
                <a:lnTo>
                  <a:pt x="33866" y="3720818"/>
                </a:lnTo>
                <a:close/>
              </a:path>
              <a:path w="5215255" h="4714875">
                <a:moveTo>
                  <a:pt x="33866" y="3653085"/>
                </a:moveTo>
                <a:lnTo>
                  <a:pt x="0" y="3653085"/>
                </a:lnTo>
                <a:lnTo>
                  <a:pt x="0" y="3686952"/>
                </a:lnTo>
                <a:lnTo>
                  <a:pt x="33866" y="3686952"/>
                </a:lnTo>
                <a:lnTo>
                  <a:pt x="33866" y="3653085"/>
                </a:lnTo>
                <a:close/>
              </a:path>
              <a:path w="5215255" h="4714875">
                <a:moveTo>
                  <a:pt x="33866" y="3585352"/>
                </a:moveTo>
                <a:lnTo>
                  <a:pt x="0" y="3585352"/>
                </a:lnTo>
                <a:lnTo>
                  <a:pt x="0" y="3619218"/>
                </a:lnTo>
                <a:lnTo>
                  <a:pt x="33866" y="3619218"/>
                </a:lnTo>
                <a:lnTo>
                  <a:pt x="33866" y="3585352"/>
                </a:lnTo>
                <a:close/>
              </a:path>
              <a:path w="5215255" h="4714875">
                <a:moveTo>
                  <a:pt x="33866" y="3517618"/>
                </a:moveTo>
                <a:lnTo>
                  <a:pt x="0" y="3517618"/>
                </a:lnTo>
                <a:lnTo>
                  <a:pt x="0" y="3551485"/>
                </a:lnTo>
                <a:lnTo>
                  <a:pt x="33866" y="3551485"/>
                </a:lnTo>
                <a:lnTo>
                  <a:pt x="33866" y="3517618"/>
                </a:lnTo>
                <a:close/>
              </a:path>
              <a:path w="5215255" h="4714875">
                <a:moveTo>
                  <a:pt x="33866" y="3449885"/>
                </a:moveTo>
                <a:lnTo>
                  <a:pt x="0" y="3449885"/>
                </a:lnTo>
                <a:lnTo>
                  <a:pt x="0" y="3483752"/>
                </a:lnTo>
                <a:lnTo>
                  <a:pt x="33866" y="3483752"/>
                </a:lnTo>
                <a:lnTo>
                  <a:pt x="33866" y="3449885"/>
                </a:lnTo>
                <a:close/>
              </a:path>
              <a:path w="5215255" h="4714875">
                <a:moveTo>
                  <a:pt x="33866" y="3382152"/>
                </a:moveTo>
                <a:lnTo>
                  <a:pt x="0" y="3382152"/>
                </a:lnTo>
                <a:lnTo>
                  <a:pt x="0" y="3416018"/>
                </a:lnTo>
                <a:lnTo>
                  <a:pt x="33866" y="3416018"/>
                </a:lnTo>
                <a:lnTo>
                  <a:pt x="33866" y="3382152"/>
                </a:lnTo>
                <a:close/>
              </a:path>
              <a:path w="5215255" h="4714875">
                <a:moveTo>
                  <a:pt x="33866" y="3314418"/>
                </a:moveTo>
                <a:lnTo>
                  <a:pt x="0" y="3314418"/>
                </a:lnTo>
                <a:lnTo>
                  <a:pt x="0" y="3348285"/>
                </a:lnTo>
                <a:lnTo>
                  <a:pt x="33866" y="3348285"/>
                </a:lnTo>
                <a:lnTo>
                  <a:pt x="33866" y="3314418"/>
                </a:lnTo>
                <a:close/>
              </a:path>
              <a:path w="5215255" h="4714875">
                <a:moveTo>
                  <a:pt x="33866" y="3246685"/>
                </a:moveTo>
                <a:lnTo>
                  <a:pt x="0" y="3246685"/>
                </a:lnTo>
                <a:lnTo>
                  <a:pt x="0" y="3280552"/>
                </a:lnTo>
                <a:lnTo>
                  <a:pt x="33866" y="3280552"/>
                </a:lnTo>
                <a:lnTo>
                  <a:pt x="33866" y="3246685"/>
                </a:lnTo>
                <a:close/>
              </a:path>
              <a:path w="5215255" h="4714875">
                <a:moveTo>
                  <a:pt x="33866" y="3178952"/>
                </a:moveTo>
                <a:lnTo>
                  <a:pt x="0" y="3178952"/>
                </a:lnTo>
                <a:lnTo>
                  <a:pt x="0" y="3212818"/>
                </a:lnTo>
                <a:lnTo>
                  <a:pt x="33866" y="3212818"/>
                </a:lnTo>
                <a:lnTo>
                  <a:pt x="33866" y="3178952"/>
                </a:lnTo>
                <a:close/>
              </a:path>
              <a:path w="5215255" h="4714875">
                <a:moveTo>
                  <a:pt x="33866" y="3111218"/>
                </a:moveTo>
                <a:lnTo>
                  <a:pt x="0" y="3111218"/>
                </a:lnTo>
                <a:lnTo>
                  <a:pt x="0" y="3145085"/>
                </a:lnTo>
                <a:lnTo>
                  <a:pt x="33866" y="3145085"/>
                </a:lnTo>
                <a:lnTo>
                  <a:pt x="33866" y="3111218"/>
                </a:lnTo>
                <a:close/>
              </a:path>
              <a:path w="5215255" h="4714875">
                <a:moveTo>
                  <a:pt x="33866" y="3043485"/>
                </a:moveTo>
                <a:lnTo>
                  <a:pt x="0" y="3043485"/>
                </a:lnTo>
                <a:lnTo>
                  <a:pt x="0" y="3077352"/>
                </a:lnTo>
                <a:lnTo>
                  <a:pt x="33866" y="3077352"/>
                </a:lnTo>
                <a:lnTo>
                  <a:pt x="33866" y="3043485"/>
                </a:lnTo>
                <a:close/>
              </a:path>
              <a:path w="5215255" h="4714875">
                <a:moveTo>
                  <a:pt x="33866" y="2975752"/>
                </a:moveTo>
                <a:lnTo>
                  <a:pt x="0" y="2975752"/>
                </a:lnTo>
                <a:lnTo>
                  <a:pt x="0" y="3009618"/>
                </a:lnTo>
                <a:lnTo>
                  <a:pt x="33866" y="3009618"/>
                </a:lnTo>
                <a:lnTo>
                  <a:pt x="33866" y="2975752"/>
                </a:lnTo>
                <a:close/>
              </a:path>
              <a:path w="5215255" h="4714875">
                <a:moveTo>
                  <a:pt x="33866" y="2908018"/>
                </a:moveTo>
                <a:lnTo>
                  <a:pt x="0" y="2908018"/>
                </a:lnTo>
                <a:lnTo>
                  <a:pt x="0" y="2941885"/>
                </a:lnTo>
                <a:lnTo>
                  <a:pt x="33866" y="2941885"/>
                </a:lnTo>
                <a:lnTo>
                  <a:pt x="33866" y="2908018"/>
                </a:lnTo>
                <a:close/>
              </a:path>
              <a:path w="5215255" h="4714875">
                <a:moveTo>
                  <a:pt x="33866" y="2840285"/>
                </a:moveTo>
                <a:lnTo>
                  <a:pt x="0" y="2840285"/>
                </a:lnTo>
                <a:lnTo>
                  <a:pt x="0" y="2874152"/>
                </a:lnTo>
                <a:lnTo>
                  <a:pt x="33866" y="2874152"/>
                </a:lnTo>
                <a:lnTo>
                  <a:pt x="33866" y="2840285"/>
                </a:lnTo>
                <a:close/>
              </a:path>
              <a:path w="5215255" h="4714875">
                <a:moveTo>
                  <a:pt x="33866" y="2772552"/>
                </a:moveTo>
                <a:lnTo>
                  <a:pt x="0" y="2772552"/>
                </a:lnTo>
                <a:lnTo>
                  <a:pt x="0" y="2806418"/>
                </a:lnTo>
                <a:lnTo>
                  <a:pt x="33866" y="2806418"/>
                </a:lnTo>
                <a:lnTo>
                  <a:pt x="33866" y="2772552"/>
                </a:lnTo>
                <a:close/>
              </a:path>
              <a:path w="5215255" h="4714875">
                <a:moveTo>
                  <a:pt x="33866" y="2704818"/>
                </a:moveTo>
                <a:lnTo>
                  <a:pt x="0" y="2704818"/>
                </a:lnTo>
                <a:lnTo>
                  <a:pt x="0" y="2738685"/>
                </a:lnTo>
                <a:lnTo>
                  <a:pt x="33866" y="2738685"/>
                </a:lnTo>
                <a:lnTo>
                  <a:pt x="33866" y="2704818"/>
                </a:lnTo>
                <a:close/>
              </a:path>
              <a:path w="5215255" h="4714875">
                <a:moveTo>
                  <a:pt x="33866" y="2637085"/>
                </a:moveTo>
                <a:lnTo>
                  <a:pt x="0" y="2637085"/>
                </a:lnTo>
                <a:lnTo>
                  <a:pt x="0" y="2670952"/>
                </a:lnTo>
                <a:lnTo>
                  <a:pt x="33866" y="2670952"/>
                </a:lnTo>
                <a:lnTo>
                  <a:pt x="33866" y="2637085"/>
                </a:lnTo>
                <a:close/>
              </a:path>
              <a:path w="5215255" h="4714875">
                <a:moveTo>
                  <a:pt x="33866" y="2569352"/>
                </a:moveTo>
                <a:lnTo>
                  <a:pt x="0" y="2569352"/>
                </a:lnTo>
                <a:lnTo>
                  <a:pt x="0" y="2603218"/>
                </a:lnTo>
                <a:lnTo>
                  <a:pt x="33866" y="2603218"/>
                </a:lnTo>
                <a:lnTo>
                  <a:pt x="33866" y="2569352"/>
                </a:lnTo>
                <a:close/>
              </a:path>
              <a:path w="5215255" h="4714875">
                <a:moveTo>
                  <a:pt x="33866" y="2501618"/>
                </a:moveTo>
                <a:lnTo>
                  <a:pt x="0" y="2501618"/>
                </a:lnTo>
                <a:lnTo>
                  <a:pt x="0" y="2535485"/>
                </a:lnTo>
                <a:lnTo>
                  <a:pt x="33866" y="2535485"/>
                </a:lnTo>
                <a:lnTo>
                  <a:pt x="33866" y="2501618"/>
                </a:lnTo>
                <a:close/>
              </a:path>
              <a:path w="5215255" h="4714875">
                <a:moveTo>
                  <a:pt x="33866" y="2433885"/>
                </a:moveTo>
                <a:lnTo>
                  <a:pt x="0" y="2433885"/>
                </a:lnTo>
                <a:lnTo>
                  <a:pt x="0" y="2467752"/>
                </a:lnTo>
                <a:lnTo>
                  <a:pt x="33866" y="2467752"/>
                </a:lnTo>
                <a:lnTo>
                  <a:pt x="33866" y="2433885"/>
                </a:lnTo>
                <a:close/>
              </a:path>
              <a:path w="5215255" h="4714875">
                <a:moveTo>
                  <a:pt x="33866" y="2366152"/>
                </a:moveTo>
                <a:lnTo>
                  <a:pt x="0" y="2366152"/>
                </a:lnTo>
                <a:lnTo>
                  <a:pt x="0" y="2400018"/>
                </a:lnTo>
                <a:lnTo>
                  <a:pt x="33866" y="2400018"/>
                </a:lnTo>
                <a:lnTo>
                  <a:pt x="33866" y="2366152"/>
                </a:lnTo>
                <a:close/>
              </a:path>
              <a:path w="5215255" h="4714875">
                <a:moveTo>
                  <a:pt x="33866" y="2298418"/>
                </a:moveTo>
                <a:lnTo>
                  <a:pt x="0" y="2298418"/>
                </a:lnTo>
                <a:lnTo>
                  <a:pt x="0" y="2332285"/>
                </a:lnTo>
                <a:lnTo>
                  <a:pt x="33866" y="2332285"/>
                </a:lnTo>
                <a:lnTo>
                  <a:pt x="33866" y="2298418"/>
                </a:lnTo>
                <a:close/>
              </a:path>
              <a:path w="5215255" h="4714875">
                <a:moveTo>
                  <a:pt x="33866" y="2230685"/>
                </a:moveTo>
                <a:lnTo>
                  <a:pt x="0" y="2230685"/>
                </a:lnTo>
                <a:lnTo>
                  <a:pt x="0" y="2264552"/>
                </a:lnTo>
                <a:lnTo>
                  <a:pt x="33866" y="2264552"/>
                </a:lnTo>
                <a:lnTo>
                  <a:pt x="33866" y="2230685"/>
                </a:lnTo>
                <a:close/>
              </a:path>
              <a:path w="5215255" h="4714875">
                <a:moveTo>
                  <a:pt x="33866" y="2162952"/>
                </a:moveTo>
                <a:lnTo>
                  <a:pt x="0" y="2162952"/>
                </a:lnTo>
                <a:lnTo>
                  <a:pt x="0" y="2196818"/>
                </a:lnTo>
                <a:lnTo>
                  <a:pt x="33866" y="2196818"/>
                </a:lnTo>
                <a:lnTo>
                  <a:pt x="33866" y="2162952"/>
                </a:lnTo>
                <a:close/>
              </a:path>
              <a:path w="5215255" h="4714875">
                <a:moveTo>
                  <a:pt x="33866" y="2095218"/>
                </a:moveTo>
                <a:lnTo>
                  <a:pt x="0" y="2095218"/>
                </a:lnTo>
                <a:lnTo>
                  <a:pt x="0" y="2129085"/>
                </a:lnTo>
                <a:lnTo>
                  <a:pt x="33866" y="2129085"/>
                </a:lnTo>
                <a:lnTo>
                  <a:pt x="33866" y="2095218"/>
                </a:lnTo>
                <a:close/>
              </a:path>
              <a:path w="5215255" h="4714875">
                <a:moveTo>
                  <a:pt x="33866" y="2027485"/>
                </a:moveTo>
                <a:lnTo>
                  <a:pt x="0" y="2027485"/>
                </a:lnTo>
                <a:lnTo>
                  <a:pt x="0" y="2061352"/>
                </a:lnTo>
                <a:lnTo>
                  <a:pt x="33866" y="2061352"/>
                </a:lnTo>
                <a:lnTo>
                  <a:pt x="33866" y="2027485"/>
                </a:lnTo>
                <a:close/>
              </a:path>
              <a:path w="5215255" h="4714875">
                <a:moveTo>
                  <a:pt x="33866" y="1959752"/>
                </a:moveTo>
                <a:lnTo>
                  <a:pt x="0" y="1959752"/>
                </a:lnTo>
                <a:lnTo>
                  <a:pt x="0" y="1993618"/>
                </a:lnTo>
                <a:lnTo>
                  <a:pt x="33866" y="1993618"/>
                </a:lnTo>
                <a:lnTo>
                  <a:pt x="33866" y="1959752"/>
                </a:lnTo>
                <a:close/>
              </a:path>
              <a:path w="5215255" h="4714875">
                <a:moveTo>
                  <a:pt x="33866" y="1892018"/>
                </a:moveTo>
                <a:lnTo>
                  <a:pt x="0" y="1892018"/>
                </a:lnTo>
                <a:lnTo>
                  <a:pt x="0" y="1925885"/>
                </a:lnTo>
                <a:lnTo>
                  <a:pt x="33866" y="1925885"/>
                </a:lnTo>
                <a:lnTo>
                  <a:pt x="33866" y="1892018"/>
                </a:lnTo>
                <a:close/>
              </a:path>
              <a:path w="5215255" h="4714875">
                <a:moveTo>
                  <a:pt x="33866" y="1824285"/>
                </a:moveTo>
                <a:lnTo>
                  <a:pt x="0" y="1824285"/>
                </a:lnTo>
                <a:lnTo>
                  <a:pt x="0" y="1858152"/>
                </a:lnTo>
                <a:lnTo>
                  <a:pt x="33866" y="1858152"/>
                </a:lnTo>
                <a:lnTo>
                  <a:pt x="33866" y="1824285"/>
                </a:lnTo>
                <a:close/>
              </a:path>
              <a:path w="5215255" h="4714875">
                <a:moveTo>
                  <a:pt x="33866" y="1756552"/>
                </a:moveTo>
                <a:lnTo>
                  <a:pt x="0" y="1756552"/>
                </a:lnTo>
                <a:lnTo>
                  <a:pt x="0" y="1790418"/>
                </a:lnTo>
                <a:lnTo>
                  <a:pt x="33866" y="1790418"/>
                </a:lnTo>
                <a:lnTo>
                  <a:pt x="33866" y="1756552"/>
                </a:lnTo>
                <a:close/>
              </a:path>
              <a:path w="5215255" h="4714875">
                <a:moveTo>
                  <a:pt x="33866" y="1688818"/>
                </a:moveTo>
                <a:lnTo>
                  <a:pt x="0" y="1688818"/>
                </a:lnTo>
                <a:lnTo>
                  <a:pt x="0" y="1722685"/>
                </a:lnTo>
                <a:lnTo>
                  <a:pt x="33866" y="1722685"/>
                </a:lnTo>
                <a:lnTo>
                  <a:pt x="33866" y="1688818"/>
                </a:lnTo>
                <a:close/>
              </a:path>
              <a:path w="5215255" h="4714875">
                <a:moveTo>
                  <a:pt x="33866" y="1621085"/>
                </a:moveTo>
                <a:lnTo>
                  <a:pt x="0" y="1621085"/>
                </a:lnTo>
                <a:lnTo>
                  <a:pt x="0" y="1654952"/>
                </a:lnTo>
                <a:lnTo>
                  <a:pt x="33866" y="1654952"/>
                </a:lnTo>
                <a:lnTo>
                  <a:pt x="33866" y="1621085"/>
                </a:lnTo>
                <a:close/>
              </a:path>
              <a:path w="5215255" h="4714875">
                <a:moveTo>
                  <a:pt x="33866" y="1553352"/>
                </a:moveTo>
                <a:lnTo>
                  <a:pt x="0" y="1553352"/>
                </a:lnTo>
                <a:lnTo>
                  <a:pt x="0" y="1587218"/>
                </a:lnTo>
                <a:lnTo>
                  <a:pt x="33866" y="1587218"/>
                </a:lnTo>
                <a:lnTo>
                  <a:pt x="33866" y="1553352"/>
                </a:lnTo>
                <a:close/>
              </a:path>
              <a:path w="5215255" h="4714875">
                <a:moveTo>
                  <a:pt x="33866" y="1485618"/>
                </a:moveTo>
                <a:lnTo>
                  <a:pt x="0" y="1485618"/>
                </a:lnTo>
                <a:lnTo>
                  <a:pt x="0" y="1519485"/>
                </a:lnTo>
                <a:lnTo>
                  <a:pt x="33866" y="1519485"/>
                </a:lnTo>
                <a:lnTo>
                  <a:pt x="33866" y="1485618"/>
                </a:lnTo>
                <a:close/>
              </a:path>
              <a:path w="5215255" h="4714875">
                <a:moveTo>
                  <a:pt x="33866" y="1417885"/>
                </a:moveTo>
                <a:lnTo>
                  <a:pt x="0" y="1417885"/>
                </a:lnTo>
                <a:lnTo>
                  <a:pt x="0" y="1451752"/>
                </a:lnTo>
                <a:lnTo>
                  <a:pt x="33866" y="1451752"/>
                </a:lnTo>
                <a:lnTo>
                  <a:pt x="33866" y="1417885"/>
                </a:lnTo>
                <a:close/>
              </a:path>
              <a:path w="5215255" h="4714875">
                <a:moveTo>
                  <a:pt x="33866" y="1350152"/>
                </a:moveTo>
                <a:lnTo>
                  <a:pt x="0" y="1350152"/>
                </a:lnTo>
                <a:lnTo>
                  <a:pt x="0" y="1384018"/>
                </a:lnTo>
                <a:lnTo>
                  <a:pt x="33866" y="1384018"/>
                </a:lnTo>
                <a:lnTo>
                  <a:pt x="33866" y="1350152"/>
                </a:lnTo>
                <a:close/>
              </a:path>
              <a:path w="5215255" h="4714875">
                <a:moveTo>
                  <a:pt x="33866" y="1282418"/>
                </a:moveTo>
                <a:lnTo>
                  <a:pt x="0" y="1282418"/>
                </a:lnTo>
                <a:lnTo>
                  <a:pt x="0" y="1316285"/>
                </a:lnTo>
                <a:lnTo>
                  <a:pt x="33866" y="1316285"/>
                </a:lnTo>
                <a:lnTo>
                  <a:pt x="33866" y="1282418"/>
                </a:lnTo>
                <a:close/>
              </a:path>
              <a:path w="5215255" h="4714875">
                <a:moveTo>
                  <a:pt x="33866" y="1214685"/>
                </a:moveTo>
                <a:lnTo>
                  <a:pt x="0" y="1214685"/>
                </a:lnTo>
                <a:lnTo>
                  <a:pt x="0" y="1248552"/>
                </a:lnTo>
                <a:lnTo>
                  <a:pt x="33866" y="1248552"/>
                </a:lnTo>
                <a:lnTo>
                  <a:pt x="33866" y="1214685"/>
                </a:lnTo>
                <a:close/>
              </a:path>
              <a:path w="5215255" h="4714875">
                <a:moveTo>
                  <a:pt x="33866" y="1146952"/>
                </a:moveTo>
                <a:lnTo>
                  <a:pt x="0" y="1146952"/>
                </a:lnTo>
                <a:lnTo>
                  <a:pt x="0" y="1180818"/>
                </a:lnTo>
                <a:lnTo>
                  <a:pt x="33866" y="1180818"/>
                </a:lnTo>
                <a:lnTo>
                  <a:pt x="33866" y="1146952"/>
                </a:lnTo>
                <a:close/>
              </a:path>
              <a:path w="5215255" h="4714875">
                <a:moveTo>
                  <a:pt x="33866" y="1079218"/>
                </a:moveTo>
                <a:lnTo>
                  <a:pt x="0" y="1079218"/>
                </a:lnTo>
                <a:lnTo>
                  <a:pt x="0" y="1113085"/>
                </a:lnTo>
                <a:lnTo>
                  <a:pt x="33866" y="1113085"/>
                </a:lnTo>
                <a:lnTo>
                  <a:pt x="33866" y="1079218"/>
                </a:lnTo>
                <a:close/>
              </a:path>
              <a:path w="5215255" h="4714875">
                <a:moveTo>
                  <a:pt x="33866" y="1011485"/>
                </a:moveTo>
                <a:lnTo>
                  <a:pt x="0" y="1011485"/>
                </a:lnTo>
                <a:lnTo>
                  <a:pt x="0" y="1045352"/>
                </a:lnTo>
                <a:lnTo>
                  <a:pt x="33866" y="1045352"/>
                </a:lnTo>
                <a:lnTo>
                  <a:pt x="33866" y="1011485"/>
                </a:lnTo>
                <a:close/>
              </a:path>
              <a:path w="5215255" h="4714875">
                <a:moveTo>
                  <a:pt x="33866" y="943752"/>
                </a:moveTo>
                <a:lnTo>
                  <a:pt x="0" y="943752"/>
                </a:lnTo>
                <a:lnTo>
                  <a:pt x="0" y="977618"/>
                </a:lnTo>
                <a:lnTo>
                  <a:pt x="33866" y="977618"/>
                </a:lnTo>
                <a:lnTo>
                  <a:pt x="33866" y="943752"/>
                </a:lnTo>
                <a:close/>
              </a:path>
              <a:path w="5215255" h="4714875">
                <a:moveTo>
                  <a:pt x="33866" y="876018"/>
                </a:moveTo>
                <a:lnTo>
                  <a:pt x="0" y="876018"/>
                </a:lnTo>
                <a:lnTo>
                  <a:pt x="0" y="909885"/>
                </a:lnTo>
                <a:lnTo>
                  <a:pt x="33866" y="909885"/>
                </a:lnTo>
                <a:lnTo>
                  <a:pt x="33866" y="876018"/>
                </a:lnTo>
                <a:close/>
              </a:path>
              <a:path w="5215255" h="4714875">
                <a:moveTo>
                  <a:pt x="33866" y="808285"/>
                </a:moveTo>
                <a:lnTo>
                  <a:pt x="0" y="808285"/>
                </a:lnTo>
                <a:lnTo>
                  <a:pt x="0" y="842152"/>
                </a:lnTo>
                <a:lnTo>
                  <a:pt x="33866" y="842152"/>
                </a:lnTo>
                <a:lnTo>
                  <a:pt x="33866" y="808285"/>
                </a:lnTo>
                <a:close/>
              </a:path>
              <a:path w="5215255" h="4714875">
                <a:moveTo>
                  <a:pt x="33866" y="740552"/>
                </a:moveTo>
                <a:lnTo>
                  <a:pt x="0" y="740552"/>
                </a:lnTo>
                <a:lnTo>
                  <a:pt x="0" y="774418"/>
                </a:lnTo>
                <a:lnTo>
                  <a:pt x="33866" y="774418"/>
                </a:lnTo>
                <a:lnTo>
                  <a:pt x="33866" y="740552"/>
                </a:lnTo>
                <a:close/>
              </a:path>
              <a:path w="5215255" h="4714875">
                <a:moveTo>
                  <a:pt x="33866" y="672818"/>
                </a:moveTo>
                <a:lnTo>
                  <a:pt x="0" y="672818"/>
                </a:lnTo>
                <a:lnTo>
                  <a:pt x="0" y="706685"/>
                </a:lnTo>
                <a:lnTo>
                  <a:pt x="33866" y="706685"/>
                </a:lnTo>
                <a:lnTo>
                  <a:pt x="33866" y="672818"/>
                </a:lnTo>
                <a:close/>
              </a:path>
              <a:path w="5215255" h="4714875">
                <a:moveTo>
                  <a:pt x="33866" y="605085"/>
                </a:moveTo>
                <a:lnTo>
                  <a:pt x="0" y="605085"/>
                </a:lnTo>
                <a:lnTo>
                  <a:pt x="0" y="638952"/>
                </a:lnTo>
                <a:lnTo>
                  <a:pt x="33866" y="638952"/>
                </a:lnTo>
                <a:lnTo>
                  <a:pt x="33866" y="605085"/>
                </a:lnTo>
                <a:close/>
              </a:path>
              <a:path w="5215255" h="4714875">
                <a:moveTo>
                  <a:pt x="33866" y="537352"/>
                </a:moveTo>
                <a:lnTo>
                  <a:pt x="0" y="537352"/>
                </a:lnTo>
                <a:lnTo>
                  <a:pt x="0" y="571218"/>
                </a:lnTo>
                <a:lnTo>
                  <a:pt x="33866" y="571218"/>
                </a:lnTo>
                <a:lnTo>
                  <a:pt x="33866" y="537352"/>
                </a:lnTo>
                <a:close/>
              </a:path>
              <a:path w="5215255" h="4714875">
                <a:moveTo>
                  <a:pt x="33866" y="469618"/>
                </a:moveTo>
                <a:lnTo>
                  <a:pt x="0" y="469618"/>
                </a:lnTo>
                <a:lnTo>
                  <a:pt x="0" y="503485"/>
                </a:lnTo>
                <a:lnTo>
                  <a:pt x="33866" y="503485"/>
                </a:lnTo>
                <a:lnTo>
                  <a:pt x="33866" y="469618"/>
                </a:lnTo>
                <a:close/>
              </a:path>
              <a:path w="5215255" h="4714875">
                <a:moveTo>
                  <a:pt x="33866" y="401885"/>
                </a:moveTo>
                <a:lnTo>
                  <a:pt x="0" y="401885"/>
                </a:lnTo>
                <a:lnTo>
                  <a:pt x="0" y="435752"/>
                </a:lnTo>
                <a:lnTo>
                  <a:pt x="33866" y="435752"/>
                </a:lnTo>
                <a:lnTo>
                  <a:pt x="33866" y="401885"/>
                </a:lnTo>
                <a:close/>
              </a:path>
              <a:path w="5215255" h="4714875">
                <a:moveTo>
                  <a:pt x="33866" y="334152"/>
                </a:moveTo>
                <a:lnTo>
                  <a:pt x="0" y="334152"/>
                </a:lnTo>
                <a:lnTo>
                  <a:pt x="0" y="368018"/>
                </a:lnTo>
                <a:lnTo>
                  <a:pt x="33866" y="368018"/>
                </a:lnTo>
                <a:lnTo>
                  <a:pt x="33866" y="334152"/>
                </a:lnTo>
                <a:close/>
              </a:path>
              <a:path w="5215255" h="4714875">
                <a:moveTo>
                  <a:pt x="33866" y="266418"/>
                </a:moveTo>
                <a:lnTo>
                  <a:pt x="0" y="266418"/>
                </a:lnTo>
                <a:lnTo>
                  <a:pt x="0" y="300285"/>
                </a:lnTo>
                <a:lnTo>
                  <a:pt x="33866" y="300285"/>
                </a:lnTo>
                <a:lnTo>
                  <a:pt x="33866" y="266418"/>
                </a:lnTo>
                <a:close/>
              </a:path>
              <a:path w="5215255" h="4714875">
                <a:moveTo>
                  <a:pt x="33866" y="198685"/>
                </a:moveTo>
                <a:lnTo>
                  <a:pt x="0" y="198685"/>
                </a:lnTo>
                <a:lnTo>
                  <a:pt x="0" y="232552"/>
                </a:lnTo>
                <a:lnTo>
                  <a:pt x="33866" y="232552"/>
                </a:lnTo>
                <a:lnTo>
                  <a:pt x="33866" y="198685"/>
                </a:lnTo>
                <a:close/>
              </a:path>
              <a:path w="5215255" h="4714875">
                <a:moveTo>
                  <a:pt x="33866" y="130952"/>
                </a:moveTo>
                <a:lnTo>
                  <a:pt x="0" y="130952"/>
                </a:lnTo>
                <a:lnTo>
                  <a:pt x="0" y="164818"/>
                </a:lnTo>
                <a:lnTo>
                  <a:pt x="33866" y="164818"/>
                </a:lnTo>
                <a:lnTo>
                  <a:pt x="33866" y="130952"/>
                </a:lnTo>
                <a:close/>
              </a:path>
              <a:path w="5215255" h="4714875">
                <a:moveTo>
                  <a:pt x="33866" y="63218"/>
                </a:moveTo>
                <a:lnTo>
                  <a:pt x="0" y="63218"/>
                </a:lnTo>
                <a:lnTo>
                  <a:pt x="0" y="97085"/>
                </a:lnTo>
                <a:lnTo>
                  <a:pt x="33866" y="97085"/>
                </a:lnTo>
                <a:lnTo>
                  <a:pt x="33866" y="63218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56444" y="1755884"/>
            <a:ext cx="5215255" cy="4714875"/>
          </a:xfrm>
          <a:custGeom>
            <a:avLst/>
            <a:gdLst/>
            <a:ahLst/>
            <a:cxnLst/>
            <a:rect l="l" t="t" r="r" b="b"/>
            <a:pathLst>
              <a:path w="5215255" h="4714875">
                <a:moveTo>
                  <a:pt x="50800" y="0"/>
                </a:moveTo>
                <a:lnTo>
                  <a:pt x="16932" y="0"/>
                </a:lnTo>
                <a:lnTo>
                  <a:pt x="16932" y="33865"/>
                </a:lnTo>
                <a:lnTo>
                  <a:pt x="50800" y="33865"/>
                </a:lnTo>
                <a:lnTo>
                  <a:pt x="50800" y="29352"/>
                </a:lnTo>
                <a:lnTo>
                  <a:pt x="33867" y="29352"/>
                </a:lnTo>
                <a:lnTo>
                  <a:pt x="33867" y="16932"/>
                </a:lnTo>
                <a:lnTo>
                  <a:pt x="50800" y="16932"/>
                </a:lnTo>
                <a:lnTo>
                  <a:pt x="50800" y="0"/>
                </a:lnTo>
                <a:close/>
              </a:path>
              <a:path w="5215255" h="4714875">
                <a:moveTo>
                  <a:pt x="16932" y="16932"/>
                </a:moveTo>
                <a:lnTo>
                  <a:pt x="0" y="16932"/>
                </a:lnTo>
                <a:lnTo>
                  <a:pt x="0" y="29352"/>
                </a:lnTo>
                <a:lnTo>
                  <a:pt x="16932" y="29352"/>
                </a:lnTo>
                <a:lnTo>
                  <a:pt x="16932" y="16932"/>
                </a:lnTo>
                <a:close/>
              </a:path>
              <a:path w="5215255" h="4714875">
                <a:moveTo>
                  <a:pt x="50800" y="16932"/>
                </a:moveTo>
                <a:lnTo>
                  <a:pt x="33867" y="16932"/>
                </a:lnTo>
                <a:lnTo>
                  <a:pt x="33867" y="29352"/>
                </a:lnTo>
                <a:lnTo>
                  <a:pt x="50800" y="29352"/>
                </a:lnTo>
                <a:lnTo>
                  <a:pt x="50800" y="16932"/>
                </a:lnTo>
                <a:close/>
              </a:path>
              <a:path w="5215255" h="4714875">
                <a:moveTo>
                  <a:pt x="118532" y="0"/>
                </a:moveTo>
                <a:lnTo>
                  <a:pt x="84667" y="0"/>
                </a:lnTo>
                <a:lnTo>
                  <a:pt x="84667" y="33865"/>
                </a:lnTo>
                <a:lnTo>
                  <a:pt x="118532" y="33865"/>
                </a:lnTo>
                <a:lnTo>
                  <a:pt x="118532" y="0"/>
                </a:lnTo>
                <a:close/>
              </a:path>
              <a:path w="5215255" h="4714875">
                <a:moveTo>
                  <a:pt x="186267" y="0"/>
                </a:moveTo>
                <a:lnTo>
                  <a:pt x="152400" y="0"/>
                </a:lnTo>
                <a:lnTo>
                  <a:pt x="152400" y="33865"/>
                </a:lnTo>
                <a:lnTo>
                  <a:pt x="186267" y="33865"/>
                </a:lnTo>
                <a:lnTo>
                  <a:pt x="186267" y="0"/>
                </a:lnTo>
                <a:close/>
              </a:path>
              <a:path w="5215255" h="4714875">
                <a:moveTo>
                  <a:pt x="254000" y="0"/>
                </a:moveTo>
                <a:lnTo>
                  <a:pt x="220132" y="0"/>
                </a:lnTo>
                <a:lnTo>
                  <a:pt x="220132" y="33865"/>
                </a:lnTo>
                <a:lnTo>
                  <a:pt x="254000" y="33865"/>
                </a:lnTo>
                <a:lnTo>
                  <a:pt x="254000" y="0"/>
                </a:lnTo>
                <a:close/>
              </a:path>
              <a:path w="5215255" h="4714875">
                <a:moveTo>
                  <a:pt x="321732" y="0"/>
                </a:moveTo>
                <a:lnTo>
                  <a:pt x="287867" y="0"/>
                </a:lnTo>
                <a:lnTo>
                  <a:pt x="287867" y="33865"/>
                </a:lnTo>
                <a:lnTo>
                  <a:pt x="321732" y="33865"/>
                </a:lnTo>
                <a:lnTo>
                  <a:pt x="321732" y="0"/>
                </a:lnTo>
                <a:close/>
              </a:path>
              <a:path w="5215255" h="4714875">
                <a:moveTo>
                  <a:pt x="389467" y="0"/>
                </a:moveTo>
                <a:lnTo>
                  <a:pt x="355600" y="0"/>
                </a:lnTo>
                <a:lnTo>
                  <a:pt x="355600" y="33865"/>
                </a:lnTo>
                <a:lnTo>
                  <a:pt x="389467" y="33865"/>
                </a:lnTo>
                <a:lnTo>
                  <a:pt x="389467" y="0"/>
                </a:lnTo>
                <a:close/>
              </a:path>
              <a:path w="5215255" h="4714875">
                <a:moveTo>
                  <a:pt x="457200" y="0"/>
                </a:moveTo>
                <a:lnTo>
                  <a:pt x="423332" y="0"/>
                </a:lnTo>
                <a:lnTo>
                  <a:pt x="423332" y="33865"/>
                </a:lnTo>
                <a:lnTo>
                  <a:pt x="457200" y="33865"/>
                </a:lnTo>
                <a:lnTo>
                  <a:pt x="457200" y="0"/>
                </a:lnTo>
                <a:close/>
              </a:path>
              <a:path w="5215255" h="4714875">
                <a:moveTo>
                  <a:pt x="524932" y="0"/>
                </a:moveTo>
                <a:lnTo>
                  <a:pt x="491067" y="0"/>
                </a:lnTo>
                <a:lnTo>
                  <a:pt x="491067" y="33865"/>
                </a:lnTo>
                <a:lnTo>
                  <a:pt x="524932" y="33865"/>
                </a:lnTo>
                <a:lnTo>
                  <a:pt x="524932" y="0"/>
                </a:lnTo>
                <a:close/>
              </a:path>
              <a:path w="5215255" h="4714875">
                <a:moveTo>
                  <a:pt x="592667" y="0"/>
                </a:moveTo>
                <a:lnTo>
                  <a:pt x="558800" y="0"/>
                </a:lnTo>
                <a:lnTo>
                  <a:pt x="558800" y="33865"/>
                </a:lnTo>
                <a:lnTo>
                  <a:pt x="592667" y="33865"/>
                </a:lnTo>
                <a:lnTo>
                  <a:pt x="592667" y="0"/>
                </a:lnTo>
                <a:close/>
              </a:path>
              <a:path w="5215255" h="4714875">
                <a:moveTo>
                  <a:pt x="660400" y="0"/>
                </a:moveTo>
                <a:lnTo>
                  <a:pt x="626532" y="0"/>
                </a:lnTo>
                <a:lnTo>
                  <a:pt x="626532" y="33865"/>
                </a:lnTo>
                <a:lnTo>
                  <a:pt x="660400" y="33865"/>
                </a:lnTo>
                <a:lnTo>
                  <a:pt x="660400" y="0"/>
                </a:lnTo>
                <a:close/>
              </a:path>
              <a:path w="5215255" h="4714875">
                <a:moveTo>
                  <a:pt x="728132" y="0"/>
                </a:moveTo>
                <a:lnTo>
                  <a:pt x="694267" y="0"/>
                </a:lnTo>
                <a:lnTo>
                  <a:pt x="694267" y="33865"/>
                </a:lnTo>
                <a:lnTo>
                  <a:pt x="728132" y="33865"/>
                </a:lnTo>
                <a:lnTo>
                  <a:pt x="728132" y="0"/>
                </a:lnTo>
                <a:close/>
              </a:path>
              <a:path w="5215255" h="4714875">
                <a:moveTo>
                  <a:pt x="795867" y="0"/>
                </a:moveTo>
                <a:lnTo>
                  <a:pt x="762000" y="0"/>
                </a:lnTo>
                <a:lnTo>
                  <a:pt x="762000" y="33865"/>
                </a:lnTo>
                <a:lnTo>
                  <a:pt x="795867" y="33865"/>
                </a:lnTo>
                <a:lnTo>
                  <a:pt x="795867" y="0"/>
                </a:lnTo>
                <a:close/>
              </a:path>
              <a:path w="5215255" h="4714875">
                <a:moveTo>
                  <a:pt x="863600" y="0"/>
                </a:moveTo>
                <a:lnTo>
                  <a:pt x="829732" y="0"/>
                </a:lnTo>
                <a:lnTo>
                  <a:pt x="829732" y="33865"/>
                </a:lnTo>
                <a:lnTo>
                  <a:pt x="863600" y="33865"/>
                </a:lnTo>
                <a:lnTo>
                  <a:pt x="863600" y="0"/>
                </a:lnTo>
                <a:close/>
              </a:path>
              <a:path w="5215255" h="4714875">
                <a:moveTo>
                  <a:pt x="931332" y="0"/>
                </a:moveTo>
                <a:lnTo>
                  <a:pt x="897467" y="0"/>
                </a:lnTo>
                <a:lnTo>
                  <a:pt x="897467" y="33865"/>
                </a:lnTo>
                <a:lnTo>
                  <a:pt x="931332" y="33865"/>
                </a:lnTo>
                <a:lnTo>
                  <a:pt x="931332" y="0"/>
                </a:lnTo>
                <a:close/>
              </a:path>
              <a:path w="5215255" h="4714875">
                <a:moveTo>
                  <a:pt x="999067" y="0"/>
                </a:moveTo>
                <a:lnTo>
                  <a:pt x="965200" y="0"/>
                </a:lnTo>
                <a:lnTo>
                  <a:pt x="965200" y="33865"/>
                </a:lnTo>
                <a:lnTo>
                  <a:pt x="999067" y="33865"/>
                </a:lnTo>
                <a:lnTo>
                  <a:pt x="999067" y="0"/>
                </a:lnTo>
                <a:close/>
              </a:path>
              <a:path w="5215255" h="4714875">
                <a:moveTo>
                  <a:pt x="1066800" y="0"/>
                </a:moveTo>
                <a:lnTo>
                  <a:pt x="1032932" y="0"/>
                </a:lnTo>
                <a:lnTo>
                  <a:pt x="1032932" y="33865"/>
                </a:lnTo>
                <a:lnTo>
                  <a:pt x="1066800" y="33865"/>
                </a:lnTo>
                <a:lnTo>
                  <a:pt x="1066800" y="0"/>
                </a:lnTo>
                <a:close/>
              </a:path>
              <a:path w="5215255" h="4714875">
                <a:moveTo>
                  <a:pt x="1134532" y="0"/>
                </a:moveTo>
                <a:lnTo>
                  <a:pt x="1100667" y="0"/>
                </a:lnTo>
                <a:lnTo>
                  <a:pt x="1100667" y="33865"/>
                </a:lnTo>
                <a:lnTo>
                  <a:pt x="1134532" y="33865"/>
                </a:lnTo>
                <a:lnTo>
                  <a:pt x="1134532" y="0"/>
                </a:lnTo>
                <a:close/>
              </a:path>
              <a:path w="5215255" h="4714875">
                <a:moveTo>
                  <a:pt x="1202267" y="0"/>
                </a:moveTo>
                <a:lnTo>
                  <a:pt x="1168400" y="0"/>
                </a:lnTo>
                <a:lnTo>
                  <a:pt x="1168400" y="33865"/>
                </a:lnTo>
                <a:lnTo>
                  <a:pt x="1202267" y="33865"/>
                </a:lnTo>
                <a:lnTo>
                  <a:pt x="1202267" y="0"/>
                </a:lnTo>
                <a:close/>
              </a:path>
              <a:path w="5215255" h="4714875">
                <a:moveTo>
                  <a:pt x="1270000" y="0"/>
                </a:moveTo>
                <a:lnTo>
                  <a:pt x="1236132" y="0"/>
                </a:lnTo>
                <a:lnTo>
                  <a:pt x="1236132" y="33865"/>
                </a:lnTo>
                <a:lnTo>
                  <a:pt x="1270000" y="33865"/>
                </a:lnTo>
                <a:lnTo>
                  <a:pt x="1270000" y="0"/>
                </a:lnTo>
                <a:close/>
              </a:path>
              <a:path w="5215255" h="4714875">
                <a:moveTo>
                  <a:pt x="1337732" y="0"/>
                </a:moveTo>
                <a:lnTo>
                  <a:pt x="1303867" y="0"/>
                </a:lnTo>
                <a:lnTo>
                  <a:pt x="1303867" y="33865"/>
                </a:lnTo>
                <a:lnTo>
                  <a:pt x="1337732" y="33865"/>
                </a:lnTo>
                <a:lnTo>
                  <a:pt x="1337732" y="0"/>
                </a:lnTo>
                <a:close/>
              </a:path>
              <a:path w="5215255" h="4714875">
                <a:moveTo>
                  <a:pt x="1405467" y="0"/>
                </a:moveTo>
                <a:lnTo>
                  <a:pt x="1371600" y="0"/>
                </a:lnTo>
                <a:lnTo>
                  <a:pt x="1371600" y="33865"/>
                </a:lnTo>
                <a:lnTo>
                  <a:pt x="1405467" y="33865"/>
                </a:lnTo>
                <a:lnTo>
                  <a:pt x="1405467" y="0"/>
                </a:lnTo>
                <a:close/>
              </a:path>
              <a:path w="5215255" h="4714875">
                <a:moveTo>
                  <a:pt x="1473200" y="0"/>
                </a:moveTo>
                <a:lnTo>
                  <a:pt x="1439332" y="0"/>
                </a:lnTo>
                <a:lnTo>
                  <a:pt x="1439332" y="33865"/>
                </a:lnTo>
                <a:lnTo>
                  <a:pt x="1473200" y="33865"/>
                </a:lnTo>
                <a:lnTo>
                  <a:pt x="1473200" y="0"/>
                </a:lnTo>
                <a:close/>
              </a:path>
              <a:path w="5215255" h="4714875">
                <a:moveTo>
                  <a:pt x="1540932" y="0"/>
                </a:moveTo>
                <a:lnTo>
                  <a:pt x="1507067" y="0"/>
                </a:lnTo>
                <a:lnTo>
                  <a:pt x="1507067" y="33865"/>
                </a:lnTo>
                <a:lnTo>
                  <a:pt x="1540932" y="33865"/>
                </a:lnTo>
                <a:lnTo>
                  <a:pt x="1540932" y="0"/>
                </a:lnTo>
                <a:close/>
              </a:path>
              <a:path w="5215255" h="4714875">
                <a:moveTo>
                  <a:pt x="1608667" y="0"/>
                </a:moveTo>
                <a:lnTo>
                  <a:pt x="1574800" y="0"/>
                </a:lnTo>
                <a:lnTo>
                  <a:pt x="1574800" y="33865"/>
                </a:lnTo>
                <a:lnTo>
                  <a:pt x="1608667" y="33865"/>
                </a:lnTo>
                <a:lnTo>
                  <a:pt x="1608667" y="0"/>
                </a:lnTo>
                <a:close/>
              </a:path>
              <a:path w="5215255" h="4714875">
                <a:moveTo>
                  <a:pt x="1676400" y="0"/>
                </a:moveTo>
                <a:lnTo>
                  <a:pt x="1642532" y="0"/>
                </a:lnTo>
                <a:lnTo>
                  <a:pt x="1642532" y="33865"/>
                </a:lnTo>
                <a:lnTo>
                  <a:pt x="1676400" y="33865"/>
                </a:lnTo>
                <a:lnTo>
                  <a:pt x="1676400" y="0"/>
                </a:lnTo>
                <a:close/>
              </a:path>
              <a:path w="5215255" h="4714875">
                <a:moveTo>
                  <a:pt x="1744132" y="0"/>
                </a:moveTo>
                <a:lnTo>
                  <a:pt x="1710267" y="0"/>
                </a:lnTo>
                <a:lnTo>
                  <a:pt x="1710267" y="33865"/>
                </a:lnTo>
                <a:lnTo>
                  <a:pt x="1744132" y="33865"/>
                </a:lnTo>
                <a:lnTo>
                  <a:pt x="1744132" y="0"/>
                </a:lnTo>
                <a:close/>
              </a:path>
              <a:path w="5215255" h="4714875">
                <a:moveTo>
                  <a:pt x="1811867" y="0"/>
                </a:moveTo>
                <a:lnTo>
                  <a:pt x="1778000" y="0"/>
                </a:lnTo>
                <a:lnTo>
                  <a:pt x="1778000" y="33865"/>
                </a:lnTo>
                <a:lnTo>
                  <a:pt x="1811867" y="33865"/>
                </a:lnTo>
                <a:lnTo>
                  <a:pt x="1811867" y="0"/>
                </a:lnTo>
                <a:close/>
              </a:path>
              <a:path w="5215255" h="4714875">
                <a:moveTo>
                  <a:pt x="1879600" y="0"/>
                </a:moveTo>
                <a:lnTo>
                  <a:pt x="1845732" y="0"/>
                </a:lnTo>
                <a:lnTo>
                  <a:pt x="1845732" y="33865"/>
                </a:lnTo>
                <a:lnTo>
                  <a:pt x="1879600" y="33865"/>
                </a:lnTo>
                <a:lnTo>
                  <a:pt x="1879600" y="0"/>
                </a:lnTo>
                <a:close/>
              </a:path>
              <a:path w="5215255" h="4714875">
                <a:moveTo>
                  <a:pt x="1947332" y="0"/>
                </a:moveTo>
                <a:lnTo>
                  <a:pt x="1913467" y="0"/>
                </a:lnTo>
                <a:lnTo>
                  <a:pt x="1913467" y="33865"/>
                </a:lnTo>
                <a:lnTo>
                  <a:pt x="1947332" y="33865"/>
                </a:lnTo>
                <a:lnTo>
                  <a:pt x="1947332" y="0"/>
                </a:lnTo>
                <a:close/>
              </a:path>
              <a:path w="5215255" h="4714875">
                <a:moveTo>
                  <a:pt x="2015067" y="0"/>
                </a:moveTo>
                <a:lnTo>
                  <a:pt x="1981200" y="0"/>
                </a:lnTo>
                <a:lnTo>
                  <a:pt x="1981200" y="33865"/>
                </a:lnTo>
                <a:lnTo>
                  <a:pt x="2015067" y="33865"/>
                </a:lnTo>
                <a:lnTo>
                  <a:pt x="2015067" y="0"/>
                </a:lnTo>
                <a:close/>
              </a:path>
              <a:path w="5215255" h="4714875">
                <a:moveTo>
                  <a:pt x="2082800" y="0"/>
                </a:moveTo>
                <a:lnTo>
                  <a:pt x="2048932" y="0"/>
                </a:lnTo>
                <a:lnTo>
                  <a:pt x="2048932" y="33865"/>
                </a:lnTo>
                <a:lnTo>
                  <a:pt x="2082800" y="33865"/>
                </a:lnTo>
                <a:lnTo>
                  <a:pt x="2082800" y="0"/>
                </a:lnTo>
                <a:close/>
              </a:path>
              <a:path w="5215255" h="4714875">
                <a:moveTo>
                  <a:pt x="2150532" y="0"/>
                </a:moveTo>
                <a:lnTo>
                  <a:pt x="2116667" y="0"/>
                </a:lnTo>
                <a:lnTo>
                  <a:pt x="2116667" y="33865"/>
                </a:lnTo>
                <a:lnTo>
                  <a:pt x="2150532" y="33865"/>
                </a:lnTo>
                <a:lnTo>
                  <a:pt x="2150532" y="0"/>
                </a:lnTo>
                <a:close/>
              </a:path>
              <a:path w="5215255" h="4714875">
                <a:moveTo>
                  <a:pt x="2218267" y="0"/>
                </a:moveTo>
                <a:lnTo>
                  <a:pt x="2184400" y="0"/>
                </a:lnTo>
                <a:lnTo>
                  <a:pt x="2184400" y="33865"/>
                </a:lnTo>
                <a:lnTo>
                  <a:pt x="2218267" y="33865"/>
                </a:lnTo>
                <a:lnTo>
                  <a:pt x="2218267" y="0"/>
                </a:lnTo>
                <a:close/>
              </a:path>
              <a:path w="5215255" h="4714875">
                <a:moveTo>
                  <a:pt x="2286000" y="0"/>
                </a:moveTo>
                <a:lnTo>
                  <a:pt x="2252132" y="0"/>
                </a:lnTo>
                <a:lnTo>
                  <a:pt x="2252132" y="33865"/>
                </a:lnTo>
                <a:lnTo>
                  <a:pt x="2286000" y="33865"/>
                </a:lnTo>
                <a:lnTo>
                  <a:pt x="2286000" y="0"/>
                </a:lnTo>
                <a:close/>
              </a:path>
              <a:path w="5215255" h="4714875">
                <a:moveTo>
                  <a:pt x="2353732" y="0"/>
                </a:moveTo>
                <a:lnTo>
                  <a:pt x="2319867" y="0"/>
                </a:lnTo>
                <a:lnTo>
                  <a:pt x="2319867" y="33865"/>
                </a:lnTo>
                <a:lnTo>
                  <a:pt x="2353732" y="33865"/>
                </a:lnTo>
                <a:lnTo>
                  <a:pt x="2353732" y="0"/>
                </a:lnTo>
                <a:close/>
              </a:path>
              <a:path w="5215255" h="4714875">
                <a:moveTo>
                  <a:pt x="2421467" y="0"/>
                </a:moveTo>
                <a:lnTo>
                  <a:pt x="2387600" y="0"/>
                </a:lnTo>
                <a:lnTo>
                  <a:pt x="2387600" y="33865"/>
                </a:lnTo>
                <a:lnTo>
                  <a:pt x="2421467" y="33865"/>
                </a:lnTo>
                <a:lnTo>
                  <a:pt x="2421467" y="0"/>
                </a:lnTo>
                <a:close/>
              </a:path>
              <a:path w="5215255" h="4714875">
                <a:moveTo>
                  <a:pt x="2489200" y="0"/>
                </a:moveTo>
                <a:lnTo>
                  <a:pt x="2455332" y="0"/>
                </a:lnTo>
                <a:lnTo>
                  <a:pt x="2455332" y="33865"/>
                </a:lnTo>
                <a:lnTo>
                  <a:pt x="2489200" y="33865"/>
                </a:lnTo>
                <a:lnTo>
                  <a:pt x="2489200" y="0"/>
                </a:lnTo>
                <a:close/>
              </a:path>
              <a:path w="5215255" h="4714875">
                <a:moveTo>
                  <a:pt x="2556932" y="0"/>
                </a:moveTo>
                <a:lnTo>
                  <a:pt x="2523067" y="0"/>
                </a:lnTo>
                <a:lnTo>
                  <a:pt x="2523067" y="33865"/>
                </a:lnTo>
                <a:lnTo>
                  <a:pt x="2556932" y="33865"/>
                </a:lnTo>
                <a:lnTo>
                  <a:pt x="2556932" y="0"/>
                </a:lnTo>
                <a:close/>
              </a:path>
              <a:path w="5215255" h="4714875">
                <a:moveTo>
                  <a:pt x="2624667" y="0"/>
                </a:moveTo>
                <a:lnTo>
                  <a:pt x="2590800" y="0"/>
                </a:lnTo>
                <a:lnTo>
                  <a:pt x="2590800" y="33865"/>
                </a:lnTo>
                <a:lnTo>
                  <a:pt x="2624667" y="33865"/>
                </a:lnTo>
                <a:lnTo>
                  <a:pt x="2624667" y="0"/>
                </a:lnTo>
                <a:close/>
              </a:path>
              <a:path w="5215255" h="4714875">
                <a:moveTo>
                  <a:pt x="2692400" y="0"/>
                </a:moveTo>
                <a:lnTo>
                  <a:pt x="2658532" y="0"/>
                </a:lnTo>
                <a:lnTo>
                  <a:pt x="2658532" y="33865"/>
                </a:lnTo>
                <a:lnTo>
                  <a:pt x="2692400" y="33865"/>
                </a:lnTo>
                <a:lnTo>
                  <a:pt x="2692400" y="0"/>
                </a:lnTo>
                <a:close/>
              </a:path>
              <a:path w="5215255" h="4714875">
                <a:moveTo>
                  <a:pt x="2760132" y="0"/>
                </a:moveTo>
                <a:lnTo>
                  <a:pt x="2726267" y="0"/>
                </a:lnTo>
                <a:lnTo>
                  <a:pt x="2726267" y="33865"/>
                </a:lnTo>
                <a:lnTo>
                  <a:pt x="2760132" y="33865"/>
                </a:lnTo>
                <a:lnTo>
                  <a:pt x="2760132" y="0"/>
                </a:lnTo>
                <a:close/>
              </a:path>
              <a:path w="5215255" h="4714875">
                <a:moveTo>
                  <a:pt x="2827867" y="0"/>
                </a:moveTo>
                <a:lnTo>
                  <a:pt x="2794000" y="0"/>
                </a:lnTo>
                <a:lnTo>
                  <a:pt x="2794000" y="33865"/>
                </a:lnTo>
                <a:lnTo>
                  <a:pt x="2827867" y="33865"/>
                </a:lnTo>
                <a:lnTo>
                  <a:pt x="2827867" y="0"/>
                </a:lnTo>
                <a:close/>
              </a:path>
              <a:path w="5215255" h="4714875">
                <a:moveTo>
                  <a:pt x="2895600" y="0"/>
                </a:moveTo>
                <a:lnTo>
                  <a:pt x="2861732" y="0"/>
                </a:lnTo>
                <a:lnTo>
                  <a:pt x="2861732" y="33865"/>
                </a:lnTo>
                <a:lnTo>
                  <a:pt x="2895600" y="33865"/>
                </a:lnTo>
                <a:lnTo>
                  <a:pt x="2895600" y="0"/>
                </a:lnTo>
                <a:close/>
              </a:path>
              <a:path w="5215255" h="4714875">
                <a:moveTo>
                  <a:pt x="2963332" y="0"/>
                </a:moveTo>
                <a:lnTo>
                  <a:pt x="2929467" y="0"/>
                </a:lnTo>
                <a:lnTo>
                  <a:pt x="2929467" y="33865"/>
                </a:lnTo>
                <a:lnTo>
                  <a:pt x="2963332" y="33865"/>
                </a:lnTo>
                <a:lnTo>
                  <a:pt x="2963332" y="0"/>
                </a:lnTo>
                <a:close/>
              </a:path>
              <a:path w="5215255" h="4714875">
                <a:moveTo>
                  <a:pt x="3031067" y="0"/>
                </a:moveTo>
                <a:lnTo>
                  <a:pt x="2997200" y="0"/>
                </a:lnTo>
                <a:lnTo>
                  <a:pt x="2997200" y="33865"/>
                </a:lnTo>
                <a:lnTo>
                  <a:pt x="3031067" y="33865"/>
                </a:lnTo>
                <a:lnTo>
                  <a:pt x="3031067" y="0"/>
                </a:lnTo>
                <a:close/>
              </a:path>
              <a:path w="5215255" h="4714875">
                <a:moveTo>
                  <a:pt x="3098800" y="0"/>
                </a:moveTo>
                <a:lnTo>
                  <a:pt x="3064932" y="0"/>
                </a:lnTo>
                <a:lnTo>
                  <a:pt x="3064932" y="33865"/>
                </a:lnTo>
                <a:lnTo>
                  <a:pt x="3098800" y="33865"/>
                </a:lnTo>
                <a:lnTo>
                  <a:pt x="3098800" y="0"/>
                </a:lnTo>
                <a:close/>
              </a:path>
              <a:path w="5215255" h="4714875">
                <a:moveTo>
                  <a:pt x="3166532" y="0"/>
                </a:moveTo>
                <a:lnTo>
                  <a:pt x="3132667" y="0"/>
                </a:lnTo>
                <a:lnTo>
                  <a:pt x="3132667" y="33865"/>
                </a:lnTo>
                <a:lnTo>
                  <a:pt x="3166532" y="33865"/>
                </a:lnTo>
                <a:lnTo>
                  <a:pt x="3166532" y="0"/>
                </a:lnTo>
                <a:close/>
              </a:path>
              <a:path w="5215255" h="4714875">
                <a:moveTo>
                  <a:pt x="3234267" y="0"/>
                </a:moveTo>
                <a:lnTo>
                  <a:pt x="3200400" y="0"/>
                </a:lnTo>
                <a:lnTo>
                  <a:pt x="3200400" y="33865"/>
                </a:lnTo>
                <a:lnTo>
                  <a:pt x="3234267" y="33865"/>
                </a:lnTo>
                <a:lnTo>
                  <a:pt x="3234267" y="0"/>
                </a:lnTo>
                <a:close/>
              </a:path>
              <a:path w="5215255" h="4714875">
                <a:moveTo>
                  <a:pt x="3302000" y="0"/>
                </a:moveTo>
                <a:lnTo>
                  <a:pt x="3268132" y="0"/>
                </a:lnTo>
                <a:lnTo>
                  <a:pt x="3268132" y="33865"/>
                </a:lnTo>
                <a:lnTo>
                  <a:pt x="3302000" y="33865"/>
                </a:lnTo>
                <a:lnTo>
                  <a:pt x="3302000" y="0"/>
                </a:lnTo>
                <a:close/>
              </a:path>
              <a:path w="5215255" h="4714875">
                <a:moveTo>
                  <a:pt x="3369732" y="0"/>
                </a:moveTo>
                <a:lnTo>
                  <a:pt x="3335867" y="0"/>
                </a:lnTo>
                <a:lnTo>
                  <a:pt x="3335867" y="33865"/>
                </a:lnTo>
                <a:lnTo>
                  <a:pt x="3369732" y="33865"/>
                </a:lnTo>
                <a:lnTo>
                  <a:pt x="3369732" y="0"/>
                </a:lnTo>
                <a:close/>
              </a:path>
              <a:path w="5215255" h="4714875">
                <a:moveTo>
                  <a:pt x="3437467" y="0"/>
                </a:moveTo>
                <a:lnTo>
                  <a:pt x="3403600" y="0"/>
                </a:lnTo>
                <a:lnTo>
                  <a:pt x="3403600" y="33865"/>
                </a:lnTo>
                <a:lnTo>
                  <a:pt x="3437467" y="33865"/>
                </a:lnTo>
                <a:lnTo>
                  <a:pt x="3437467" y="0"/>
                </a:lnTo>
                <a:close/>
              </a:path>
              <a:path w="5215255" h="4714875">
                <a:moveTo>
                  <a:pt x="3505200" y="0"/>
                </a:moveTo>
                <a:lnTo>
                  <a:pt x="3471332" y="0"/>
                </a:lnTo>
                <a:lnTo>
                  <a:pt x="3471332" y="33865"/>
                </a:lnTo>
                <a:lnTo>
                  <a:pt x="3505200" y="33865"/>
                </a:lnTo>
                <a:lnTo>
                  <a:pt x="3505200" y="0"/>
                </a:lnTo>
                <a:close/>
              </a:path>
              <a:path w="5215255" h="4714875">
                <a:moveTo>
                  <a:pt x="3572932" y="0"/>
                </a:moveTo>
                <a:lnTo>
                  <a:pt x="3539067" y="0"/>
                </a:lnTo>
                <a:lnTo>
                  <a:pt x="3539067" y="33865"/>
                </a:lnTo>
                <a:lnTo>
                  <a:pt x="3572932" y="33865"/>
                </a:lnTo>
                <a:lnTo>
                  <a:pt x="3572932" y="0"/>
                </a:lnTo>
                <a:close/>
              </a:path>
              <a:path w="5215255" h="4714875">
                <a:moveTo>
                  <a:pt x="3640667" y="0"/>
                </a:moveTo>
                <a:lnTo>
                  <a:pt x="3606800" y="0"/>
                </a:lnTo>
                <a:lnTo>
                  <a:pt x="3606800" y="33865"/>
                </a:lnTo>
                <a:lnTo>
                  <a:pt x="3640667" y="33865"/>
                </a:lnTo>
                <a:lnTo>
                  <a:pt x="3640667" y="0"/>
                </a:lnTo>
                <a:close/>
              </a:path>
              <a:path w="5215255" h="4714875">
                <a:moveTo>
                  <a:pt x="3708400" y="0"/>
                </a:moveTo>
                <a:lnTo>
                  <a:pt x="3674532" y="0"/>
                </a:lnTo>
                <a:lnTo>
                  <a:pt x="3674532" y="33865"/>
                </a:lnTo>
                <a:lnTo>
                  <a:pt x="3708400" y="33865"/>
                </a:lnTo>
                <a:lnTo>
                  <a:pt x="3708400" y="0"/>
                </a:lnTo>
                <a:close/>
              </a:path>
              <a:path w="5215255" h="4714875">
                <a:moveTo>
                  <a:pt x="3776132" y="0"/>
                </a:moveTo>
                <a:lnTo>
                  <a:pt x="3742267" y="0"/>
                </a:lnTo>
                <a:lnTo>
                  <a:pt x="3742267" y="33865"/>
                </a:lnTo>
                <a:lnTo>
                  <a:pt x="3776132" y="33865"/>
                </a:lnTo>
                <a:lnTo>
                  <a:pt x="3776132" y="0"/>
                </a:lnTo>
                <a:close/>
              </a:path>
              <a:path w="5215255" h="4714875">
                <a:moveTo>
                  <a:pt x="3843867" y="0"/>
                </a:moveTo>
                <a:lnTo>
                  <a:pt x="3810000" y="0"/>
                </a:lnTo>
                <a:lnTo>
                  <a:pt x="3810000" y="33865"/>
                </a:lnTo>
                <a:lnTo>
                  <a:pt x="3843867" y="33865"/>
                </a:lnTo>
                <a:lnTo>
                  <a:pt x="3843867" y="0"/>
                </a:lnTo>
                <a:close/>
              </a:path>
              <a:path w="5215255" h="4714875">
                <a:moveTo>
                  <a:pt x="3911600" y="0"/>
                </a:moveTo>
                <a:lnTo>
                  <a:pt x="3877732" y="0"/>
                </a:lnTo>
                <a:lnTo>
                  <a:pt x="3877732" y="33865"/>
                </a:lnTo>
                <a:lnTo>
                  <a:pt x="3911600" y="33865"/>
                </a:lnTo>
                <a:lnTo>
                  <a:pt x="3911600" y="0"/>
                </a:lnTo>
                <a:close/>
              </a:path>
              <a:path w="5215255" h="4714875">
                <a:moveTo>
                  <a:pt x="3979332" y="0"/>
                </a:moveTo>
                <a:lnTo>
                  <a:pt x="3945467" y="0"/>
                </a:lnTo>
                <a:lnTo>
                  <a:pt x="3945467" y="33865"/>
                </a:lnTo>
                <a:lnTo>
                  <a:pt x="3979332" y="33865"/>
                </a:lnTo>
                <a:lnTo>
                  <a:pt x="3979332" y="0"/>
                </a:lnTo>
                <a:close/>
              </a:path>
              <a:path w="5215255" h="4714875">
                <a:moveTo>
                  <a:pt x="4047067" y="0"/>
                </a:moveTo>
                <a:lnTo>
                  <a:pt x="4013200" y="0"/>
                </a:lnTo>
                <a:lnTo>
                  <a:pt x="4013200" y="33865"/>
                </a:lnTo>
                <a:lnTo>
                  <a:pt x="4047067" y="33865"/>
                </a:lnTo>
                <a:lnTo>
                  <a:pt x="4047067" y="0"/>
                </a:lnTo>
                <a:close/>
              </a:path>
              <a:path w="5215255" h="4714875">
                <a:moveTo>
                  <a:pt x="4114800" y="0"/>
                </a:moveTo>
                <a:lnTo>
                  <a:pt x="4080932" y="0"/>
                </a:lnTo>
                <a:lnTo>
                  <a:pt x="4080932" y="33865"/>
                </a:lnTo>
                <a:lnTo>
                  <a:pt x="4114800" y="33865"/>
                </a:lnTo>
                <a:lnTo>
                  <a:pt x="4114800" y="0"/>
                </a:lnTo>
                <a:close/>
              </a:path>
              <a:path w="5215255" h="4714875">
                <a:moveTo>
                  <a:pt x="4182532" y="0"/>
                </a:moveTo>
                <a:lnTo>
                  <a:pt x="4148667" y="0"/>
                </a:lnTo>
                <a:lnTo>
                  <a:pt x="4148667" y="33865"/>
                </a:lnTo>
                <a:lnTo>
                  <a:pt x="4182532" y="33865"/>
                </a:lnTo>
                <a:lnTo>
                  <a:pt x="4182532" y="0"/>
                </a:lnTo>
                <a:close/>
              </a:path>
              <a:path w="5215255" h="4714875">
                <a:moveTo>
                  <a:pt x="4250267" y="0"/>
                </a:moveTo>
                <a:lnTo>
                  <a:pt x="4216400" y="0"/>
                </a:lnTo>
                <a:lnTo>
                  <a:pt x="4216400" y="33865"/>
                </a:lnTo>
                <a:lnTo>
                  <a:pt x="4250267" y="33865"/>
                </a:lnTo>
                <a:lnTo>
                  <a:pt x="4250267" y="0"/>
                </a:lnTo>
                <a:close/>
              </a:path>
              <a:path w="5215255" h="4714875">
                <a:moveTo>
                  <a:pt x="4318000" y="0"/>
                </a:moveTo>
                <a:lnTo>
                  <a:pt x="4284132" y="0"/>
                </a:lnTo>
                <a:lnTo>
                  <a:pt x="4284132" y="33865"/>
                </a:lnTo>
                <a:lnTo>
                  <a:pt x="4318000" y="33865"/>
                </a:lnTo>
                <a:lnTo>
                  <a:pt x="4318000" y="0"/>
                </a:lnTo>
                <a:close/>
              </a:path>
              <a:path w="5215255" h="4714875">
                <a:moveTo>
                  <a:pt x="4385732" y="0"/>
                </a:moveTo>
                <a:lnTo>
                  <a:pt x="4351867" y="0"/>
                </a:lnTo>
                <a:lnTo>
                  <a:pt x="4351867" y="33865"/>
                </a:lnTo>
                <a:lnTo>
                  <a:pt x="4385732" y="33865"/>
                </a:lnTo>
                <a:lnTo>
                  <a:pt x="4385732" y="0"/>
                </a:lnTo>
                <a:close/>
              </a:path>
              <a:path w="5215255" h="4714875">
                <a:moveTo>
                  <a:pt x="4453467" y="0"/>
                </a:moveTo>
                <a:lnTo>
                  <a:pt x="4419600" y="0"/>
                </a:lnTo>
                <a:lnTo>
                  <a:pt x="4419600" y="33865"/>
                </a:lnTo>
                <a:lnTo>
                  <a:pt x="4453467" y="33865"/>
                </a:lnTo>
                <a:lnTo>
                  <a:pt x="4453467" y="0"/>
                </a:lnTo>
                <a:close/>
              </a:path>
              <a:path w="5215255" h="4714875">
                <a:moveTo>
                  <a:pt x="4521200" y="0"/>
                </a:moveTo>
                <a:lnTo>
                  <a:pt x="4487332" y="0"/>
                </a:lnTo>
                <a:lnTo>
                  <a:pt x="4487332" y="33865"/>
                </a:lnTo>
                <a:lnTo>
                  <a:pt x="4521200" y="33865"/>
                </a:lnTo>
                <a:lnTo>
                  <a:pt x="4521200" y="0"/>
                </a:lnTo>
                <a:close/>
              </a:path>
              <a:path w="5215255" h="4714875">
                <a:moveTo>
                  <a:pt x="4588932" y="0"/>
                </a:moveTo>
                <a:lnTo>
                  <a:pt x="4555067" y="0"/>
                </a:lnTo>
                <a:lnTo>
                  <a:pt x="4555067" y="33865"/>
                </a:lnTo>
                <a:lnTo>
                  <a:pt x="4588932" y="33865"/>
                </a:lnTo>
                <a:lnTo>
                  <a:pt x="4588932" y="0"/>
                </a:lnTo>
                <a:close/>
              </a:path>
              <a:path w="5215255" h="4714875">
                <a:moveTo>
                  <a:pt x="4656667" y="0"/>
                </a:moveTo>
                <a:lnTo>
                  <a:pt x="4622800" y="0"/>
                </a:lnTo>
                <a:lnTo>
                  <a:pt x="4622800" y="33865"/>
                </a:lnTo>
                <a:lnTo>
                  <a:pt x="4656667" y="33865"/>
                </a:lnTo>
                <a:lnTo>
                  <a:pt x="4656667" y="0"/>
                </a:lnTo>
                <a:close/>
              </a:path>
              <a:path w="5215255" h="4714875">
                <a:moveTo>
                  <a:pt x="4724400" y="0"/>
                </a:moveTo>
                <a:lnTo>
                  <a:pt x="4690532" y="0"/>
                </a:lnTo>
                <a:lnTo>
                  <a:pt x="4690532" y="33865"/>
                </a:lnTo>
                <a:lnTo>
                  <a:pt x="4724400" y="33865"/>
                </a:lnTo>
                <a:lnTo>
                  <a:pt x="4724400" y="0"/>
                </a:lnTo>
                <a:close/>
              </a:path>
              <a:path w="5215255" h="4714875">
                <a:moveTo>
                  <a:pt x="4792132" y="0"/>
                </a:moveTo>
                <a:lnTo>
                  <a:pt x="4758267" y="0"/>
                </a:lnTo>
                <a:lnTo>
                  <a:pt x="4758267" y="33865"/>
                </a:lnTo>
                <a:lnTo>
                  <a:pt x="4792132" y="33865"/>
                </a:lnTo>
                <a:lnTo>
                  <a:pt x="4792132" y="0"/>
                </a:lnTo>
                <a:close/>
              </a:path>
              <a:path w="5215255" h="4714875">
                <a:moveTo>
                  <a:pt x="4859867" y="0"/>
                </a:moveTo>
                <a:lnTo>
                  <a:pt x="4826000" y="0"/>
                </a:lnTo>
                <a:lnTo>
                  <a:pt x="4826000" y="33865"/>
                </a:lnTo>
                <a:lnTo>
                  <a:pt x="4859867" y="33865"/>
                </a:lnTo>
                <a:lnTo>
                  <a:pt x="4859867" y="0"/>
                </a:lnTo>
                <a:close/>
              </a:path>
              <a:path w="5215255" h="4714875">
                <a:moveTo>
                  <a:pt x="4927600" y="0"/>
                </a:moveTo>
                <a:lnTo>
                  <a:pt x="4893732" y="0"/>
                </a:lnTo>
                <a:lnTo>
                  <a:pt x="4893732" y="33865"/>
                </a:lnTo>
                <a:lnTo>
                  <a:pt x="4927600" y="33865"/>
                </a:lnTo>
                <a:lnTo>
                  <a:pt x="4927600" y="0"/>
                </a:lnTo>
                <a:close/>
              </a:path>
              <a:path w="5215255" h="4714875">
                <a:moveTo>
                  <a:pt x="4995332" y="0"/>
                </a:moveTo>
                <a:lnTo>
                  <a:pt x="4961467" y="0"/>
                </a:lnTo>
                <a:lnTo>
                  <a:pt x="4961467" y="33865"/>
                </a:lnTo>
                <a:lnTo>
                  <a:pt x="4995332" y="33865"/>
                </a:lnTo>
                <a:lnTo>
                  <a:pt x="4995332" y="0"/>
                </a:lnTo>
                <a:close/>
              </a:path>
              <a:path w="5215255" h="4714875">
                <a:moveTo>
                  <a:pt x="5063067" y="0"/>
                </a:moveTo>
                <a:lnTo>
                  <a:pt x="5029200" y="0"/>
                </a:lnTo>
                <a:lnTo>
                  <a:pt x="5029200" y="33865"/>
                </a:lnTo>
                <a:lnTo>
                  <a:pt x="5063067" y="33865"/>
                </a:lnTo>
                <a:lnTo>
                  <a:pt x="5063067" y="0"/>
                </a:lnTo>
                <a:close/>
              </a:path>
              <a:path w="5215255" h="4714875">
                <a:moveTo>
                  <a:pt x="5130800" y="0"/>
                </a:moveTo>
                <a:lnTo>
                  <a:pt x="5096932" y="0"/>
                </a:lnTo>
                <a:lnTo>
                  <a:pt x="5096932" y="33865"/>
                </a:lnTo>
                <a:lnTo>
                  <a:pt x="5130800" y="33865"/>
                </a:lnTo>
                <a:lnTo>
                  <a:pt x="5130800" y="0"/>
                </a:lnTo>
                <a:close/>
              </a:path>
              <a:path w="5215255" h="4714875">
                <a:moveTo>
                  <a:pt x="5207173" y="0"/>
                </a:moveTo>
                <a:lnTo>
                  <a:pt x="5164667" y="0"/>
                </a:lnTo>
                <a:lnTo>
                  <a:pt x="5164667" y="33865"/>
                </a:lnTo>
                <a:lnTo>
                  <a:pt x="5188470" y="33865"/>
                </a:lnTo>
                <a:lnTo>
                  <a:pt x="5180888" y="26285"/>
                </a:lnTo>
                <a:lnTo>
                  <a:pt x="5180888" y="16932"/>
                </a:lnTo>
                <a:lnTo>
                  <a:pt x="5214755" y="16932"/>
                </a:lnTo>
                <a:lnTo>
                  <a:pt x="5214755" y="7580"/>
                </a:lnTo>
                <a:lnTo>
                  <a:pt x="5207173" y="0"/>
                </a:lnTo>
                <a:close/>
              </a:path>
              <a:path w="5215255" h="4714875">
                <a:moveTo>
                  <a:pt x="5197822" y="16932"/>
                </a:moveTo>
                <a:lnTo>
                  <a:pt x="5180888" y="16932"/>
                </a:lnTo>
                <a:lnTo>
                  <a:pt x="5180888" y="26285"/>
                </a:lnTo>
                <a:lnTo>
                  <a:pt x="5188470" y="33865"/>
                </a:lnTo>
                <a:lnTo>
                  <a:pt x="5197822" y="33865"/>
                </a:lnTo>
                <a:lnTo>
                  <a:pt x="5197822" y="16932"/>
                </a:lnTo>
                <a:close/>
              </a:path>
              <a:path w="5215255" h="4714875">
                <a:moveTo>
                  <a:pt x="5214755" y="16932"/>
                </a:moveTo>
                <a:lnTo>
                  <a:pt x="5197822" y="16932"/>
                </a:lnTo>
                <a:lnTo>
                  <a:pt x="5197822" y="33865"/>
                </a:lnTo>
                <a:lnTo>
                  <a:pt x="5207173" y="33865"/>
                </a:lnTo>
                <a:lnTo>
                  <a:pt x="5214755" y="26285"/>
                </a:lnTo>
                <a:lnTo>
                  <a:pt x="5214755" y="16932"/>
                </a:lnTo>
                <a:close/>
              </a:path>
              <a:path w="5215255" h="4714875">
                <a:moveTo>
                  <a:pt x="5214755" y="51509"/>
                </a:moveTo>
                <a:lnTo>
                  <a:pt x="5180888" y="51509"/>
                </a:lnTo>
                <a:lnTo>
                  <a:pt x="5180888" y="85377"/>
                </a:lnTo>
                <a:lnTo>
                  <a:pt x="5214755" y="85377"/>
                </a:lnTo>
                <a:lnTo>
                  <a:pt x="5214755" y="51509"/>
                </a:lnTo>
                <a:close/>
              </a:path>
              <a:path w="5215255" h="4714875">
                <a:moveTo>
                  <a:pt x="5214755" y="119244"/>
                </a:moveTo>
                <a:lnTo>
                  <a:pt x="5180888" y="119244"/>
                </a:lnTo>
                <a:lnTo>
                  <a:pt x="5180888" y="153109"/>
                </a:lnTo>
                <a:lnTo>
                  <a:pt x="5214755" y="153109"/>
                </a:lnTo>
                <a:lnTo>
                  <a:pt x="5214755" y="119244"/>
                </a:lnTo>
                <a:close/>
              </a:path>
              <a:path w="5215255" h="4714875">
                <a:moveTo>
                  <a:pt x="5214755" y="186977"/>
                </a:moveTo>
                <a:lnTo>
                  <a:pt x="5180888" y="186977"/>
                </a:lnTo>
                <a:lnTo>
                  <a:pt x="5180888" y="220844"/>
                </a:lnTo>
                <a:lnTo>
                  <a:pt x="5214755" y="220844"/>
                </a:lnTo>
                <a:lnTo>
                  <a:pt x="5214755" y="186977"/>
                </a:lnTo>
                <a:close/>
              </a:path>
              <a:path w="5215255" h="4714875">
                <a:moveTo>
                  <a:pt x="5214755" y="254709"/>
                </a:moveTo>
                <a:lnTo>
                  <a:pt x="5180888" y="254709"/>
                </a:lnTo>
                <a:lnTo>
                  <a:pt x="5180888" y="288577"/>
                </a:lnTo>
                <a:lnTo>
                  <a:pt x="5214755" y="288577"/>
                </a:lnTo>
                <a:lnTo>
                  <a:pt x="5214755" y="254709"/>
                </a:lnTo>
                <a:close/>
              </a:path>
              <a:path w="5215255" h="4714875">
                <a:moveTo>
                  <a:pt x="5214755" y="322444"/>
                </a:moveTo>
                <a:lnTo>
                  <a:pt x="5180888" y="322444"/>
                </a:lnTo>
                <a:lnTo>
                  <a:pt x="5180888" y="356309"/>
                </a:lnTo>
                <a:lnTo>
                  <a:pt x="5214755" y="356309"/>
                </a:lnTo>
                <a:lnTo>
                  <a:pt x="5214755" y="322444"/>
                </a:lnTo>
                <a:close/>
              </a:path>
              <a:path w="5215255" h="4714875">
                <a:moveTo>
                  <a:pt x="5214755" y="390177"/>
                </a:moveTo>
                <a:lnTo>
                  <a:pt x="5180888" y="390177"/>
                </a:lnTo>
                <a:lnTo>
                  <a:pt x="5180888" y="424044"/>
                </a:lnTo>
                <a:lnTo>
                  <a:pt x="5214755" y="424044"/>
                </a:lnTo>
                <a:lnTo>
                  <a:pt x="5214755" y="390177"/>
                </a:lnTo>
                <a:close/>
              </a:path>
              <a:path w="5215255" h="4714875">
                <a:moveTo>
                  <a:pt x="5214755" y="457909"/>
                </a:moveTo>
                <a:lnTo>
                  <a:pt x="5180888" y="457909"/>
                </a:lnTo>
                <a:lnTo>
                  <a:pt x="5180888" y="491777"/>
                </a:lnTo>
                <a:lnTo>
                  <a:pt x="5214755" y="491777"/>
                </a:lnTo>
                <a:lnTo>
                  <a:pt x="5214755" y="457909"/>
                </a:lnTo>
                <a:close/>
              </a:path>
              <a:path w="5215255" h="4714875">
                <a:moveTo>
                  <a:pt x="5214755" y="525644"/>
                </a:moveTo>
                <a:lnTo>
                  <a:pt x="5180888" y="525644"/>
                </a:lnTo>
                <a:lnTo>
                  <a:pt x="5180888" y="559509"/>
                </a:lnTo>
                <a:lnTo>
                  <a:pt x="5214755" y="559509"/>
                </a:lnTo>
                <a:lnTo>
                  <a:pt x="5214755" y="525644"/>
                </a:lnTo>
                <a:close/>
              </a:path>
              <a:path w="5215255" h="4714875">
                <a:moveTo>
                  <a:pt x="5214755" y="593377"/>
                </a:moveTo>
                <a:lnTo>
                  <a:pt x="5180888" y="593377"/>
                </a:lnTo>
                <a:lnTo>
                  <a:pt x="5180888" y="627244"/>
                </a:lnTo>
                <a:lnTo>
                  <a:pt x="5214755" y="627244"/>
                </a:lnTo>
                <a:lnTo>
                  <a:pt x="5214755" y="593377"/>
                </a:lnTo>
                <a:close/>
              </a:path>
              <a:path w="5215255" h="4714875">
                <a:moveTo>
                  <a:pt x="5214755" y="661109"/>
                </a:moveTo>
                <a:lnTo>
                  <a:pt x="5180888" y="661109"/>
                </a:lnTo>
                <a:lnTo>
                  <a:pt x="5180888" y="694977"/>
                </a:lnTo>
                <a:lnTo>
                  <a:pt x="5214755" y="694977"/>
                </a:lnTo>
                <a:lnTo>
                  <a:pt x="5214755" y="661109"/>
                </a:lnTo>
                <a:close/>
              </a:path>
              <a:path w="5215255" h="4714875">
                <a:moveTo>
                  <a:pt x="5214755" y="728844"/>
                </a:moveTo>
                <a:lnTo>
                  <a:pt x="5180888" y="728844"/>
                </a:lnTo>
                <a:lnTo>
                  <a:pt x="5180888" y="762709"/>
                </a:lnTo>
                <a:lnTo>
                  <a:pt x="5214755" y="762709"/>
                </a:lnTo>
                <a:lnTo>
                  <a:pt x="5214755" y="728844"/>
                </a:lnTo>
                <a:close/>
              </a:path>
              <a:path w="5215255" h="4714875">
                <a:moveTo>
                  <a:pt x="5214755" y="796577"/>
                </a:moveTo>
                <a:lnTo>
                  <a:pt x="5180888" y="796577"/>
                </a:lnTo>
                <a:lnTo>
                  <a:pt x="5180888" y="830444"/>
                </a:lnTo>
                <a:lnTo>
                  <a:pt x="5214755" y="830444"/>
                </a:lnTo>
                <a:lnTo>
                  <a:pt x="5214755" y="796577"/>
                </a:lnTo>
                <a:close/>
              </a:path>
              <a:path w="5215255" h="4714875">
                <a:moveTo>
                  <a:pt x="5214755" y="864309"/>
                </a:moveTo>
                <a:lnTo>
                  <a:pt x="5180888" y="864309"/>
                </a:lnTo>
                <a:lnTo>
                  <a:pt x="5180888" y="898177"/>
                </a:lnTo>
                <a:lnTo>
                  <a:pt x="5214755" y="898177"/>
                </a:lnTo>
                <a:lnTo>
                  <a:pt x="5214755" y="864309"/>
                </a:lnTo>
                <a:close/>
              </a:path>
              <a:path w="5215255" h="4714875">
                <a:moveTo>
                  <a:pt x="5214755" y="932044"/>
                </a:moveTo>
                <a:lnTo>
                  <a:pt x="5180888" y="932044"/>
                </a:lnTo>
                <a:lnTo>
                  <a:pt x="5180888" y="965909"/>
                </a:lnTo>
                <a:lnTo>
                  <a:pt x="5214755" y="965909"/>
                </a:lnTo>
                <a:lnTo>
                  <a:pt x="5214755" y="932044"/>
                </a:lnTo>
                <a:close/>
              </a:path>
              <a:path w="5215255" h="4714875">
                <a:moveTo>
                  <a:pt x="5214755" y="999777"/>
                </a:moveTo>
                <a:lnTo>
                  <a:pt x="5180888" y="999777"/>
                </a:lnTo>
                <a:lnTo>
                  <a:pt x="5180888" y="1033644"/>
                </a:lnTo>
                <a:lnTo>
                  <a:pt x="5214755" y="1033644"/>
                </a:lnTo>
                <a:lnTo>
                  <a:pt x="5214755" y="999777"/>
                </a:lnTo>
                <a:close/>
              </a:path>
              <a:path w="5215255" h="4714875">
                <a:moveTo>
                  <a:pt x="5214755" y="1067509"/>
                </a:moveTo>
                <a:lnTo>
                  <a:pt x="5180888" y="1067509"/>
                </a:lnTo>
                <a:lnTo>
                  <a:pt x="5180888" y="1101377"/>
                </a:lnTo>
                <a:lnTo>
                  <a:pt x="5214755" y="1101377"/>
                </a:lnTo>
                <a:lnTo>
                  <a:pt x="5214755" y="1067509"/>
                </a:lnTo>
                <a:close/>
              </a:path>
              <a:path w="5215255" h="4714875">
                <a:moveTo>
                  <a:pt x="5214755" y="1135244"/>
                </a:moveTo>
                <a:lnTo>
                  <a:pt x="5180888" y="1135244"/>
                </a:lnTo>
                <a:lnTo>
                  <a:pt x="5180888" y="1169109"/>
                </a:lnTo>
                <a:lnTo>
                  <a:pt x="5214755" y="1169109"/>
                </a:lnTo>
                <a:lnTo>
                  <a:pt x="5214755" y="1135244"/>
                </a:lnTo>
                <a:close/>
              </a:path>
              <a:path w="5215255" h="4714875">
                <a:moveTo>
                  <a:pt x="5214755" y="1202977"/>
                </a:moveTo>
                <a:lnTo>
                  <a:pt x="5180888" y="1202977"/>
                </a:lnTo>
                <a:lnTo>
                  <a:pt x="5180888" y="1236844"/>
                </a:lnTo>
                <a:lnTo>
                  <a:pt x="5214755" y="1236844"/>
                </a:lnTo>
                <a:lnTo>
                  <a:pt x="5214755" y="1202977"/>
                </a:lnTo>
                <a:close/>
              </a:path>
              <a:path w="5215255" h="4714875">
                <a:moveTo>
                  <a:pt x="5214755" y="1270709"/>
                </a:moveTo>
                <a:lnTo>
                  <a:pt x="5180888" y="1270709"/>
                </a:lnTo>
                <a:lnTo>
                  <a:pt x="5180888" y="1304577"/>
                </a:lnTo>
                <a:lnTo>
                  <a:pt x="5214755" y="1304577"/>
                </a:lnTo>
                <a:lnTo>
                  <a:pt x="5214755" y="1270709"/>
                </a:lnTo>
                <a:close/>
              </a:path>
              <a:path w="5215255" h="4714875">
                <a:moveTo>
                  <a:pt x="5214755" y="1338444"/>
                </a:moveTo>
                <a:lnTo>
                  <a:pt x="5180888" y="1338444"/>
                </a:lnTo>
                <a:lnTo>
                  <a:pt x="5180888" y="1372309"/>
                </a:lnTo>
                <a:lnTo>
                  <a:pt x="5214755" y="1372309"/>
                </a:lnTo>
                <a:lnTo>
                  <a:pt x="5214755" y="1338444"/>
                </a:lnTo>
                <a:close/>
              </a:path>
              <a:path w="5215255" h="4714875">
                <a:moveTo>
                  <a:pt x="5214755" y="1406177"/>
                </a:moveTo>
                <a:lnTo>
                  <a:pt x="5180888" y="1406177"/>
                </a:lnTo>
                <a:lnTo>
                  <a:pt x="5180888" y="1440044"/>
                </a:lnTo>
                <a:lnTo>
                  <a:pt x="5214755" y="1440044"/>
                </a:lnTo>
                <a:lnTo>
                  <a:pt x="5214755" y="1406177"/>
                </a:lnTo>
                <a:close/>
              </a:path>
              <a:path w="5215255" h="4714875">
                <a:moveTo>
                  <a:pt x="5214755" y="1473909"/>
                </a:moveTo>
                <a:lnTo>
                  <a:pt x="5180888" y="1473909"/>
                </a:lnTo>
                <a:lnTo>
                  <a:pt x="5180888" y="1507777"/>
                </a:lnTo>
                <a:lnTo>
                  <a:pt x="5214755" y="1507777"/>
                </a:lnTo>
                <a:lnTo>
                  <a:pt x="5214755" y="1473909"/>
                </a:lnTo>
                <a:close/>
              </a:path>
              <a:path w="5215255" h="4714875">
                <a:moveTo>
                  <a:pt x="5214755" y="1541644"/>
                </a:moveTo>
                <a:lnTo>
                  <a:pt x="5180888" y="1541644"/>
                </a:lnTo>
                <a:lnTo>
                  <a:pt x="5180888" y="1575509"/>
                </a:lnTo>
                <a:lnTo>
                  <a:pt x="5214755" y="1575509"/>
                </a:lnTo>
                <a:lnTo>
                  <a:pt x="5214755" y="1541644"/>
                </a:lnTo>
                <a:close/>
              </a:path>
              <a:path w="5215255" h="4714875">
                <a:moveTo>
                  <a:pt x="5214755" y="1609377"/>
                </a:moveTo>
                <a:lnTo>
                  <a:pt x="5180888" y="1609377"/>
                </a:lnTo>
                <a:lnTo>
                  <a:pt x="5180888" y="1643244"/>
                </a:lnTo>
                <a:lnTo>
                  <a:pt x="5214755" y="1643244"/>
                </a:lnTo>
                <a:lnTo>
                  <a:pt x="5214755" y="1609377"/>
                </a:lnTo>
                <a:close/>
              </a:path>
              <a:path w="5215255" h="4714875">
                <a:moveTo>
                  <a:pt x="5214755" y="1677109"/>
                </a:moveTo>
                <a:lnTo>
                  <a:pt x="5180888" y="1677109"/>
                </a:lnTo>
                <a:lnTo>
                  <a:pt x="5180888" y="1710977"/>
                </a:lnTo>
                <a:lnTo>
                  <a:pt x="5214755" y="1710977"/>
                </a:lnTo>
                <a:lnTo>
                  <a:pt x="5214755" y="1677109"/>
                </a:lnTo>
                <a:close/>
              </a:path>
              <a:path w="5215255" h="4714875">
                <a:moveTo>
                  <a:pt x="5214755" y="1744844"/>
                </a:moveTo>
                <a:lnTo>
                  <a:pt x="5180888" y="1744844"/>
                </a:lnTo>
                <a:lnTo>
                  <a:pt x="5180888" y="1778709"/>
                </a:lnTo>
                <a:lnTo>
                  <a:pt x="5214755" y="1778709"/>
                </a:lnTo>
                <a:lnTo>
                  <a:pt x="5214755" y="1744844"/>
                </a:lnTo>
                <a:close/>
              </a:path>
              <a:path w="5215255" h="4714875">
                <a:moveTo>
                  <a:pt x="5214755" y="1812577"/>
                </a:moveTo>
                <a:lnTo>
                  <a:pt x="5180888" y="1812577"/>
                </a:lnTo>
                <a:lnTo>
                  <a:pt x="5180888" y="1846444"/>
                </a:lnTo>
                <a:lnTo>
                  <a:pt x="5214755" y="1846444"/>
                </a:lnTo>
                <a:lnTo>
                  <a:pt x="5214755" y="1812577"/>
                </a:lnTo>
                <a:close/>
              </a:path>
              <a:path w="5215255" h="4714875">
                <a:moveTo>
                  <a:pt x="5214755" y="1880309"/>
                </a:moveTo>
                <a:lnTo>
                  <a:pt x="5180888" y="1880309"/>
                </a:lnTo>
                <a:lnTo>
                  <a:pt x="5180888" y="1914177"/>
                </a:lnTo>
                <a:lnTo>
                  <a:pt x="5214755" y="1914177"/>
                </a:lnTo>
                <a:lnTo>
                  <a:pt x="5214755" y="1880309"/>
                </a:lnTo>
                <a:close/>
              </a:path>
              <a:path w="5215255" h="4714875">
                <a:moveTo>
                  <a:pt x="5214755" y="1948044"/>
                </a:moveTo>
                <a:lnTo>
                  <a:pt x="5180888" y="1948044"/>
                </a:lnTo>
                <a:lnTo>
                  <a:pt x="5180888" y="1981909"/>
                </a:lnTo>
                <a:lnTo>
                  <a:pt x="5214755" y="1981909"/>
                </a:lnTo>
                <a:lnTo>
                  <a:pt x="5214755" y="1948044"/>
                </a:lnTo>
                <a:close/>
              </a:path>
              <a:path w="5215255" h="4714875">
                <a:moveTo>
                  <a:pt x="5214755" y="2015777"/>
                </a:moveTo>
                <a:lnTo>
                  <a:pt x="5180888" y="2015777"/>
                </a:lnTo>
                <a:lnTo>
                  <a:pt x="5180888" y="2049644"/>
                </a:lnTo>
                <a:lnTo>
                  <a:pt x="5214755" y="2049644"/>
                </a:lnTo>
                <a:lnTo>
                  <a:pt x="5214755" y="2015777"/>
                </a:lnTo>
                <a:close/>
              </a:path>
              <a:path w="5215255" h="4714875">
                <a:moveTo>
                  <a:pt x="5214755" y="2083509"/>
                </a:moveTo>
                <a:lnTo>
                  <a:pt x="5180888" y="2083509"/>
                </a:lnTo>
                <a:lnTo>
                  <a:pt x="5180888" y="2117377"/>
                </a:lnTo>
                <a:lnTo>
                  <a:pt x="5214755" y="2117377"/>
                </a:lnTo>
                <a:lnTo>
                  <a:pt x="5214755" y="2083509"/>
                </a:lnTo>
                <a:close/>
              </a:path>
              <a:path w="5215255" h="4714875">
                <a:moveTo>
                  <a:pt x="5214755" y="2151244"/>
                </a:moveTo>
                <a:lnTo>
                  <a:pt x="5180888" y="2151244"/>
                </a:lnTo>
                <a:lnTo>
                  <a:pt x="5180888" y="2185109"/>
                </a:lnTo>
                <a:lnTo>
                  <a:pt x="5214755" y="2185109"/>
                </a:lnTo>
                <a:lnTo>
                  <a:pt x="5214755" y="2151244"/>
                </a:lnTo>
                <a:close/>
              </a:path>
              <a:path w="5215255" h="4714875">
                <a:moveTo>
                  <a:pt x="5214755" y="2218977"/>
                </a:moveTo>
                <a:lnTo>
                  <a:pt x="5180888" y="2218977"/>
                </a:lnTo>
                <a:lnTo>
                  <a:pt x="5180888" y="2252844"/>
                </a:lnTo>
                <a:lnTo>
                  <a:pt x="5214755" y="2252844"/>
                </a:lnTo>
                <a:lnTo>
                  <a:pt x="5214755" y="2218977"/>
                </a:lnTo>
                <a:close/>
              </a:path>
              <a:path w="5215255" h="4714875">
                <a:moveTo>
                  <a:pt x="5214755" y="2286709"/>
                </a:moveTo>
                <a:lnTo>
                  <a:pt x="5180888" y="2286709"/>
                </a:lnTo>
                <a:lnTo>
                  <a:pt x="5180888" y="2320577"/>
                </a:lnTo>
                <a:lnTo>
                  <a:pt x="5214755" y="2320577"/>
                </a:lnTo>
                <a:lnTo>
                  <a:pt x="5214755" y="2286709"/>
                </a:lnTo>
                <a:close/>
              </a:path>
              <a:path w="5215255" h="4714875">
                <a:moveTo>
                  <a:pt x="5214755" y="2354444"/>
                </a:moveTo>
                <a:lnTo>
                  <a:pt x="5180888" y="2354444"/>
                </a:lnTo>
                <a:lnTo>
                  <a:pt x="5180888" y="2388309"/>
                </a:lnTo>
                <a:lnTo>
                  <a:pt x="5214755" y="2388309"/>
                </a:lnTo>
                <a:lnTo>
                  <a:pt x="5214755" y="2354444"/>
                </a:lnTo>
                <a:close/>
              </a:path>
              <a:path w="5215255" h="4714875">
                <a:moveTo>
                  <a:pt x="5214755" y="2422177"/>
                </a:moveTo>
                <a:lnTo>
                  <a:pt x="5180888" y="2422177"/>
                </a:lnTo>
                <a:lnTo>
                  <a:pt x="5180888" y="2456044"/>
                </a:lnTo>
                <a:lnTo>
                  <a:pt x="5214755" y="2456044"/>
                </a:lnTo>
                <a:lnTo>
                  <a:pt x="5214755" y="2422177"/>
                </a:lnTo>
                <a:close/>
              </a:path>
              <a:path w="5215255" h="4714875">
                <a:moveTo>
                  <a:pt x="5214755" y="2489909"/>
                </a:moveTo>
                <a:lnTo>
                  <a:pt x="5180888" y="2489909"/>
                </a:lnTo>
                <a:lnTo>
                  <a:pt x="5180888" y="2523777"/>
                </a:lnTo>
                <a:lnTo>
                  <a:pt x="5214755" y="2523777"/>
                </a:lnTo>
                <a:lnTo>
                  <a:pt x="5214755" y="2489909"/>
                </a:lnTo>
                <a:close/>
              </a:path>
              <a:path w="5215255" h="4714875">
                <a:moveTo>
                  <a:pt x="5214755" y="2557644"/>
                </a:moveTo>
                <a:lnTo>
                  <a:pt x="5180888" y="2557644"/>
                </a:lnTo>
                <a:lnTo>
                  <a:pt x="5180888" y="2591509"/>
                </a:lnTo>
                <a:lnTo>
                  <a:pt x="5214755" y="2591509"/>
                </a:lnTo>
                <a:lnTo>
                  <a:pt x="5214755" y="2557644"/>
                </a:lnTo>
                <a:close/>
              </a:path>
              <a:path w="5215255" h="4714875">
                <a:moveTo>
                  <a:pt x="5214755" y="2625377"/>
                </a:moveTo>
                <a:lnTo>
                  <a:pt x="5180888" y="2625377"/>
                </a:lnTo>
                <a:lnTo>
                  <a:pt x="5180888" y="2659244"/>
                </a:lnTo>
                <a:lnTo>
                  <a:pt x="5214755" y="2659244"/>
                </a:lnTo>
                <a:lnTo>
                  <a:pt x="5214755" y="2625377"/>
                </a:lnTo>
                <a:close/>
              </a:path>
              <a:path w="5215255" h="4714875">
                <a:moveTo>
                  <a:pt x="5214755" y="2693109"/>
                </a:moveTo>
                <a:lnTo>
                  <a:pt x="5180888" y="2693109"/>
                </a:lnTo>
                <a:lnTo>
                  <a:pt x="5180888" y="2726977"/>
                </a:lnTo>
                <a:lnTo>
                  <a:pt x="5214755" y="2726977"/>
                </a:lnTo>
                <a:lnTo>
                  <a:pt x="5214755" y="2693109"/>
                </a:lnTo>
                <a:close/>
              </a:path>
              <a:path w="5215255" h="4714875">
                <a:moveTo>
                  <a:pt x="5214755" y="2760844"/>
                </a:moveTo>
                <a:lnTo>
                  <a:pt x="5180888" y="2760844"/>
                </a:lnTo>
                <a:lnTo>
                  <a:pt x="5180888" y="2794709"/>
                </a:lnTo>
                <a:lnTo>
                  <a:pt x="5214755" y="2794709"/>
                </a:lnTo>
                <a:lnTo>
                  <a:pt x="5214755" y="2760844"/>
                </a:lnTo>
                <a:close/>
              </a:path>
              <a:path w="5215255" h="4714875">
                <a:moveTo>
                  <a:pt x="5214755" y="2828577"/>
                </a:moveTo>
                <a:lnTo>
                  <a:pt x="5180888" y="2828577"/>
                </a:lnTo>
                <a:lnTo>
                  <a:pt x="5180888" y="2862444"/>
                </a:lnTo>
                <a:lnTo>
                  <a:pt x="5214755" y="2862444"/>
                </a:lnTo>
                <a:lnTo>
                  <a:pt x="5214755" y="2828577"/>
                </a:lnTo>
                <a:close/>
              </a:path>
              <a:path w="5215255" h="4714875">
                <a:moveTo>
                  <a:pt x="5214755" y="2896309"/>
                </a:moveTo>
                <a:lnTo>
                  <a:pt x="5180888" y="2896309"/>
                </a:lnTo>
                <a:lnTo>
                  <a:pt x="5180888" y="2930177"/>
                </a:lnTo>
                <a:lnTo>
                  <a:pt x="5214755" y="2930177"/>
                </a:lnTo>
                <a:lnTo>
                  <a:pt x="5214755" y="2896309"/>
                </a:lnTo>
                <a:close/>
              </a:path>
              <a:path w="5215255" h="4714875">
                <a:moveTo>
                  <a:pt x="5214755" y="2964044"/>
                </a:moveTo>
                <a:lnTo>
                  <a:pt x="5180888" y="2964044"/>
                </a:lnTo>
                <a:lnTo>
                  <a:pt x="5180888" y="2997909"/>
                </a:lnTo>
                <a:lnTo>
                  <a:pt x="5214755" y="2997909"/>
                </a:lnTo>
                <a:lnTo>
                  <a:pt x="5214755" y="2964044"/>
                </a:lnTo>
                <a:close/>
              </a:path>
              <a:path w="5215255" h="4714875">
                <a:moveTo>
                  <a:pt x="5214755" y="3031777"/>
                </a:moveTo>
                <a:lnTo>
                  <a:pt x="5180888" y="3031777"/>
                </a:lnTo>
                <a:lnTo>
                  <a:pt x="5180888" y="3065644"/>
                </a:lnTo>
                <a:lnTo>
                  <a:pt x="5214755" y="3065644"/>
                </a:lnTo>
                <a:lnTo>
                  <a:pt x="5214755" y="3031777"/>
                </a:lnTo>
                <a:close/>
              </a:path>
              <a:path w="5215255" h="4714875">
                <a:moveTo>
                  <a:pt x="5214755" y="3099509"/>
                </a:moveTo>
                <a:lnTo>
                  <a:pt x="5180888" y="3099509"/>
                </a:lnTo>
                <a:lnTo>
                  <a:pt x="5180888" y="3133377"/>
                </a:lnTo>
                <a:lnTo>
                  <a:pt x="5214755" y="3133377"/>
                </a:lnTo>
                <a:lnTo>
                  <a:pt x="5214755" y="3099509"/>
                </a:lnTo>
                <a:close/>
              </a:path>
              <a:path w="5215255" h="4714875">
                <a:moveTo>
                  <a:pt x="5214755" y="3167244"/>
                </a:moveTo>
                <a:lnTo>
                  <a:pt x="5180888" y="3167244"/>
                </a:lnTo>
                <a:lnTo>
                  <a:pt x="5180888" y="3201109"/>
                </a:lnTo>
                <a:lnTo>
                  <a:pt x="5214755" y="3201109"/>
                </a:lnTo>
                <a:lnTo>
                  <a:pt x="5214755" y="3167244"/>
                </a:lnTo>
                <a:close/>
              </a:path>
              <a:path w="5215255" h="4714875">
                <a:moveTo>
                  <a:pt x="5214755" y="3234977"/>
                </a:moveTo>
                <a:lnTo>
                  <a:pt x="5180888" y="3234977"/>
                </a:lnTo>
                <a:lnTo>
                  <a:pt x="5180888" y="3268844"/>
                </a:lnTo>
                <a:lnTo>
                  <a:pt x="5214755" y="3268844"/>
                </a:lnTo>
                <a:lnTo>
                  <a:pt x="5214755" y="3234977"/>
                </a:lnTo>
                <a:close/>
              </a:path>
              <a:path w="5215255" h="4714875">
                <a:moveTo>
                  <a:pt x="5214755" y="3302709"/>
                </a:moveTo>
                <a:lnTo>
                  <a:pt x="5180888" y="3302709"/>
                </a:lnTo>
                <a:lnTo>
                  <a:pt x="5180888" y="3336577"/>
                </a:lnTo>
                <a:lnTo>
                  <a:pt x="5214755" y="3336577"/>
                </a:lnTo>
                <a:lnTo>
                  <a:pt x="5214755" y="3302709"/>
                </a:lnTo>
                <a:close/>
              </a:path>
              <a:path w="5215255" h="4714875">
                <a:moveTo>
                  <a:pt x="5214755" y="3370444"/>
                </a:moveTo>
                <a:lnTo>
                  <a:pt x="5180888" y="3370444"/>
                </a:lnTo>
                <a:lnTo>
                  <a:pt x="5180888" y="3404309"/>
                </a:lnTo>
                <a:lnTo>
                  <a:pt x="5214755" y="3404309"/>
                </a:lnTo>
                <a:lnTo>
                  <a:pt x="5214755" y="3370444"/>
                </a:lnTo>
                <a:close/>
              </a:path>
              <a:path w="5215255" h="4714875">
                <a:moveTo>
                  <a:pt x="5214755" y="3438177"/>
                </a:moveTo>
                <a:lnTo>
                  <a:pt x="5180888" y="3438177"/>
                </a:lnTo>
                <a:lnTo>
                  <a:pt x="5180888" y="3472044"/>
                </a:lnTo>
                <a:lnTo>
                  <a:pt x="5214755" y="3472044"/>
                </a:lnTo>
                <a:lnTo>
                  <a:pt x="5214755" y="3438177"/>
                </a:lnTo>
                <a:close/>
              </a:path>
              <a:path w="5215255" h="4714875">
                <a:moveTo>
                  <a:pt x="5214755" y="3505909"/>
                </a:moveTo>
                <a:lnTo>
                  <a:pt x="5180888" y="3505909"/>
                </a:lnTo>
                <a:lnTo>
                  <a:pt x="5180888" y="3539777"/>
                </a:lnTo>
                <a:lnTo>
                  <a:pt x="5214755" y="3539777"/>
                </a:lnTo>
                <a:lnTo>
                  <a:pt x="5214755" y="3505909"/>
                </a:lnTo>
                <a:close/>
              </a:path>
              <a:path w="5215255" h="4714875">
                <a:moveTo>
                  <a:pt x="5214755" y="3573644"/>
                </a:moveTo>
                <a:lnTo>
                  <a:pt x="5180888" y="3573644"/>
                </a:lnTo>
                <a:lnTo>
                  <a:pt x="5180888" y="3607509"/>
                </a:lnTo>
                <a:lnTo>
                  <a:pt x="5214755" y="3607509"/>
                </a:lnTo>
                <a:lnTo>
                  <a:pt x="5214755" y="3573644"/>
                </a:lnTo>
                <a:close/>
              </a:path>
              <a:path w="5215255" h="4714875">
                <a:moveTo>
                  <a:pt x="5214755" y="3641377"/>
                </a:moveTo>
                <a:lnTo>
                  <a:pt x="5180888" y="3641377"/>
                </a:lnTo>
                <a:lnTo>
                  <a:pt x="5180888" y="3675244"/>
                </a:lnTo>
                <a:lnTo>
                  <a:pt x="5214755" y="3675244"/>
                </a:lnTo>
                <a:lnTo>
                  <a:pt x="5214755" y="3641377"/>
                </a:lnTo>
                <a:close/>
              </a:path>
              <a:path w="5215255" h="4714875">
                <a:moveTo>
                  <a:pt x="5214755" y="3709109"/>
                </a:moveTo>
                <a:lnTo>
                  <a:pt x="5180888" y="3709109"/>
                </a:lnTo>
                <a:lnTo>
                  <a:pt x="5180888" y="3742977"/>
                </a:lnTo>
                <a:lnTo>
                  <a:pt x="5214755" y="3742977"/>
                </a:lnTo>
                <a:lnTo>
                  <a:pt x="5214755" y="3709109"/>
                </a:lnTo>
                <a:close/>
              </a:path>
              <a:path w="5215255" h="4714875">
                <a:moveTo>
                  <a:pt x="5214755" y="3776844"/>
                </a:moveTo>
                <a:lnTo>
                  <a:pt x="5180888" y="3776844"/>
                </a:lnTo>
                <a:lnTo>
                  <a:pt x="5180888" y="3810709"/>
                </a:lnTo>
                <a:lnTo>
                  <a:pt x="5214755" y="3810709"/>
                </a:lnTo>
                <a:lnTo>
                  <a:pt x="5214755" y="3776844"/>
                </a:lnTo>
                <a:close/>
              </a:path>
              <a:path w="5215255" h="4714875">
                <a:moveTo>
                  <a:pt x="5214755" y="3844577"/>
                </a:moveTo>
                <a:lnTo>
                  <a:pt x="5180888" y="3844577"/>
                </a:lnTo>
                <a:lnTo>
                  <a:pt x="5180888" y="3878443"/>
                </a:lnTo>
                <a:lnTo>
                  <a:pt x="5214755" y="3878443"/>
                </a:lnTo>
                <a:lnTo>
                  <a:pt x="5214755" y="3844577"/>
                </a:lnTo>
                <a:close/>
              </a:path>
              <a:path w="5215255" h="4714875">
                <a:moveTo>
                  <a:pt x="5214755" y="3912310"/>
                </a:moveTo>
                <a:lnTo>
                  <a:pt x="5180888" y="3912310"/>
                </a:lnTo>
                <a:lnTo>
                  <a:pt x="5180888" y="3946177"/>
                </a:lnTo>
                <a:lnTo>
                  <a:pt x="5214755" y="3946177"/>
                </a:lnTo>
                <a:lnTo>
                  <a:pt x="5214755" y="3912310"/>
                </a:lnTo>
                <a:close/>
              </a:path>
              <a:path w="5215255" h="4714875">
                <a:moveTo>
                  <a:pt x="5214755" y="3980043"/>
                </a:moveTo>
                <a:lnTo>
                  <a:pt x="5180888" y="3980043"/>
                </a:lnTo>
                <a:lnTo>
                  <a:pt x="5180888" y="4013910"/>
                </a:lnTo>
                <a:lnTo>
                  <a:pt x="5214755" y="4013910"/>
                </a:lnTo>
                <a:lnTo>
                  <a:pt x="5214755" y="3980043"/>
                </a:lnTo>
                <a:close/>
              </a:path>
              <a:path w="5215255" h="4714875">
                <a:moveTo>
                  <a:pt x="5214755" y="4047777"/>
                </a:moveTo>
                <a:lnTo>
                  <a:pt x="5180888" y="4047777"/>
                </a:lnTo>
                <a:lnTo>
                  <a:pt x="5180888" y="4081643"/>
                </a:lnTo>
                <a:lnTo>
                  <a:pt x="5214755" y="4081643"/>
                </a:lnTo>
                <a:lnTo>
                  <a:pt x="5214755" y="4047777"/>
                </a:lnTo>
                <a:close/>
              </a:path>
              <a:path w="5215255" h="4714875">
                <a:moveTo>
                  <a:pt x="5214755" y="4115510"/>
                </a:moveTo>
                <a:lnTo>
                  <a:pt x="5180888" y="4115510"/>
                </a:lnTo>
                <a:lnTo>
                  <a:pt x="5180888" y="4149377"/>
                </a:lnTo>
                <a:lnTo>
                  <a:pt x="5214755" y="4149377"/>
                </a:lnTo>
                <a:lnTo>
                  <a:pt x="5214755" y="4115510"/>
                </a:lnTo>
                <a:close/>
              </a:path>
              <a:path w="5215255" h="4714875">
                <a:moveTo>
                  <a:pt x="5214755" y="4183243"/>
                </a:moveTo>
                <a:lnTo>
                  <a:pt x="5180888" y="4183243"/>
                </a:lnTo>
                <a:lnTo>
                  <a:pt x="5180888" y="4217110"/>
                </a:lnTo>
                <a:lnTo>
                  <a:pt x="5214755" y="4217110"/>
                </a:lnTo>
                <a:lnTo>
                  <a:pt x="5214755" y="4183243"/>
                </a:lnTo>
                <a:close/>
              </a:path>
              <a:path w="5215255" h="4714875">
                <a:moveTo>
                  <a:pt x="5214755" y="4250977"/>
                </a:moveTo>
                <a:lnTo>
                  <a:pt x="5180888" y="4250977"/>
                </a:lnTo>
                <a:lnTo>
                  <a:pt x="5180888" y="4284843"/>
                </a:lnTo>
                <a:lnTo>
                  <a:pt x="5214755" y="4284843"/>
                </a:lnTo>
                <a:lnTo>
                  <a:pt x="5214755" y="4250977"/>
                </a:lnTo>
                <a:close/>
              </a:path>
              <a:path w="5215255" h="4714875">
                <a:moveTo>
                  <a:pt x="5214755" y="4318710"/>
                </a:moveTo>
                <a:lnTo>
                  <a:pt x="5180888" y="4318710"/>
                </a:lnTo>
                <a:lnTo>
                  <a:pt x="5180888" y="4352577"/>
                </a:lnTo>
                <a:lnTo>
                  <a:pt x="5214755" y="4352577"/>
                </a:lnTo>
                <a:lnTo>
                  <a:pt x="5214755" y="4318710"/>
                </a:lnTo>
                <a:close/>
              </a:path>
              <a:path w="5215255" h="4714875">
                <a:moveTo>
                  <a:pt x="5214755" y="4386443"/>
                </a:moveTo>
                <a:lnTo>
                  <a:pt x="5180888" y="4386443"/>
                </a:lnTo>
                <a:lnTo>
                  <a:pt x="5180888" y="4420310"/>
                </a:lnTo>
                <a:lnTo>
                  <a:pt x="5214755" y="4420310"/>
                </a:lnTo>
                <a:lnTo>
                  <a:pt x="5214755" y="4386443"/>
                </a:lnTo>
                <a:close/>
              </a:path>
              <a:path w="5215255" h="4714875">
                <a:moveTo>
                  <a:pt x="5214755" y="4454177"/>
                </a:moveTo>
                <a:lnTo>
                  <a:pt x="5180888" y="4454177"/>
                </a:lnTo>
                <a:lnTo>
                  <a:pt x="5180888" y="4488043"/>
                </a:lnTo>
                <a:lnTo>
                  <a:pt x="5214755" y="4488043"/>
                </a:lnTo>
                <a:lnTo>
                  <a:pt x="5214755" y="4454177"/>
                </a:lnTo>
                <a:close/>
              </a:path>
              <a:path w="5215255" h="4714875">
                <a:moveTo>
                  <a:pt x="5214755" y="4521910"/>
                </a:moveTo>
                <a:lnTo>
                  <a:pt x="5180888" y="4521910"/>
                </a:lnTo>
                <a:lnTo>
                  <a:pt x="5180888" y="4555777"/>
                </a:lnTo>
                <a:lnTo>
                  <a:pt x="5214755" y="4555777"/>
                </a:lnTo>
                <a:lnTo>
                  <a:pt x="5214755" y="4521910"/>
                </a:lnTo>
                <a:close/>
              </a:path>
              <a:path w="5215255" h="4714875">
                <a:moveTo>
                  <a:pt x="5214755" y="4589643"/>
                </a:moveTo>
                <a:lnTo>
                  <a:pt x="5180888" y="4589643"/>
                </a:lnTo>
                <a:lnTo>
                  <a:pt x="5180888" y="4623510"/>
                </a:lnTo>
                <a:lnTo>
                  <a:pt x="5214755" y="4623510"/>
                </a:lnTo>
                <a:lnTo>
                  <a:pt x="5214755" y="4589643"/>
                </a:lnTo>
                <a:close/>
              </a:path>
              <a:path w="5215255" h="4714875">
                <a:moveTo>
                  <a:pt x="5214755" y="4657377"/>
                </a:moveTo>
                <a:lnTo>
                  <a:pt x="5180888" y="4657377"/>
                </a:lnTo>
                <a:lnTo>
                  <a:pt x="5180888" y="4691243"/>
                </a:lnTo>
                <a:lnTo>
                  <a:pt x="5214755" y="4691243"/>
                </a:lnTo>
                <a:lnTo>
                  <a:pt x="5214755" y="4657377"/>
                </a:lnTo>
                <a:close/>
              </a:path>
              <a:path w="5215255" h="4714875">
                <a:moveTo>
                  <a:pt x="5170164" y="4680519"/>
                </a:moveTo>
                <a:lnTo>
                  <a:pt x="5136299" y="4680519"/>
                </a:lnTo>
                <a:lnTo>
                  <a:pt x="5136299" y="4714386"/>
                </a:lnTo>
                <a:lnTo>
                  <a:pt x="5170164" y="4714386"/>
                </a:lnTo>
                <a:lnTo>
                  <a:pt x="5170164" y="4680519"/>
                </a:lnTo>
                <a:close/>
              </a:path>
              <a:path w="5215255" h="4714875">
                <a:moveTo>
                  <a:pt x="5102432" y="4680519"/>
                </a:moveTo>
                <a:lnTo>
                  <a:pt x="5068564" y="4680519"/>
                </a:lnTo>
                <a:lnTo>
                  <a:pt x="5068564" y="4714386"/>
                </a:lnTo>
                <a:lnTo>
                  <a:pt x="5102432" y="4714386"/>
                </a:lnTo>
                <a:lnTo>
                  <a:pt x="5102432" y="4680519"/>
                </a:lnTo>
                <a:close/>
              </a:path>
              <a:path w="5215255" h="4714875">
                <a:moveTo>
                  <a:pt x="5034699" y="4680519"/>
                </a:moveTo>
                <a:lnTo>
                  <a:pt x="5000832" y="4680519"/>
                </a:lnTo>
                <a:lnTo>
                  <a:pt x="5000832" y="4714386"/>
                </a:lnTo>
                <a:lnTo>
                  <a:pt x="5034699" y="4714386"/>
                </a:lnTo>
                <a:lnTo>
                  <a:pt x="5034699" y="4680519"/>
                </a:lnTo>
                <a:close/>
              </a:path>
              <a:path w="5215255" h="4714875">
                <a:moveTo>
                  <a:pt x="4966964" y="4680519"/>
                </a:moveTo>
                <a:lnTo>
                  <a:pt x="4933099" y="4680519"/>
                </a:lnTo>
                <a:lnTo>
                  <a:pt x="4933099" y="4714386"/>
                </a:lnTo>
                <a:lnTo>
                  <a:pt x="4966964" y="4714386"/>
                </a:lnTo>
                <a:lnTo>
                  <a:pt x="4966964" y="4680519"/>
                </a:lnTo>
                <a:close/>
              </a:path>
              <a:path w="5215255" h="4714875">
                <a:moveTo>
                  <a:pt x="4899232" y="4680519"/>
                </a:moveTo>
                <a:lnTo>
                  <a:pt x="4865364" y="4680519"/>
                </a:lnTo>
                <a:lnTo>
                  <a:pt x="4865364" y="4714386"/>
                </a:lnTo>
                <a:lnTo>
                  <a:pt x="4899232" y="4714386"/>
                </a:lnTo>
                <a:lnTo>
                  <a:pt x="4899232" y="4680519"/>
                </a:lnTo>
                <a:close/>
              </a:path>
              <a:path w="5215255" h="4714875">
                <a:moveTo>
                  <a:pt x="4831499" y="4680519"/>
                </a:moveTo>
                <a:lnTo>
                  <a:pt x="4797632" y="4680519"/>
                </a:lnTo>
                <a:lnTo>
                  <a:pt x="4797632" y="4714386"/>
                </a:lnTo>
                <a:lnTo>
                  <a:pt x="4831499" y="4714386"/>
                </a:lnTo>
                <a:lnTo>
                  <a:pt x="4831499" y="4680519"/>
                </a:lnTo>
                <a:close/>
              </a:path>
              <a:path w="5215255" h="4714875">
                <a:moveTo>
                  <a:pt x="4763764" y="4680519"/>
                </a:moveTo>
                <a:lnTo>
                  <a:pt x="4729899" y="4680519"/>
                </a:lnTo>
                <a:lnTo>
                  <a:pt x="4729899" y="4714386"/>
                </a:lnTo>
                <a:lnTo>
                  <a:pt x="4763764" y="4714386"/>
                </a:lnTo>
                <a:lnTo>
                  <a:pt x="4763764" y="4680519"/>
                </a:lnTo>
                <a:close/>
              </a:path>
              <a:path w="5215255" h="4714875">
                <a:moveTo>
                  <a:pt x="4696032" y="4680519"/>
                </a:moveTo>
                <a:lnTo>
                  <a:pt x="4662164" y="4680519"/>
                </a:lnTo>
                <a:lnTo>
                  <a:pt x="4662164" y="4714386"/>
                </a:lnTo>
                <a:lnTo>
                  <a:pt x="4696032" y="4714386"/>
                </a:lnTo>
                <a:lnTo>
                  <a:pt x="4696032" y="4680519"/>
                </a:lnTo>
                <a:close/>
              </a:path>
              <a:path w="5215255" h="4714875">
                <a:moveTo>
                  <a:pt x="4628299" y="4680519"/>
                </a:moveTo>
                <a:lnTo>
                  <a:pt x="4594432" y="4680519"/>
                </a:lnTo>
                <a:lnTo>
                  <a:pt x="4594432" y="4714386"/>
                </a:lnTo>
                <a:lnTo>
                  <a:pt x="4628299" y="4714386"/>
                </a:lnTo>
                <a:lnTo>
                  <a:pt x="4628299" y="4680519"/>
                </a:lnTo>
                <a:close/>
              </a:path>
              <a:path w="5215255" h="4714875">
                <a:moveTo>
                  <a:pt x="4560564" y="4680519"/>
                </a:moveTo>
                <a:lnTo>
                  <a:pt x="4526699" y="4680519"/>
                </a:lnTo>
                <a:lnTo>
                  <a:pt x="4526699" y="4714386"/>
                </a:lnTo>
                <a:lnTo>
                  <a:pt x="4560564" y="4714386"/>
                </a:lnTo>
                <a:lnTo>
                  <a:pt x="4560564" y="4680519"/>
                </a:lnTo>
                <a:close/>
              </a:path>
              <a:path w="5215255" h="4714875">
                <a:moveTo>
                  <a:pt x="4492832" y="4680519"/>
                </a:moveTo>
                <a:lnTo>
                  <a:pt x="4458964" y="4680519"/>
                </a:lnTo>
                <a:lnTo>
                  <a:pt x="4458964" y="4714386"/>
                </a:lnTo>
                <a:lnTo>
                  <a:pt x="4492832" y="4714386"/>
                </a:lnTo>
                <a:lnTo>
                  <a:pt x="4492832" y="4680519"/>
                </a:lnTo>
                <a:close/>
              </a:path>
              <a:path w="5215255" h="4714875">
                <a:moveTo>
                  <a:pt x="4425099" y="4680519"/>
                </a:moveTo>
                <a:lnTo>
                  <a:pt x="4391232" y="4680519"/>
                </a:lnTo>
                <a:lnTo>
                  <a:pt x="4391232" y="4714386"/>
                </a:lnTo>
                <a:lnTo>
                  <a:pt x="4425099" y="4714386"/>
                </a:lnTo>
                <a:lnTo>
                  <a:pt x="4425099" y="4680519"/>
                </a:lnTo>
                <a:close/>
              </a:path>
              <a:path w="5215255" h="4714875">
                <a:moveTo>
                  <a:pt x="4357364" y="4680519"/>
                </a:moveTo>
                <a:lnTo>
                  <a:pt x="4323499" y="4680519"/>
                </a:lnTo>
                <a:lnTo>
                  <a:pt x="4323499" y="4714386"/>
                </a:lnTo>
                <a:lnTo>
                  <a:pt x="4357364" y="4714386"/>
                </a:lnTo>
                <a:lnTo>
                  <a:pt x="4357364" y="4680519"/>
                </a:lnTo>
                <a:close/>
              </a:path>
              <a:path w="5215255" h="4714875">
                <a:moveTo>
                  <a:pt x="4289632" y="4680519"/>
                </a:moveTo>
                <a:lnTo>
                  <a:pt x="4255764" y="4680519"/>
                </a:lnTo>
                <a:lnTo>
                  <a:pt x="4255764" y="4714386"/>
                </a:lnTo>
                <a:lnTo>
                  <a:pt x="4289632" y="4714386"/>
                </a:lnTo>
                <a:lnTo>
                  <a:pt x="4289632" y="4680519"/>
                </a:lnTo>
                <a:close/>
              </a:path>
              <a:path w="5215255" h="4714875">
                <a:moveTo>
                  <a:pt x="4221899" y="4680519"/>
                </a:moveTo>
                <a:lnTo>
                  <a:pt x="4188032" y="4680519"/>
                </a:lnTo>
                <a:lnTo>
                  <a:pt x="4188032" y="4714386"/>
                </a:lnTo>
                <a:lnTo>
                  <a:pt x="4221899" y="4714386"/>
                </a:lnTo>
                <a:lnTo>
                  <a:pt x="4221899" y="4680519"/>
                </a:lnTo>
                <a:close/>
              </a:path>
              <a:path w="5215255" h="4714875">
                <a:moveTo>
                  <a:pt x="4154164" y="4680519"/>
                </a:moveTo>
                <a:lnTo>
                  <a:pt x="4120299" y="4680519"/>
                </a:lnTo>
                <a:lnTo>
                  <a:pt x="4120299" y="4714386"/>
                </a:lnTo>
                <a:lnTo>
                  <a:pt x="4154164" y="4714386"/>
                </a:lnTo>
                <a:lnTo>
                  <a:pt x="4154164" y="4680519"/>
                </a:lnTo>
                <a:close/>
              </a:path>
              <a:path w="5215255" h="4714875">
                <a:moveTo>
                  <a:pt x="4086432" y="4680519"/>
                </a:moveTo>
                <a:lnTo>
                  <a:pt x="4052564" y="4680519"/>
                </a:lnTo>
                <a:lnTo>
                  <a:pt x="4052564" y="4714386"/>
                </a:lnTo>
                <a:lnTo>
                  <a:pt x="4086432" y="4714386"/>
                </a:lnTo>
                <a:lnTo>
                  <a:pt x="4086432" y="4680519"/>
                </a:lnTo>
                <a:close/>
              </a:path>
              <a:path w="5215255" h="4714875">
                <a:moveTo>
                  <a:pt x="4018699" y="4680519"/>
                </a:moveTo>
                <a:lnTo>
                  <a:pt x="3984832" y="4680519"/>
                </a:lnTo>
                <a:lnTo>
                  <a:pt x="3984832" y="4714386"/>
                </a:lnTo>
                <a:lnTo>
                  <a:pt x="4018699" y="4714386"/>
                </a:lnTo>
                <a:lnTo>
                  <a:pt x="4018699" y="4680519"/>
                </a:lnTo>
                <a:close/>
              </a:path>
              <a:path w="5215255" h="4714875">
                <a:moveTo>
                  <a:pt x="3950964" y="4680519"/>
                </a:moveTo>
                <a:lnTo>
                  <a:pt x="3917099" y="4680519"/>
                </a:lnTo>
                <a:lnTo>
                  <a:pt x="3917099" y="4714386"/>
                </a:lnTo>
                <a:lnTo>
                  <a:pt x="3950964" y="4714386"/>
                </a:lnTo>
                <a:lnTo>
                  <a:pt x="3950964" y="4680519"/>
                </a:lnTo>
                <a:close/>
              </a:path>
              <a:path w="5215255" h="4714875">
                <a:moveTo>
                  <a:pt x="3883232" y="4680519"/>
                </a:moveTo>
                <a:lnTo>
                  <a:pt x="3849364" y="4680519"/>
                </a:lnTo>
                <a:lnTo>
                  <a:pt x="3849364" y="4714386"/>
                </a:lnTo>
                <a:lnTo>
                  <a:pt x="3883232" y="4714386"/>
                </a:lnTo>
                <a:lnTo>
                  <a:pt x="3883232" y="4680519"/>
                </a:lnTo>
                <a:close/>
              </a:path>
              <a:path w="5215255" h="4714875">
                <a:moveTo>
                  <a:pt x="3815499" y="4680519"/>
                </a:moveTo>
                <a:lnTo>
                  <a:pt x="3781632" y="4680519"/>
                </a:lnTo>
                <a:lnTo>
                  <a:pt x="3781632" y="4714386"/>
                </a:lnTo>
                <a:lnTo>
                  <a:pt x="3815499" y="4714386"/>
                </a:lnTo>
                <a:lnTo>
                  <a:pt x="3815499" y="4680519"/>
                </a:lnTo>
                <a:close/>
              </a:path>
              <a:path w="5215255" h="4714875">
                <a:moveTo>
                  <a:pt x="3747764" y="4680519"/>
                </a:moveTo>
                <a:lnTo>
                  <a:pt x="3713899" y="4680519"/>
                </a:lnTo>
                <a:lnTo>
                  <a:pt x="3713899" y="4714386"/>
                </a:lnTo>
                <a:lnTo>
                  <a:pt x="3747764" y="4714386"/>
                </a:lnTo>
                <a:lnTo>
                  <a:pt x="3747764" y="4680519"/>
                </a:lnTo>
                <a:close/>
              </a:path>
              <a:path w="5215255" h="4714875">
                <a:moveTo>
                  <a:pt x="3680032" y="4680519"/>
                </a:moveTo>
                <a:lnTo>
                  <a:pt x="3646164" y="4680519"/>
                </a:lnTo>
                <a:lnTo>
                  <a:pt x="3646164" y="4714386"/>
                </a:lnTo>
                <a:lnTo>
                  <a:pt x="3680032" y="4714386"/>
                </a:lnTo>
                <a:lnTo>
                  <a:pt x="3680032" y="4680519"/>
                </a:lnTo>
                <a:close/>
              </a:path>
              <a:path w="5215255" h="4714875">
                <a:moveTo>
                  <a:pt x="3612299" y="4680519"/>
                </a:moveTo>
                <a:lnTo>
                  <a:pt x="3578432" y="4680519"/>
                </a:lnTo>
                <a:lnTo>
                  <a:pt x="3578432" y="4714386"/>
                </a:lnTo>
                <a:lnTo>
                  <a:pt x="3612299" y="4714386"/>
                </a:lnTo>
                <a:lnTo>
                  <a:pt x="3612299" y="4680519"/>
                </a:lnTo>
                <a:close/>
              </a:path>
              <a:path w="5215255" h="4714875">
                <a:moveTo>
                  <a:pt x="3544564" y="4680519"/>
                </a:moveTo>
                <a:lnTo>
                  <a:pt x="3510699" y="4680519"/>
                </a:lnTo>
                <a:lnTo>
                  <a:pt x="3510699" y="4714386"/>
                </a:lnTo>
                <a:lnTo>
                  <a:pt x="3544564" y="4714386"/>
                </a:lnTo>
                <a:lnTo>
                  <a:pt x="3544564" y="4680519"/>
                </a:lnTo>
                <a:close/>
              </a:path>
              <a:path w="5215255" h="4714875">
                <a:moveTo>
                  <a:pt x="3476832" y="4680519"/>
                </a:moveTo>
                <a:lnTo>
                  <a:pt x="3442964" y="4680519"/>
                </a:lnTo>
                <a:lnTo>
                  <a:pt x="3442964" y="4714386"/>
                </a:lnTo>
                <a:lnTo>
                  <a:pt x="3476832" y="4714386"/>
                </a:lnTo>
                <a:lnTo>
                  <a:pt x="3476832" y="4680519"/>
                </a:lnTo>
                <a:close/>
              </a:path>
              <a:path w="5215255" h="4714875">
                <a:moveTo>
                  <a:pt x="3409099" y="4680519"/>
                </a:moveTo>
                <a:lnTo>
                  <a:pt x="3375232" y="4680519"/>
                </a:lnTo>
                <a:lnTo>
                  <a:pt x="3375232" y="4714386"/>
                </a:lnTo>
                <a:lnTo>
                  <a:pt x="3409099" y="4714386"/>
                </a:lnTo>
                <a:lnTo>
                  <a:pt x="3409099" y="4680519"/>
                </a:lnTo>
                <a:close/>
              </a:path>
              <a:path w="5215255" h="4714875">
                <a:moveTo>
                  <a:pt x="3341364" y="4680519"/>
                </a:moveTo>
                <a:lnTo>
                  <a:pt x="3307499" y="4680519"/>
                </a:lnTo>
                <a:lnTo>
                  <a:pt x="3307499" y="4714386"/>
                </a:lnTo>
                <a:lnTo>
                  <a:pt x="3341364" y="4714386"/>
                </a:lnTo>
                <a:lnTo>
                  <a:pt x="3341364" y="4680519"/>
                </a:lnTo>
                <a:close/>
              </a:path>
              <a:path w="5215255" h="4714875">
                <a:moveTo>
                  <a:pt x="3273632" y="4680519"/>
                </a:moveTo>
                <a:lnTo>
                  <a:pt x="3239764" y="4680519"/>
                </a:lnTo>
                <a:lnTo>
                  <a:pt x="3239764" y="4714386"/>
                </a:lnTo>
                <a:lnTo>
                  <a:pt x="3273632" y="4714386"/>
                </a:lnTo>
                <a:lnTo>
                  <a:pt x="3273632" y="4680519"/>
                </a:lnTo>
                <a:close/>
              </a:path>
              <a:path w="5215255" h="4714875">
                <a:moveTo>
                  <a:pt x="3205899" y="4680519"/>
                </a:moveTo>
                <a:lnTo>
                  <a:pt x="3172032" y="4680519"/>
                </a:lnTo>
                <a:lnTo>
                  <a:pt x="3172032" y="4714386"/>
                </a:lnTo>
                <a:lnTo>
                  <a:pt x="3205899" y="4714386"/>
                </a:lnTo>
                <a:lnTo>
                  <a:pt x="3205899" y="4680519"/>
                </a:lnTo>
                <a:close/>
              </a:path>
              <a:path w="5215255" h="4714875">
                <a:moveTo>
                  <a:pt x="3138164" y="4680519"/>
                </a:moveTo>
                <a:lnTo>
                  <a:pt x="3104299" y="4680519"/>
                </a:lnTo>
                <a:lnTo>
                  <a:pt x="3104299" y="4714386"/>
                </a:lnTo>
                <a:lnTo>
                  <a:pt x="3138164" y="4714386"/>
                </a:lnTo>
                <a:lnTo>
                  <a:pt x="3138164" y="4680519"/>
                </a:lnTo>
                <a:close/>
              </a:path>
              <a:path w="5215255" h="4714875">
                <a:moveTo>
                  <a:pt x="3070432" y="4680519"/>
                </a:moveTo>
                <a:lnTo>
                  <a:pt x="3036564" y="4680519"/>
                </a:lnTo>
                <a:lnTo>
                  <a:pt x="3036564" y="4714386"/>
                </a:lnTo>
                <a:lnTo>
                  <a:pt x="3070432" y="4714386"/>
                </a:lnTo>
                <a:lnTo>
                  <a:pt x="3070432" y="4680519"/>
                </a:lnTo>
                <a:close/>
              </a:path>
              <a:path w="5215255" h="4714875">
                <a:moveTo>
                  <a:pt x="3002699" y="4680519"/>
                </a:moveTo>
                <a:lnTo>
                  <a:pt x="2968832" y="4680519"/>
                </a:lnTo>
                <a:lnTo>
                  <a:pt x="2968832" y="4714386"/>
                </a:lnTo>
                <a:lnTo>
                  <a:pt x="3002699" y="4714386"/>
                </a:lnTo>
                <a:lnTo>
                  <a:pt x="3002699" y="4680519"/>
                </a:lnTo>
                <a:close/>
              </a:path>
              <a:path w="5215255" h="4714875">
                <a:moveTo>
                  <a:pt x="2934964" y="4680519"/>
                </a:moveTo>
                <a:lnTo>
                  <a:pt x="2901099" y="4680519"/>
                </a:lnTo>
                <a:lnTo>
                  <a:pt x="2901099" y="4714386"/>
                </a:lnTo>
                <a:lnTo>
                  <a:pt x="2934964" y="4714386"/>
                </a:lnTo>
                <a:lnTo>
                  <a:pt x="2934964" y="4680519"/>
                </a:lnTo>
                <a:close/>
              </a:path>
              <a:path w="5215255" h="4714875">
                <a:moveTo>
                  <a:pt x="2867232" y="4680519"/>
                </a:moveTo>
                <a:lnTo>
                  <a:pt x="2833364" y="4680519"/>
                </a:lnTo>
                <a:lnTo>
                  <a:pt x="2833364" y="4714386"/>
                </a:lnTo>
                <a:lnTo>
                  <a:pt x="2867232" y="4714386"/>
                </a:lnTo>
                <a:lnTo>
                  <a:pt x="2867232" y="4680519"/>
                </a:lnTo>
                <a:close/>
              </a:path>
              <a:path w="5215255" h="4714875">
                <a:moveTo>
                  <a:pt x="2799499" y="4680519"/>
                </a:moveTo>
                <a:lnTo>
                  <a:pt x="2765632" y="4680519"/>
                </a:lnTo>
                <a:lnTo>
                  <a:pt x="2765632" y="4714386"/>
                </a:lnTo>
                <a:lnTo>
                  <a:pt x="2799499" y="4714386"/>
                </a:lnTo>
                <a:lnTo>
                  <a:pt x="2799499" y="4680519"/>
                </a:lnTo>
                <a:close/>
              </a:path>
              <a:path w="5215255" h="4714875">
                <a:moveTo>
                  <a:pt x="2731764" y="4680519"/>
                </a:moveTo>
                <a:lnTo>
                  <a:pt x="2697899" y="4680519"/>
                </a:lnTo>
                <a:lnTo>
                  <a:pt x="2697899" y="4714386"/>
                </a:lnTo>
                <a:lnTo>
                  <a:pt x="2731764" y="4714386"/>
                </a:lnTo>
                <a:lnTo>
                  <a:pt x="2731764" y="4680519"/>
                </a:lnTo>
                <a:close/>
              </a:path>
              <a:path w="5215255" h="4714875">
                <a:moveTo>
                  <a:pt x="2664032" y="4680519"/>
                </a:moveTo>
                <a:lnTo>
                  <a:pt x="2630164" y="4680519"/>
                </a:lnTo>
                <a:lnTo>
                  <a:pt x="2630164" y="4714386"/>
                </a:lnTo>
                <a:lnTo>
                  <a:pt x="2664032" y="4714386"/>
                </a:lnTo>
                <a:lnTo>
                  <a:pt x="2664032" y="4680519"/>
                </a:lnTo>
                <a:close/>
              </a:path>
              <a:path w="5215255" h="4714875">
                <a:moveTo>
                  <a:pt x="2596299" y="4680519"/>
                </a:moveTo>
                <a:lnTo>
                  <a:pt x="2562432" y="4680519"/>
                </a:lnTo>
                <a:lnTo>
                  <a:pt x="2562432" y="4714386"/>
                </a:lnTo>
                <a:lnTo>
                  <a:pt x="2596299" y="4714386"/>
                </a:lnTo>
                <a:lnTo>
                  <a:pt x="2596299" y="4680519"/>
                </a:lnTo>
                <a:close/>
              </a:path>
              <a:path w="5215255" h="4714875">
                <a:moveTo>
                  <a:pt x="2528564" y="4680519"/>
                </a:moveTo>
                <a:lnTo>
                  <a:pt x="2494699" y="4680519"/>
                </a:lnTo>
                <a:lnTo>
                  <a:pt x="2494699" y="4714386"/>
                </a:lnTo>
                <a:lnTo>
                  <a:pt x="2528564" y="4714386"/>
                </a:lnTo>
                <a:lnTo>
                  <a:pt x="2528564" y="4680519"/>
                </a:lnTo>
                <a:close/>
              </a:path>
              <a:path w="5215255" h="4714875">
                <a:moveTo>
                  <a:pt x="2460832" y="4680519"/>
                </a:moveTo>
                <a:lnTo>
                  <a:pt x="2426964" y="4680519"/>
                </a:lnTo>
                <a:lnTo>
                  <a:pt x="2426964" y="4714386"/>
                </a:lnTo>
                <a:lnTo>
                  <a:pt x="2460832" y="4714386"/>
                </a:lnTo>
                <a:lnTo>
                  <a:pt x="2460832" y="4680519"/>
                </a:lnTo>
                <a:close/>
              </a:path>
              <a:path w="5215255" h="4714875">
                <a:moveTo>
                  <a:pt x="2393099" y="4680519"/>
                </a:moveTo>
                <a:lnTo>
                  <a:pt x="2359232" y="4680519"/>
                </a:lnTo>
                <a:lnTo>
                  <a:pt x="2359232" y="4714386"/>
                </a:lnTo>
                <a:lnTo>
                  <a:pt x="2393099" y="4714386"/>
                </a:lnTo>
                <a:lnTo>
                  <a:pt x="2393099" y="4680519"/>
                </a:lnTo>
                <a:close/>
              </a:path>
              <a:path w="5215255" h="4714875">
                <a:moveTo>
                  <a:pt x="2325364" y="4680519"/>
                </a:moveTo>
                <a:lnTo>
                  <a:pt x="2291499" y="4680519"/>
                </a:lnTo>
                <a:lnTo>
                  <a:pt x="2291499" y="4714386"/>
                </a:lnTo>
                <a:lnTo>
                  <a:pt x="2325364" y="4714386"/>
                </a:lnTo>
                <a:lnTo>
                  <a:pt x="2325364" y="4680519"/>
                </a:lnTo>
                <a:close/>
              </a:path>
              <a:path w="5215255" h="4714875">
                <a:moveTo>
                  <a:pt x="2257632" y="4680519"/>
                </a:moveTo>
                <a:lnTo>
                  <a:pt x="2223764" y="4680519"/>
                </a:lnTo>
                <a:lnTo>
                  <a:pt x="2223764" y="4714386"/>
                </a:lnTo>
                <a:lnTo>
                  <a:pt x="2257632" y="4714386"/>
                </a:lnTo>
                <a:lnTo>
                  <a:pt x="2257632" y="4680519"/>
                </a:lnTo>
                <a:close/>
              </a:path>
              <a:path w="5215255" h="4714875">
                <a:moveTo>
                  <a:pt x="2189899" y="4680519"/>
                </a:moveTo>
                <a:lnTo>
                  <a:pt x="2156032" y="4680519"/>
                </a:lnTo>
                <a:lnTo>
                  <a:pt x="2156032" y="4714386"/>
                </a:lnTo>
                <a:lnTo>
                  <a:pt x="2189899" y="4714386"/>
                </a:lnTo>
                <a:lnTo>
                  <a:pt x="2189899" y="4680519"/>
                </a:lnTo>
                <a:close/>
              </a:path>
              <a:path w="5215255" h="4714875">
                <a:moveTo>
                  <a:pt x="2122164" y="4680519"/>
                </a:moveTo>
                <a:lnTo>
                  <a:pt x="2088299" y="4680519"/>
                </a:lnTo>
                <a:lnTo>
                  <a:pt x="2088299" y="4714386"/>
                </a:lnTo>
                <a:lnTo>
                  <a:pt x="2122164" y="4714386"/>
                </a:lnTo>
                <a:lnTo>
                  <a:pt x="2122164" y="4680519"/>
                </a:lnTo>
                <a:close/>
              </a:path>
              <a:path w="5215255" h="4714875">
                <a:moveTo>
                  <a:pt x="2054432" y="4680519"/>
                </a:moveTo>
                <a:lnTo>
                  <a:pt x="2020564" y="4680519"/>
                </a:lnTo>
                <a:lnTo>
                  <a:pt x="2020564" y="4714386"/>
                </a:lnTo>
                <a:lnTo>
                  <a:pt x="2054432" y="4714386"/>
                </a:lnTo>
                <a:lnTo>
                  <a:pt x="2054432" y="4680519"/>
                </a:lnTo>
                <a:close/>
              </a:path>
              <a:path w="5215255" h="4714875">
                <a:moveTo>
                  <a:pt x="1986699" y="4680519"/>
                </a:moveTo>
                <a:lnTo>
                  <a:pt x="1952832" y="4680519"/>
                </a:lnTo>
                <a:lnTo>
                  <a:pt x="1952832" y="4714386"/>
                </a:lnTo>
                <a:lnTo>
                  <a:pt x="1986699" y="4714386"/>
                </a:lnTo>
                <a:lnTo>
                  <a:pt x="1986699" y="4680519"/>
                </a:lnTo>
                <a:close/>
              </a:path>
              <a:path w="5215255" h="4714875">
                <a:moveTo>
                  <a:pt x="1918964" y="4680519"/>
                </a:moveTo>
                <a:lnTo>
                  <a:pt x="1885099" y="4680519"/>
                </a:lnTo>
                <a:lnTo>
                  <a:pt x="1885099" y="4714386"/>
                </a:lnTo>
                <a:lnTo>
                  <a:pt x="1918964" y="4714386"/>
                </a:lnTo>
                <a:lnTo>
                  <a:pt x="1918964" y="4680519"/>
                </a:lnTo>
                <a:close/>
              </a:path>
              <a:path w="5215255" h="4714875">
                <a:moveTo>
                  <a:pt x="1851232" y="4680519"/>
                </a:moveTo>
                <a:lnTo>
                  <a:pt x="1817364" y="4680519"/>
                </a:lnTo>
                <a:lnTo>
                  <a:pt x="1817364" y="4714386"/>
                </a:lnTo>
                <a:lnTo>
                  <a:pt x="1851232" y="4714386"/>
                </a:lnTo>
                <a:lnTo>
                  <a:pt x="1851232" y="4680519"/>
                </a:lnTo>
                <a:close/>
              </a:path>
              <a:path w="5215255" h="4714875">
                <a:moveTo>
                  <a:pt x="1783499" y="4680519"/>
                </a:moveTo>
                <a:lnTo>
                  <a:pt x="1749632" y="4680519"/>
                </a:lnTo>
                <a:lnTo>
                  <a:pt x="1749632" y="4714386"/>
                </a:lnTo>
                <a:lnTo>
                  <a:pt x="1783499" y="4714386"/>
                </a:lnTo>
                <a:lnTo>
                  <a:pt x="1783499" y="4680519"/>
                </a:lnTo>
                <a:close/>
              </a:path>
              <a:path w="5215255" h="4714875">
                <a:moveTo>
                  <a:pt x="1715764" y="4680519"/>
                </a:moveTo>
                <a:lnTo>
                  <a:pt x="1681899" y="4680519"/>
                </a:lnTo>
                <a:lnTo>
                  <a:pt x="1681899" y="4714386"/>
                </a:lnTo>
                <a:lnTo>
                  <a:pt x="1715764" y="4714386"/>
                </a:lnTo>
                <a:lnTo>
                  <a:pt x="1715764" y="4680519"/>
                </a:lnTo>
                <a:close/>
              </a:path>
              <a:path w="5215255" h="4714875">
                <a:moveTo>
                  <a:pt x="1648032" y="4680519"/>
                </a:moveTo>
                <a:lnTo>
                  <a:pt x="1614164" y="4680519"/>
                </a:lnTo>
                <a:lnTo>
                  <a:pt x="1614164" y="4714386"/>
                </a:lnTo>
                <a:lnTo>
                  <a:pt x="1648032" y="4714386"/>
                </a:lnTo>
                <a:lnTo>
                  <a:pt x="1648032" y="4680519"/>
                </a:lnTo>
                <a:close/>
              </a:path>
              <a:path w="5215255" h="4714875">
                <a:moveTo>
                  <a:pt x="1580299" y="4680519"/>
                </a:moveTo>
                <a:lnTo>
                  <a:pt x="1546432" y="4680519"/>
                </a:lnTo>
                <a:lnTo>
                  <a:pt x="1546432" y="4714386"/>
                </a:lnTo>
                <a:lnTo>
                  <a:pt x="1580299" y="4714386"/>
                </a:lnTo>
                <a:lnTo>
                  <a:pt x="1580299" y="4680519"/>
                </a:lnTo>
                <a:close/>
              </a:path>
              <a:path w="5215255" h="4714875">
                <a:moveTo>
                  <a:pt x="1512564" y="4680519"/>
                </a:moveTo>
                <a:lnTo>
                  <a:pt x="1478699" y="4680519"/>
                </a:lnTo>
                <a:lnTo>
                  <a:pt x="1478699" y="4714386"/>
                </a:lnTo>
                <a:lnTo>
                  <a:pt x="1512564" y="4714386"/>
                </a:lnTo>
                <a:lnTo>
                  <a:pt x="1512564" y="4680519"/>
                </a:lnTo>
                <a:close/>
              </a:path>
              <a:path w="5215255" h="4714875">
                <a:moveTo>
                  <a:pt x="1444832" y="4680519"/>
                </a:moveTo>
                <a:lnTo>
                  <a:pt x="1410964" y="4680519"/>
                </a:lnTo>
                <a:lnTo>
                  <a:pt x="1410964" y="4714386"/>
                </a:lnTo>
                <a:lnTo>
                  <a:pt x="1444832" y="4714386"/>
                </a:lnTo>
                <a:lnTo>
                  <a:pt x="1444832" y="4680519"/>
                </a:lnTo>
                <a:close/>
              </a:path>
              <a:path w="5215255" h="4714875">
                <a:moveTo>
                  <a:pt x="1377099" y="4680519"/>
                </a:moveTo>
                <a:lnTo>
                  <a:pt x="1343232" y="4680519"/>
                </a:lnTo>
                <a:lnTo>
                  <a:pt x="1343232" y="4714386"/>
                </a:lnTo>
                <a:lnTo>
                  <a:pt x="1377099" y="4714386"/>
                </a:lnTo>
                <a:lnTo>
                  <a:pt x="1377099" y="4680519"/>
                </a:lnTo>
                <a:close/>
              </a:path>
              <a:path w="5215255" h="4714875">
                <a:moveTo>
                  <a:pt x="1309364" y="4680519"/>
                </a:moveTo>
                <a:lnTo>
                  <a:pt x="1275499" y="4680519"/>
                </a:lnTo>
                <a:lnTo>
                  <a:pt x="1275499" y="4714386"/>
                </a:lnTo>
                <a:lnTo>
                  <a:pt x="1309364" y="4714386"/>
                </a:lnTo>
                <a:lnTo>
                  <a:pt x="1309364" y="4680519"/>
                </a:lnTo>
                <a:close/>
              </a:path>
              <a:path w="5215255" h="4714875">
                <a:moveTo>
                  <a:pt x="1241632" y="4680519"/>
                </a:moveTo>
                <a:lnTo>
                  <a:pt x="1207764" y="4680519"/>
                </a:lnTo>
                <a:lnTo>
                  <a:pt x="1207764" y="4714386"/>
                </a:lnTo>
                <a:lnTo>
                  <a:pt x="1241632" y="4714386"/>
                </a:lnTo>
                <a:lnTo>
                  <a:pt x="1241632" y="4680519"/>
                </a:lnTo>
                <a:close/>
              </a:path>
              <a:path w="5215255" h="4714875">
                <a:moveTo>
                  <a:pt x="1173899" y="4680519"/>
                </a:moveTo>
                <a:lnTo>
                  <a:pt x="1140032" y="4680519"/>
                </a:lnTo>
                <a:lnTo>
                  <a:pt x="1140032" y="4714386"/>
                </a:lnTo>
                <a:lnTo>
                  <a:pt x="1173899" y="4714386"/>
                </a:lnTo>
                <a:lnTo>
                  <a:pt x="1173899" y="4680519"/>
                </a:lnTo>
                <a:close/>
              </a:path>
              <a:path w="5215255" h="4714875">
                <a:moveTo>
                  <a:pt x="1106164" y="4680519"/>
                </a:moveTo>
                <a:lnTo>
                  <a:pt x="1072299" y="4680519"/>
                </a:lnTo>
                <a:lnTo>
                  <a:pt x="1072299" y="4714386"/>
                </a:lnTo>
                <a:lnTo>
                  <a:pt x="1106164" y="4714386"/>
                </a:lnTo>
                <a:lnTo>
                  <a:pt x="1106164" y="4680519"/>
                </a:lnTo>
                <a:close/>
              </a:path>
              <a:path w="5215255" h="4714875">
                <a:moveTo>
                  <a:pt x="1038432" y="4680519"/>
                </a:moveTo>
                <a:lnTo>
                  <a:pt x="1004564" y="4680519"/>
                </a:lnTo>
                <a:lnTo>
                  <a:pt x="1004564" y="4714386"/>
                </a:lnTo>
                <a:lnTo>
                  <a:pt x="1038432" y="4714386"/>
                </a:lnTo>
                <a:lnTo>
                  <a:pt x="1038432" y="4680519"/>
                </a:lnTo>
                <a:close/>
              </a:path>
              <a:path w="5215255" h="4714875">
                <a:moveTo>
                  <a:pt x="970699" y="4680519"/>
                </a:moveTo>
                <a:lnTo>
                  <a:pt x="936832" y="4680519"/>
                </a:lnTo>
                <a:lnTo>
                  <a:pt x="936832" y="4714386"/>
                </a:lnTo>
                <a:lnTo>
                  <a:pt x="970699" y="4714386"/>
                </a:lnTo>
                <a:lnTo>
                  <a:pt x="970699" y="4680519"/>
                </a:lnTo>
                <a:close/>
              </a:path>
              <a:path w="5215255" h="4714875">
                <a:moveTo>
                  <a:pt x="902964" y="4680519"/>
                </a:moveTo>
                <a:lnTo>
                  <a:pt x="869099" y="4680519"/>
                </a:lnTo>
                <a:lnTo>
                  <a:pt x="869099" y="4714386"/>
                </a:lnTo>
                <a:lnTo>
                  <a:pt x="902964" y="4714386"/>
                </a:lnTo>
                <a:lnTo>
                  <a:pt x="902964" y="4680519"/>
                </a:lnTo>
                <a:close/>
              </a:path>
              <a:path w="5215255" h="4714875">
                <a:moveTo>
                  <a:pt x="835232" y="4680519"/>
                </a:moveTo>
                <a:lnTo>
                  <a:pt x="801364" y="4680519"/>
                </a:lnTo>
                <a:lnTo>
                  <a:pt x="801364" y="4714386"/>
                </a:lnTo>
                <a:lnTo>
                  <a:pt x="835232" y="4714386"/>
                </a:lnTo>
                <a:lnTo>
                  <a:pt x="835232" y="4680519"/>
                </a:lnTo>
                <a:close/>
              </a:path>
              <a:path w="5215255" h="4714875">
                <a:moveTo>
                  <a:pt x="767499" y="4680519"/>
                </a:moveTo>
                <a:lnTo>
                  <a:pt x="733632" y="4680519"/>
                </a:lnTo>
                <a:lnTo>
                  <a:pt x="733632" y="4714386"/>
                </a:lnTo>
                <a:lnTo>
                  <a:pt x="767499" y="4714386"/>
                </a:lnTo>
                <a:lnTo>
                  <a:pt x="767499" y="4680519"/>
                </a:lnTo>
                <a:close/>
              </a:path>
              <a:path w="5215255" h="4714875">
                <a:moveTo>
                  <a:pt x="699764" y="4680519"/>
                </a:moveTo>
                <a:lnTo>
                  <a:pt x="665899" y="4680519"/>
                </a:lnTo>
                <a:lnTo>
                  <a:pt x="665899" y="4714386"/>
                </a:lnTo>
                <a:lnTo>
                  <a:pt x="699764" y="4714386"/>
                </a:lnTo>
                <a:lnTo>
                  <a:pt x="699764" y="4680519"/>
                </a:lnTo>
                <a:close/>
              </a:path>
              <a:path w="5215255" h="4714875">
                <a:moveTo>
                  <a:pt x="632032" y="4680519"/>
                </a:moveTo>
                <a:lnTo>
                  <a:pt x="598164" y="4680519"/>
                </a:lnTo>
                <a:lnTo>
                  <a:pt x="598164" y="4714386"/>
                </a:lnTo>
                <a:lnTo>
                  <a:pt x="632032" y="4714386"/>
                </a:lnTo>
                <a:lnTo>
                  <a:pt x="632032" y="4680519"/>
                </a:lnTo>
                <a:close/>
              </a:path>
              <a:path w="5215255" h="4714875">
                <a:moveTo>
                  <a:pt x="564299" y="4680519"/>
                </a:moveTo>
                <a:lnTo>
                  <a:pt x="530432" y="4680519"/>
                </a:lnTo>
                <a:lnTo>
                  <a:pt x="530432" y="4714386"/>
                </a:lnTo>
                <a:lnTo>
                  <a:pt x="564299" y="4714386"/>
                </a:lnTo>
                <a:lnTo>
                  <a:pt x="564299" y="4680519"/>
                </a:lnTo>
                <a:close/>
              </a:path>
              <a:path w="5215255" h="4714875">
                <a:moveTo>
                  <a:pt x="496564" y="4680519"/>
                </a:moveTo>
                <a:lnTo>
                  <a:pt x="462699" y="4680519"/>
                </a:lnTo>
                <a:lnTo>
                  <a:pt x="462699" y="4714386"/>
                </a:lnTo>
                <a:lnTo>
                  <a:pt x="496564" y="4714386"/>
                </a:lnTo>
                <a:lnTo>
                  <a:pt x="496564" y="4680519"/>
                </a:lnTo>
                <a:close/>
              </a:path>
              <a:path w="5215255" h="4714875">
                <a:moveTo>
                  <a:pt x="428832" y="4680519"/>
                </a:moveTo>
                <a:lnTo>
                  <a:pt x="394964" y="4680519"/>
                </a:lnTo>
                <a:lnTo>
                  <a:pt x="394964" y="4714386"/>
                </a:lnTo>
                <a:lnTo>
                  <a:pt x="428832" y="4714386"/>
                </a:lnTo>
                <a:lnTo>
                  <a:pt x="428832" y="4680519"/>
                </a:lnTo>
                <a:close/>
              </a:path>
              <a:path w="5215255" h="4714875">
                <a:moveTo>
                  <a:pt x="361099" y="4680519"/>
                </a:moveTo>
                <a:lnTo>
                  <a:pt x="327232" y="4680519"/>
                </a:lnTo>
                <a:lnTo>
                  <a:pt x="327232" y="4714386"/>
                </a:lnTo>
                <a:lnTo>
                  <a:pt x="361099" y="4714386"/>
                </a:lnTo>
                <a:lnTo>
                  <a:pt x="361099" y="4680519"/>
                </a:lnTo>
                <a:close/>
              </a:path>
              <a:path w="5215255" h="4714875">
                <a:moveTo>
                  <a:pt x="293364" y="4680519"/>
                </a:moveTo>
                <a:lnTo>
                  <a:pt x="259499" y="4680519"/>
                </a:lnTo>
                <a:lnTo>
                  <a:pt x="259499" y="4714386"/>
                </a:lnTo>
                <a:lnTo>
                  <a:pt x="293364" y="4714386"/>
                </a:lnTo>
                <a:lnTo>
                  <a:pt x="293364" y="4680519"/>
                </a:lnTo>
                <a:close/>
              </a:path>
              <a:path w="5215255" h="4714875">
                <a:moveTo>
                  <a:pt x="225632" y="4680519"/>
                </a:moveTo>
                <a:lnTo>
                  <a:pt x="191764" y="4680519"/>
                </a:lnTo>
                <a:lnTo>
                  <a:pt x="191764" y="4714386"/>
                </a:lnTo>
                <a:lnTo>
                  <a:pt x="225632" y="4714386"/>
                </a:lnTo>
                <a:lnTo>
                  <a:pt x="225632" y="4680519"/>
                </a:lnTo>
                <a:close/>
              </a:path>
              <a:path w="5215255" h="4714875">
                <a:moveTo>
                  <a:pt x="157899" y="4680519"/>
                </a:moveTo>
                <a:lnTo>
                  <a:pt x="124032" y="4680519"/>
                </a:lnTo>
                <a:lnTo>
                  <a:pt x="124032" y="4714386"/>
                </a:lnTo>
                <a:lnTo>
                  <a:pt x="157899" y="4714386"/>
                </a:lnTo>
                <a:lnTo>
                  <a:pt x="157899" y="4680519"/>
                </a:lnTo>
                <a:close/>
              </a:path>
              <a:path w="5215255" h="4714875">
                <a:moveTo>
                  <a:pt x="90164" y="4680519"/>
                </a:moveTo>
                <a:lnTo>
                  <a:pt x="56299" y="4680519"/>
                </a:lnTo>
                <a:lnTo>
                  <a:pt x="56299" y="4714386"/>
                </a:lnTo>
                <a:lnTo>
                  <a:pt x="90164" y="4714386"/>
                </a:lnTo>
                <a:lnTo>
                  <a:pt x="90164" y="4680519"/>
                </a:lnTo>
                <a:close/>
              </a:path>
              <a:path w="5215255" h="4714875">
                <a:moveTo>
                  <a:pt x="33867" y="4669085"/>
                </a:moveTo>
                <a:lnTo>
                  <a:pt x="0" y="4669085"/>
                </a:lnTo>
                <a:lnTo>
                  <a:pt x="0" y="4706805"/>
                </a:lnTo>
                <a:lnTo>
                  <a:pt x="7580" y="4714386"/>
                </a:lnTo>
                <a:lnTo>
                  <a:pt x="22432" y="4714386"/>
                </a:lnTo>
                <a:lnTo>
                  <a:pt x="22432" y="4697453"/>
                </a:lnTo>
                <a:lnTo>
                  <a:pt x="16932" y="4697453"/>
                </a:lnTo>
                <a:lnTo>
                  <a:pt x="16932" y="4680519"/>
                </a:lnTo>
                <a:lnTo>
                  <a:pt x="33867" y="4680519"/>
                </a:lnTo>
                <a:lnTo>
                  <a:pt x="33867" y="4669085"/>
                </a:lnTo>
                <a:close/>
              </a:path>
              <a:path w="5215255" h="4714875">
                <a:moveTo>
                  <a:pt x="22432" y="4680519"/>
                </a:moveTo>
                <a:lnTo>
                  <a:pt x="16932" y="4680519"/>
                </a:lnTo>
                <a:lnTo>
                  <a:pt x="16932" y="4697453"/>
                </a:lnTo>
                <a:lnTo>
                  <a:pt x="22432" y="4697453"/>
                </a:lnTo>
                <a:lnTo>
                  <a:pt x="22432" y="4680519"/>
                </a:lnTo>
                <a:close/>
              </a:path>
              <a:path w="5215255" h="4714875">
                <a:moveTo>
                  <a:pt x="33867" y="4680519"/>
                </a:moveTo>
                <a:lnTo>
                  <a:pt x="22432" y="4680519"/>
                </a:lnTo>
                <a:lnTo>
                  <a:pt x="22432" y="4697453"/>
                </a:lnTo>
                <a:lnTo>
                  <a:pt x="33867" y="4697453"/>
                </a:lnTo>
                <a:lnTo>
                  <a:pt x="33867" y="4680519"/>
                </a:lnTo>
                <a:close/>
              </a:path>
              <a:path w="5215255" h="4714875">
                <a:moveTo>
                  <a:pt x="33867" y="4601351"/>
                </a:moveTo>
                <a:lnTo>
                  <a:pt x="0" y="4601351"/>
                </a:lnTo>
                <a:lnTo>
                  <a:pt x="0" y="4635218"/>
                </a:lnTo>
                <a:lnTo>
                  <a:pt x="33867" y="4635218"/>
                </a:lnTo>
                <a:lnTo>
                  <a:pt x="33867" y="4601351"/>
                </a:lnTo>
                <a:close/>
              </a:path>
              <a:path w="5215255" h="4714875">
                <a:moveTo>
                  <a:pt x="33867" y="4533618"/>
                </a:moveTo>
                <a:lnTo>
                  <a:pt x="0" y="4533618"/>
                </a:lnTo>
                <a:lnTo>
                  <a:pt x="0" y="4567485"/>
                </a:lnTo>
                <a:lnTo>
                  <a:pt x="33867" y="4567485"/>
                </a:lnTo>
                <a:lnTo>
                  <a:pt x="33867" y="4533618"/>
                </a:lnTo>
                <a:close/>
              </a:path>
              <a:path w="5215255" h="4714875">
                <a:moveTo>
                  <a:pt x="33867" y="4465885"/>
                </a:moveTo>
                <a:lnTo>
                  <a:pt x="0" y="4465885"/>
                </a:lnTo>
                <a:lnTo>
                  <a:pt x="0" y="4499751"/>
                </a:lnTo>
                <a:lnTo>
                  <a:pt x="33867" y="4499751"/>
                </a:lnTo>
                <a:lnTo>
                  <a:pt x="33867" y="4465885"/>
                </a:lnTo>
                <a:close/>
              </a:path>
              <a:path w="5215255" h="4714875">
                <a:moveTo>
                  <a:pt x="33867" y="4398151"/>
                </a:moveTo>
                <a:lnTo>
                  <a:pt x="0" y="4398151"/>
                </a:lnTo>
                <a:lnTo>
                  <a:pt x="0" y="4432018"/>
                </a:lnTo>
                <a:lnTo>
                  <a:pt x="33867" y="4432018"/>
                </a:lnTo>
                <a:lnTo>
                  <a:pt x="33867" y="4398151"/>
                </a:lnTo>
                <a:close/>
              </a:path>
              <a:path w="5215255" h="4714875">
                <a:moveTo>
                  <a:pt x="33867" y="4330418"/>
                </a:moveTo>
                <a:lnTo>
                  <a:pt x="0" y="4330418"/>
                </a:lnTo>
                <a:lnTo>
                  <a:pt x="0" y="4364285"/>
                </a:lnTo>
                <a:lnTo>
                  <a:pt x="33867" y="4364285"/>
                </a:lnTo>
                <a:lnTo>
                  <a:pt x="33867" y="4330418"/>
                </a:lnTo>
                <a:close/>
              </a:path>
              <a:path w="5215255" h="4714875">
                <a:moveTo>
                  <a:pt x="33867" y="4262685"/>
                </a:moveTo>
                <a:lnTo>
                  <a:pt x="0" y="4262685"/>
                </a:lnTo>
                <a:lnTo>
                  <a:pt x="0" y="4296551"/>
                </a:lnTo>
                <a:lnTo>
                  <a:pt x="33867" y="4296551"/>
                </a:lnTo>
                <a:lnTo>
                  <a:pt x="33867" y="4262685"/>
                </a:lnTo>
                <a:close/>
              </a:path>
              <a:path w="5215255" h="4714875">
                <a:moveTo>
                  <a:pt x="33867" y="4194951"/>
                </a:moveTo>
                <a:lnTo>
                  <a:pt x="0" y="4194951"/>
                </a:lnTo>
                <a:lnTo>
                  <a:pt x="0" y="4228818"/>
                </a:lnTo>
                <a:lnTo>
                  <a:pt x="33867" y="4228818"/>
                </a:lnTo>
                <a:lnTo>
                  <a:pt x="33867" y="4194951"/>
                </a:lnTo>
                <a:close/>
              </a:path>
              <a:path w="5215255" h="4714875">
                <a:moveTo>
                  <a:pt x="33867" y="4127218"/>
                </a:moveTo>
                <a:lnTo>
                  <a:pt x="0" y="4127218"/>
                </a:lnTo>
                <a:lnTo>
                  <a:pt x="0" y="4161085"/>
                </a:lnTo>
                <a:lnTo>
                  <a:pt x="33867" y="4161085"/>
                </a:lnTo>
                <a:lnTo>
                  <a:pt x="33867" y="4127218"/>
                </a:lnTo>
                <a:close/>
              </a:path>
              <a:path w="5215255" h="4714875">
                <a:moveTo>
                  <a:pt x="33867" y="4059485"/>
                </a:moveTo>
                <a:lnTo>
                  <a:pt x="0" y="4059485"/>
                </a:lnTo>
                <a:lnTo>
                  <a:pt x="0" y="4093351"/>
                </a:lnTo>
                <a:lnTo>
                  <a:pt x="33867" y="4093351"/>
                </a:lnTo>
                <a:lnTo>
                  <a:pt x="33867" y="4059485"/>
                </a:lnTo>
                <a:close/>
              </a:path>
              <a:path w="5215255" h="4714875">
                <a:moveTo>
                  <a:pt x="33867" y="3991751"/>
                </a:moveTo>
                <a:lnTo>
                  <a:pt x="0" y="3991751"/>
                </a:lnTo>
                <a:lnTo>
                  <a:pt x="0" y="4025618"/>
                </a:lnTo>
                <a:lnTo>
                  <a:pt x="33867" y="4025618"/>
                </a:lnTo>
                <a:lnTo>
                  <a:pt x="33867" y="3991751"/>
                </a:lnTo>
                <a:close/>
              </a:path>
              <a:path w="5215255" h="4714875">
                <a:moveTo>
                  <a:pt x="33867" y="3924018"/>
                </a:moveTo>
                <a:lnTo>
                  <a:pt x="0" y="3924018"/>
                </a:lnTo>
                <a:lnTo>
                  <a:pt x="0" y="3957885"/>
                </a:lnTo>
                <a:lnTo>
                  <a:pt x="33867" y="3957885"/>
                </a:lnTo>
                <a:lnTo>
                  <a:pt x="33867" y="3924018"/>
                </a:lnTo>
                <a:close/>
              </a:path>
              <a:path w="5215255" h="4714875">
                <a:moveTo>
                  <a:pt x="33867" y="3856285"/>
                </a:moveTo>
                <a:lnTo>
                  <a:pt x="0" y="3856285"/>
                </a:lnTo>
                <a:lnTo>
                  <a:pt x="0" y="3890151"/>
                </a:lnTo>
                <a:lnTo>
                  <a:pt x="33867" y="3890151"/>
                </a:lnTo>
                <a:lnTo>
                  <a:pt x="33867" y="3856285"/>
                </a:lnTo>
                <a:close/>
              </a:path>
              <a:path w="5215255" h="4714875">
                <a:moveTo>
                  <a:pt x="33867" y="3788552"/>
                </a:moveTo>
                <a:lnTo>
                  <a:pt x="0" y="3788552"/>
                </a:lnTo>
                <a:lnTo>
                  <a:pt x="0" y="3822418"/>
                </a:lnTo>
                <a:lnTo>
                  <a:pt x="33867" y="3822418"/>
                </a:lnTo>
                <a:lnTo>
                  <a:pt x="33867" y="3788552"/>
                </a:lnTo>
                <a:close/>
              </a:path>
              <a:path w="5215255" h="4714875">
                <a:moveTo>
                  <a:pt x="33867" y="3720818"/>
                </a:moveTo>
                <a:lnTo>
                  <a:pt x="0" y="3720818"/>
                </a:lnTo>
                <a:lnTo>
                  <a:pt x="0" y="3754685"/>
                </a:lnTo>
                <a:lnTo>
                  <a:pt x="33867" y="3754685"/>
                </a:lnTo>
                <a:lnTo>
                  <a:pt x="33867" y="3720818"/>
                </a:lnTo>
                <a:close/>
              </a:path>
              <a:path w="5215255" h="4714875">
                <a:moveTo>
                  <a:pt x="33867" y="3653085"/>
                </a:moveTo>
                <a:lnTo>
                  <a:pt x="0" y="3653085"/>
                </a:lnTo>
                <a:lnTo>
                  <a:pt x="0" y="3686952"/>
                </a:lnTo>
                <a:lnTo>
                  <a:pt x="33867" y="3686952"/>
                </a:lnTo>
                <a:lnTo>
                  <a:pt x="33867" y="3653085"/>
                </a:lnTo>
                <a:close/>
              </a:path>
              <a:path w="5215255" h="4714875">
                <a:moveTo>
                  <a:pt x="33867" y="3585352"/>
                </a:moveTo>
                <a:lnTo>
                  <a:pt x="0" y="3585352"/>
                </a:lnTo>
                <a:lnTo>
                  <a:pt x="0" y="3619218"/>
                </a:lnTo>
                <a:lnTo>
                  <a:pt x="33867" y="3619218"/>
                </a:lnTo>
                <a:lnTo>
                  <a:pt x="33867" y="3585352"/>
                </a:lnTo>
                <a:close/>
              </a:path>
              <a:path w="5215255" h="4714875">
                <a:moveTo>
                  <a:pt x="33867" y="3517618"/>
                </a:moveTo>
                <a:lnTo>
                  <a:pt x="0" y="3517618"/>
                </a:lnTo>
                <a:lnTo>
                  <a:pt x="0" y="3551485"/>
                </a:lnTo>
                <a:lnTo>
                  <a:pt x="33867" y="3551485"/>
                </a:lnTo>
                <a:lnTo>
                  <a:pt x="33867" y="3517618"/>
                </a:lnTo>
                <a:close/>
              </a:path>
              <a:path w="5215255" h="4714875">
                <a:moveTo>
                  <a:pt x="33867" y="3449885"/>
                </a:moveTo>
                <a:lnTo>
                  <a:pt x="0" y="3449885"/>
                </a:lnTo>
                <a:lnTo>
                  <a:pt x="0" y="3483752"/>
                </a:lnTo>
                <a:lnTo>
                  <a:pt x="33867" y="3483752"/>
                </a:lnTo>
                <a:lnTo>
                  <a:pt x="33867" y="3449885"/>
                </a:lnTo>
                <a:close/>
              </a:path>
              <a:path w="5215255" h="4714875">
                <a:moveTo>
                  <a:pt x="33867" y="3382152"/>
                </a:moveTo>
                <a:lnTo>
                  <a:pt x="0" y="3382152"/>
                </a:lnTo>
                <a:lnTo>
                  <a:pt x="0" y="3416018"/>
                </a:lnTo>
                <a:lnTo>
                  <a:pt x="33867" y="3416018"/>
                </a:lnTo>
                <a:lnTo>
                  <a:pt x="33867" y="3382152"/>
                </a:lnTo>
                <a:close/>
              </a:path>
              <a:path w="5215255" h="4714875">
                <a:moveTo>
                  <a:pt x="33867" y="3314418"/>
                </a:moveTo>
                <a:lnTo>
                  <a:pt x="0" y="3314418"/>
                </a:lnTo>
                <a:lnTo>
                  <a:pt x="0" y="3348285"/>
                </a:lnTo>
                <a:lnTo>
                  <a:pt x="33867" y="3348285"/>
                </a:lnTo>
                <a:lnTo>
                  <a:pt x="33867" y="3314418"/>
                </a:lnTo>
                <a:close/>
              </a:path>
              <a:path w="5215255" h="4714875">
                <a:moveTo>
                  <a:pt x="33867" y="3246685"/>
                </a:moveTo>
                <a:lnTo>
                  <a:pt x="0" y="3246685"/>
                </a:lnTo>
                <a:lnTo>
                  <a:pt x="0" y="3280552"/>
                </a:lnTo>
                <a:lnTo>
                  <a:pt x="33867" y="3280552"/>
                </a:lnTo>
                <a:lnTo>
                  <a:pt x="33867" y="3246685"/>
                </a:lnTo>
                <a:close/>
              </a:path>
              <a:path w="5215255" h="4714875">
                <a:moveTo>
                  <a:pt x="33867" y="3178952"/>
                </a:moveTo>
                <a:lnTo>
                  <a:pt x="0" y="3178952"/>
                </a:lnTo>
                <a:lnTo>
                  <a:pt x="0" y="3212818"/>
                </a:lnTo>
                <a:lnTo>
                  <a:pt x="33867" y="3212818"/>
                </a:lnTo>
                <a:lnTo>
                  <a:pt x="33867" y="3178952"/>
                </a:lnTo>
                <a:close/>
              </a:path>
              <a:path w="5215255" h="4714875">
                <a:moveTo>
                  <a:pt x="33867" y="3111218"/>
                </a:moveTo>
                <a:lnTo>
                  <a:pt x="0" y="3111218"/>
                </a:lnTo>
                <a:lnTo>
                  <a:pt x="0" y="3145085"/>
                </a:lnTo>
                <a:lnTo>
                  <a:pt x="33867" y="3145085"/>
                </a:lnTo>
                <a:lnTo>
                  <a:pt x="33867" y="3111218"/>
                </a:lnTo>
                <a:close/>
              </a:path>
              <a:path w="5215255" h="4714875">
                <a:moveTo>
                  <a:pt x="33867" y="3043485"/>
                </a:moveTo>
                <a:lnTo>
                  <a:pt x="0" y="3043485"/>
                </a:lnTo>
                <a:lnTo>
                  <a:pt x="0" y="3077352"/>
                </a:lnTo>
                <a:lnTo>
                  <a:pt x="33867" y="3077352"/>
                </a:lnTo>
                <a:lnTo>
                  <a:pt x="33867" y="3043485"/>
                </a:lnTo>
                <a:close/>
              </a:path>
              <a:path w="5215255" h="4714875">
                <a:moveTo>
                  <a:pt x="33867" y="2975752"/>
                </a:moveTo>
                <a:lnTo>
                  <a:pt x="0" y="2975752"/>
                </a:lnTo>
                <a:lnTo>
                  <a:pt x="0" y="3009618"/>
                </a:lnTo>
                <a:lnTo>
                  <a:pt x="33867" y="3009618"/>
                </a:lnTo>
                <a:lnTo>
                  <a:pt x="33867" y="2975752"/>
                </a:lnTo>
                <a:close/>
              </a:path>
              <a:path w="5215255" h="4714875">
                <a:moveTo>
                  <a:pt x="33867" y="2908018"/>
                </a:moveTo>
                <a:lnTo>
                  <a:pt x="0" y="2908018"/>
                </a:lnTo>
                <a:lnTo>
                  <a:pt x="0" y="2941885"/>
                </a:lnTo>
                <a:lnTo>
                  <a:pt x="33867" y="2941885"/>
                </a:lnTo>
                <a:lnTo>
                  <a:pt x="33867" y="2908018"/>
                </a:lnTo>
                <a:close/>
              </a:path>
              <a:path w="5215255" h="4714875">
                <a:moveTo>
                  <a:pt x="33867" y="2840285"/>
                </a:moveTo>
                <a:lnTo>
                  <a:pt x="0" y="2840285"/>
                </a:lnTo>
                <a:lnTo>
                  <a:pt x="0" y="2874152"/>
                </a:lnTo>
                <a:lnTo>
                  <a:pt x="33867" y="2874152"/>
                </a:lnTo>
                <a:lnTo>
                  <a:pt x="33867" y="2840285"/>
                </a:lnTo>
                <a:close/>
              </a:path>
              <a:path w="5215255" h="4714875">
                <a:moveTo>
                  <a:pt x="33867" y="2772552"/>
                </a:moveTo>
                <a:lnTo>
                  <a:pt x="0" y="2772552"/>
                </a:lnTo>
                <a:lnTo>
                  <a:pt x="0" y="2806418"/>
                </a:lnTo>
                <a:lnTo>
                  <a:pt x="33867" y="2806418"/>
                </a:lnTo>
                <a:lnTo>
                  <a:pt x="33867" y="2772552"/>
                </a:lnTo>
                <a:close/>
              </a:path>
              <a:path w="5215255" h="4714875">
                <a:moveTo>
                  <a:pt x="33867" y="2704818"/>
                </a:moveTo>
                <a:lnTo>
                  <a:pt x="0" y="2704818"/>
                </a:lnTo>
                <a:lnTo>
                  <a:pt x="0" y="2738685"/>
                </a:lnTo>
                <a:lnTo>
                  <a:pt x="33867" y="2738685"/>
                </a:lnTo>
                <a:lnTo>
                  <a:pt x="33867" y="2704818"/>
                </a:lnTo>
                <a:close/>
              </a:path>
              <a:path w="5215255" h="4714875">
                <a:moveTo>
                  <a:pt x="33867" y="2637085"/>
                </a:moveTo>
                <a:lnTo>
                  <a:pt x="0" y="2637085"/>
                </a:lnTo>
                <a:lnTo>
                  <a:pt x="0" y="2670952"/>
                </a:lnTo>
                <a:lnTo>
                  <a:pt x="33867" y="2670952"/>
                </a:lnTo>
                <a:lnTo>
                  <a:pt x="33867" y="2637085"/>
                </a:lnTo>
                <a:close/>
              </a:path>
              <a:path w="5215255" h="4714875">
                <a:moveTo>
                  <a:pt x="33867" y="2569352"/>
                </a:moveTo>
                <a:lnTo>
                  <a:pt x="0" y="2569352"/>
                </a:lnTo>
                <a:lnTo>
                  <a:pt x="0" y="2603218"/>
                </a:lnTo>
                <a:lnTo>
                  <a:pt x="33867" y="2603218"/>
                </a:lnTo>
                <a:lnTo>
                  <a:pt x="33867" y="2569352"/>
                </a:lnTo>
                <a:close/>
              </a:path>
              <a:path w="5215255" h="4714875">
                <a:moveTo>
                  <a:pt x="33867" y="2501618"/>
                </a:moveTo>
                <a:lnTo>
                  <a:pt x="0" y="2501618"/>
                </a:lnTo>
                <a:lnTo>
                  <a:pt x="0" y="2535485"/>
                </a:lnTo>
                <a:lnTo>
                  <a:pt x="33867" y="2535485"/>
                </a:lnTo>
                <a:lnTo>
                  <a:pt x="33867" y="2501618"/>
                </a:lnTo>
                <a:close/>
              </a:path>
              <a:path w="5215255" h="4714875">
                <a:moveTo>
                  <a:pt x="33867" y="2433885"/>
                </a:moveTo>
                <a:lnTo>
                  <a:pt x="0" y="2433885"/>
                </a:lnTo>
                <a:lnTo>
                  <a:pt x="0" y="2467752"/>
                </a:lnTo>
                <a:lnTo>
                  <a:pt x="33867" y="2467752"/>
                </a:lnTo>
                <a:lnTo>
                  <a:pt x="33867" y="2433885"/>
                </a:lnTo>
                <a:close/>
              </a:path>
              <a:path w="5215255" h="4714875">
                <a:moveTo>
                  <a:pt x="33867" y="2366152"/>
                </a:moveTo>
                <a:lnTo>
                  <a:pt x="0" y="2366152"/>
                </a:lnTo>
                <a:lnTo>
                  <a:pt x="0" y="2400018"/>
                </a:lnTo>
                <a:lnTo>
                  <a:pt x="33867" y="2400018"/>
                </a:lnTo>
                <a:lnTo>
                  <a:pt x="33867" y="2366152"/>
                </a:lnTo>
                <a:close/>
              </a:path>
              <a:path w="5215255" h="4714875">
                <a:moveTo>
                  <a:pt x="33867" y="2298418"/>
                </a:moveTo>
                <a:lnTo>
                  <a:pt x="0" y="2298418"/>
                </a:lnTo>
                <a:lnTo>
                  <a:pt x="0" y="2332285"/>
                </a:lnTo>
                <a:lnTo>
                  <a:pt x="33867" y="2332285"/>
                </a:lnTo>
                <a:lnTo>
                  <a:pt x="33867" y="2298418"/>
                </a:lnTo>
                <a:close/>
              </a:path>
              <a:path w="5215255" h="4714875">
                <a:moveTo>
                  <a:pt x="33867" y="2230685"/>
                </a:moveTo>
                <a:lnTo>
                  <a:pt x="0" y="2230685"/>
                </a:lnTo>
                <a:lnTo>
                  <a:pt x="0" y="2264552"/>
                </a:lnTo>
                <a:lnTo>
                  <a:pt x="33867" y="2264552"/>
                </a:lnTo>
                <a:lnTo>
                  <a:pt x="33867" y="2230685"/>
                </a:lnTo>
                <a:close/>
              </a:path>
              <a:path w="5215255" h="4714875">
                <a:moveTo>
                  <a:pt x="33867" y="2162952"/>
                </a:moveTo>
                <a:lnTo>
                  <a:pt x="0" y="2162952"/>
                </a:lnTo>
                <a:lnTo>
                  <a:pt x="0" y="2196818"/>
                </a:lnTo>
                <a:lnTo>
                  <a:pt x="33867" y="2196818"/>
                </a:lnTo>
                <a:lnTo>
                  <a:pt x="33867" y="2162952"/>
                </a:lnTo>
                <a:close/>
              </a:path>
              <a:path w="5215255" h="4714875">
                <a:moveTo>
                  <a:pt x="33867" y="2095218"/>
                </a:moveTo>
                <a:lnTo>
                  <a:pt x="0" y="2095218"/>
                </a:lnTo>
                <a:lnTo>
                  <a:pt x="0" y="2129085"/>
                </a:lnTo>
                <a:lnTo>
                  <a:pt x="33867" y="2129085"/>
                </a:lnTo>
                <a:lnTo>
                  <a:pt x="33867" y="2095218"/>
                </a:lnTo>
                <a:close/>
              </a:path>
              <a:path w="5215255" h="4714875">
                <a:moveTo>
                  <a:pt x="33867" y="2027485"/>
                </a:moveTo>
                <a:lnTo>
                  <a:pt x="0" y="2027485"/>
                </a:lnTo>
                <a:lnTo>
                  <a:pt x="0" y="2061352"/>
                </a:lnTo>
                <a:lnTo>
                  <a:pt x="33867" y="2061352"/>
                </a:lnTo>
                <a:lnTo>
                  <a:pt x="33867" y="2027485"/>
                </a:lnTo>
                <a:close/>
              </a:path>
              <a:path w="5215255" h="4714875">
                <a:moveTo>
                  <a:pt x="33867" y="1959752"/>
                </a:moveTo>
                <a:lnTo>
                  <a:pt x="0" y="1959752"/>
                </a:lnTo>
                <a:lnTo>
                  <a:pt x="0" y="1993618"/>
                </a:lnTo>
                <a:lnTo>
                  <a:pt x="33867" y="1993618"/>
                </a:lnTo>
                <a:lnTo>
                  <a:pt x="33867" y="1959752"/>
                </a:lnTo>
                <a:close/>
              </a:path>
              <a:path w="5215255" h="4714875">
                <a:moveTo>
                  <a:pt x="33867" y="1892018"/>
                </a:moveTo>
                <a:lnTo>
                  <a:pt x="0" y="1892018"/>
                </a:lnTo>
                <a:lnTo>
                  <a:pt x="0" y="1925885"/>
                </a:lnTo>
                <a:lnTo>
                  <a:pt x="33867" y="1925885"/>
                </a:lnTo>
                <a:lnTo>
                  <a:pt x="33867" y="1892018"/>
                </a:lnTo>
                <a:close/>
              </a:path>
              <a:path w="5215255" h="4714875">
                <a:moveTo>
                  <a:pt x="33867" y="1824285"/>
                </a:moveTo>
                <a:lnTo>
                  <a:pt x="0" y="1824285"/>
                </a:lnTo>
                <a:lnTo>
                  <a:pt x="0" y="1858152"/>
                </a:lnTo>
                <a:lnTo>
                  <a:pt x="33867" y="1858152"/>
                </a:lnTo>
                <a:lnTo>
                  <a:pt x="33867" y="1824285"/>
                </a:lnTo>
                <a:close/>
              </a:path>
              <a:path w="5215255" h="4714875">
                <a:moveTo>
                  <a:pt x="33867" y="1756552"/>
                </a:moveTo>
                <a:lnTo>
                  <a:pt x="0" y="1756552"/>
                </a:lnTo>
                <a:lnTo>
                  <a:pt x="0" y="1790418"/>
                </a:lnTo>
                <a:lnTo>
                  <a:pt x="33867" y="1790418"/>
                </a:lnTo>
                <a:lnTo>
                  <a:pt x="33867" y="1756552"/>
                </a:lnTo>
                <a:close/>
              </a:path>
              <a:path w="5215255" h="4714875">
                <a:moveTo>
                  <a:pt x="33867" y="1688818"/>
                </a:moveTo>
                <a:lnTo>
                  <a:pt x="0" y="1688818"/>
                </a:lnTo>
                <a:lnTo>
                  <a:pt x="0" y="1722685"/>
                </a:lnTo>
                <a:lnTo>
                  <a:pt x="33867" y="1722685"/>
                </a:lnTo>
                <a:lnTo>
                  <a:pt x="33867" y="1688818"/>
                </a:lnTo>
                <a:close/>
              </a:path>
              <a:path w="5215255" h="4714875">
                <a:moveTo>
                  <a:pt x="33867" y="1621085"/>
                </a:moveTo>
                <a:lnTo>
                  <a:pt x="0" y="1621085"/>
                </a:lnTo>
                <a:lnTo>
                  <a:pt x="0" y="1654952"/>
                </a:lnTo>
                <a:lnTo>
                  <a:pt x="33867" y="1654952"/>
                </a:lnTo>
                <a:lnTo>
                  <a:pt x="33867" y="1621085"/>
                </a:lnTo>
                <a:close/>
              </a:path>
              <a:path w="5215255" h="4714875">
                <a:moveTo>
                  <a:pt x="33867" y="1553352"/>
                </a:moveTo>
                <a:lnTo>
                  <a:pt x="0" y="1553352"/>
                </a:lnTo>
                <a:lnTo>
                  <a:pt x="0" y="1587218"/>
                </a:lnTo>
                <a:lnTo>
                  <a:pt x="33867" y="1587218"/>
                </a:lnTo>
                <a:lnTo>
                  <a:pt x="33867" y="1553352"/>
                </a:lnTo>
                <a:close/>
              </a:path>
              <a:path w="5215255" h="4714875">
                <a:moveTo>
                  <a:pt x="33867" y="1485618"/>
                </a:moveTo>
                <a:lnTo>
                  <a:pt x="0" y="1485618"/>
                </a:lnTo>
                <a:lnTo>
                  <a:pt x="0" y="1519485"/>
                </a:lnTo>
                <a:lnTo>
                  <a:pt x="33867" y="1519485"/>
                </a:lnTo>
                <a:lnTo>
                  <a:pt x="33867" y="1485618"/>
                </a:lnTo>
                <a:close/>
              </a:path>
              <a:path w="5215255" h="4714875">
                <a:moveTo>
                  <a:pt x="33867" y="1417885"/>
                </a:moveTo>
                <a:lnTo>
                  <a:pt x="0" y="1417885"/>
                </a:lnTo>
                <a:lnTo>
                  <a:pt x="0" y="1451752"/>
                </a:lnTo>
                <a:lnTo>
                  <a:pt x="33867" y="1451752"/>
                </a:lnTo>
                <a:lnTo>
                  <a:pt x="33867" y="1417885"/>
                </a:lnTo>
                <a:close/>
              </a:path>
              <a:path w="5215255" h="4714875">
                <a:moveTo>
                  <a:pt x="33867" y="1350152"/>
                </a:moveTo>
                <a:lnTo>
                  <a:pt x="0" y="1350152"/>
                </a:lnTo>
                <a:lnTo>
                  <a:pt x="0" y="1384018"/>
                </a:lnTo>
                <a:lnTo>
                  <a:pt x="33867" y="1384018"/>
                </a:lnTo>
                <a:lnTo>
                  <a:pt x="33867" y="1350152"/>
                </a:lnTo>
                <a:close/>
              </a:path>
              <a:path w="5215255" h="4714875">
                <a:moveTo>
                  <a:pt x="33867" y="1282418"/>
                </a:moveTo>
                <a:lnTo>
                  <a:pt x="0" y="1282418"/>
                </a:lnTo>
                <a:lnTo>
                  <a:pt x="0" y="1316285"/>
                </a:lnTo>
                <a:lnTo>
                  <a:pt x="33867" y="1316285"/>
                </a:lnTo>
                <a:lnTo>
                  <a:pt x="33867" y="1282418"/>
                </a:lnTo>
                <a:close/>
              </a:path>
              <a:path w="5215255" h="4714875">
                <a:moveTo>
                  <a:pt x="33867" y="1214685"/>
                </a:moveTo>
                <a:lnTo>
                  <a:pt x="0" y="1214685"/>
                </a:lnTo>
                <a:lnTo>
                  <a:pt x="0" y="1248552"/>
                </a:lnTo>
                <a:lnTo>
                  <a:pt x="33867" y="1248552"/>
                </a:lnTo>
                <a:lnTo>
                  <a:pt x="33867" y="1214685"/>
                </a:lnTo>
                <a:close/>
              </a:path>
              <a:path w="5215255" h="4714875">
                <a:moveTo>
                  <a:pt x="33867" y="1146952"/>
                </a:moveTo>
                <a:lnTo>
                  <a:pt x="0" y="1146952"/>
                </a:lnTo>
                <a:lnTo>
                  <a:pt x="0" y="1180818"/>
                </a:lnTo>
                <a:lnTo>
                  <a:pt x="33867" y="1180818"/>
                </a:lnTo>
                <a:lnTo>
                  <a:pt x="33867" y="1146952"/>
                </a:lnTo>
                <a:close/>
              </a:path>
              <a:path w="5215255" h="4714875">
                <a:moveTo>
                  <a:pt x="33867" y="1079218"/>
                </a:moveTo>
                <a:lnTo>
                  <a:pt x="0" y="1079218"/>
                </a:lnTo>
                <a:lnTo>
                  <a:pt x="0" y="1113085"/>
                </a:lnTo>
                <a:lnTo>
                  <a:pt x="33867" y="1113085"/>
                </a:lnTo>
                <a:lnTo>
                  <a:pt x="33867" y="1079218"/>
                </a:lnTo>
                <a:close/>
              </a:path>
              <a:path w="5215255" h="4714875">
                <a:moveTo>
                  <a:pt x="33867" y="1011485"/>
                </a:moveTo>
                <a:lnTo>
                  <a:pt x="0" y="1011485"/>
                </a:lnTo>
                <a:lnTo>
                  <a:pt x="0" y="1045352"/>
                </a:lnTo>
                <a:lnTo>
                  <a:pt x="33867" y="1045352"/>
                </a:lnTo>
                <a:lnTo>
                  <a:pt x="33867" y="1011485"/>
                </a:lnTo>
                <a:close/>
              </a:path>
              <a:path w="5215255" h="4714875">
                <a:moveTo>
                  <a:pt x="33867" y="943752"/>
                </a:moveTo>
                <a:lnTo>
                  <a:pt x="0" y="943752"/>
                </a:lnTo>
                <a:lnTo>
                  <a:pt x="0" y="977618"/>
                </a:lnTo>
                <a:lnTo>
                  <a:pt x="33867" y="977618"/>
                </a:lnTo>
                <a:lnTo>
                  <a:pt x="33867" y="943752"/>
                </a:lnTo>
                <a:close/>
              </a:path>
              <a:path w="5215255" h="4714875">
                <a:moveTo>
                  <a:pt x="33867" y="876018"/>
                </a:moveTo>
                <a:lnTo>
                  <a:pt x="0" y="876018"/>
                </a:lnTo>
                <a:lnTo>
                  <a:pt x="0" y="909885"/>
                </a:lnTo>
                <a:lnTo>
                  <a:pt x="33867" y="909885"/>
                </a:lnTo>
                <a:lnTo>
                  <a:pt x="33867" y="876018"/>
                </a:lnTo>
                <a:close/>
              </a:path>
              <a:path w="5215255" h="4714875">
                <a:moveTo>
                  <a:pt x="33867" y="808285"/>
                </a:moveTo>
                <a:lnTo>
                  <a:pt x="0" y="808285"/>
                </a:lnTo>
                <a:lnTo>
                  <a:pt x="0" y="842152"/>
                </a:lnTo>
                <a:lnTo>
                  <a:pt x="33867" y="842152"/>
                </a:lnTo>
                <a:lnTo>
                  <a:pt x="33867" y="808285"/>
                </a:lnTo>
                <a:close/>
              </a:path>
              <a:path w="5215255" h="4714875">
                <a:moveTo>
                  <a:pt x="33867" y="740552"/>
                </a:moveTo>
                <a:lnTo>
                  <a:pt x="0" y="740552"/>
                </a:lnTo>
                <a:lnTo>
                  <a:pt x="0" y="774418"/>
                </a:lnTo>
                <a:lnTo>
                  <a:pt x="33867" y="774418"/>
                </a:lnTo>
                <a:lnTo>
                  <a:pt x="33867" y="740552"/>
                </a:lnTo>
                <a:close/>
              </a:path>
              <a:path w="5215255" h="4714875">
                <a:moveTo>
                  <a:pt x="33867" y="672818"/>
                </a:moveTo>
                <a:lnTo>
                  <a:pt x="0" y="672818"/>
                </a:lnTo>
                <a:lnTo>
                  <a:pt x="0" y="706685"/>
                </a:lnTo>
                <a:lnTo>
                  <a:pt x="33867" y="706685"/>
                </a:lnTo>
                <a:lnTo>
                  <a:pt x="33867" y="672818"/>
                </a:lnTo>
                <a:close/>
              </a:path>
              <a:path w="5215255" h="4714875">
                <a:moveTo>
                  <a:pt x="33867" y="605085"/>
                </a:moveTo>
                <a:lnTo>
                  <a:pt x="0" y="605085"/>
                </a:lnTo>
                <a:lnTo>
                  <a:pt x="0" y="638952"/>
                </a:lnTo>
                <a:lnTo>
                  <a:pt x="33867" y="638952"/>
                </a:lnTo>
                <a:lnTo>
                  <a:pt x="33867" y="605085"/>
                </a:lnTo>
                <a:close/>
              </a:path>
              <a:path w="5215255" h="4714875">
                <a:moveTo>
                  <a:pt x="33867" y="537352"/>
                </a:moveTo>
                <a:lnTo>
                  <a:pt x="0" y="537352"/>
                </a:lnTo>
                <a:lnTo>
                  <a:pt x="0" y="571218"/>
                </a:lnTo>
                <a:lnTo>
                  <a:pt x="33867" y="571218"/>
                </a:lnTo>
                <a:lnTo>
                  <a:pt x="33867" y="537352"/>
                </a:lnTo>
                <a:close/>
              </a:path>
              <a:path w="5215255" h="4714875">
                <a:moveTo>
                  <a:pt x="33867" y="469618"/>
                </a:moveTo>
                <a:lnTo>
                  <a:pt x="0" y="469618"/>
                </a:lnTo>
                <a:lnTo>
                  <a:pt x="0" y="503485"/>
                </a:lnTo>
                <a:lnTo>
                  <a:pt x="33867" y="503485"/>
                </a:lnTo>
                <a:lnTo>
                  <a:pt x="33867" y="469618"/>
                </a:lnTo>
                <a:close/>
              </a:path>
              <a:path w="5215255" h="4714875">
                <a:moveTo>
                  <a:pt x="33867" y="401885"/>
                </a:moveTo>
                <a:lnTo>
                  <a:pt x="0" y="401885"/>
                </a:lnTo>
                <a:lnTo>
                  <a:pt x="0" y="435752"/>
                </a:lnTo>
                <a:lnTo>
                  <a:pt x="33867" y="435752"/>
                </a:lnTo>
                <a:lnTo>
                  <a:pt x="33867" y="401885"/>
                </a:lnTo>
                <a:close/>
              </a:path>
              <a:path w="5215255" h="4714875">
                <a:moveTo>
                  <a:pt x="33867" y="334152"/>
                </a:moveTo>
                <a:lnTo>
                  <a:pt x="0" y="334152"/>
                </a:lnTo>
                <a:lnTo>
                  <a:pt x="0" y="368018"/>
                </a:lnTo>
                <a:lnTo>
                  <a:pt x="33867" y="368018"/>
                </a:lnTo>
                <a:lnTo>
                  <a:pt x="33867" y="334152"/>
                </a:lnTo>
                <a:close/>
              </a:path>
              <a:path w="5215255" h="4714875">
                <a:moveTo>
                  <a:pt x="33867" y="266418"/>
                </a:moveTo>
                <a:lnTo>
                  <a:pt x="0" y="266418"/>
                </a:lnTo>
                <a:lnTo>
                  <a:pt x="0" y="300285"/>
                </a:lnTo>
                <a:lnTo>
                  <a:pt x="33867" y="300285"/>
                </a:lnTo>
                <a:lnTo>
                  <a:pt x="33867" y="266418"/>
                </a:lnTo>
                <a:close/>
              </a:path>
              <a:path w="5215255" h="4714875">
                <a:moveTo>
                  <a:pt x="33867" y="198685"/>
                </a:moveTo>
                <a:lnTo>
                  <a:pt x="0" y="198685"/>
                </a:lnTo>
                <a:lnTo>
                  <a:pt x="0" y="232552"/>
                </a:lnTo>
                <a:lnTo>
                  <a:pt x="33867" y="232552"/>
                </a:lnTo>
                <a:lnTo>
                  <a:pt x="33867" y="198685"/>
                </a:lnTo>
                <a:close/>
              </a:path>
              <a:path w="5215255" h="4714875">
                <a:moveTo>
                  <a:pt x="33867" y="130952"/>
                </a:moveTo>
                <a:lnTo>
                  <a:pt x="0" y="130952"/>
                </a:lnTo>
                <a:lnTo>
                  <a:pt x="0" y="164818"/>
                </a:lnTo>
                <a:lnTo>
                  <a:pt x="33867" y="164818"/>
                </a:lnTo>
                <a:lnTo>
                  <a:pt x="33867" y="130952"/>
                </a:lnTo>
                <a:close/>
              </a:path>
              <a:path w="5215255" h="4714875">
                <a:moveTo>
                  <a:pt x="33867" y="63218"/>
                </a:moveTo>
                <a:lnTo>
                  <a:pt x="0" y="63218"/>
                </a:lnTo>
                <a:lnTo>
                  <a:pt x="0" y="97085"/>
                </a:lnTo>
                <a:lnTo>
                  <a:pt x="33867" y="97085"/>
                </a:lnTo>
                <a:lnTo>
                  <a:pt x="33867" y="63218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08710" y="2213398"/>
            <a:ext cx="24530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场景化解决⽅案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已启动）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57884" y="2029350"/>
            <a:ext cx="2806700" cy="431800"/>
          </a:xfrm>
          <a:custGeom>
            <a:avLst/>
            <a:gdLst/>
            <a:ahLst/>
            <a:cxnLst/>
            <a:rect l="l" t="t" r="r" b="b"/>
            <a:pathLst>
              <a:path w="2806700" h="431800">
                <a:moveTo>
                  <a:pt x="2734732" y="0"/>
                </a:moveTo>
                <a:lnTo>
                  <a:pt x="71967" y="0"/>
                </a:lnTo>
                <a:lnTo>
                  <a:pt x="43962" y="5658"/>
                </a:lnTo>
                <a:lnTo>
                  <a:pt x="21085" y="21085"/>
                </a:lnTo>
                <a:lnTo>
                  <a:pt x="5658" y="43962"/>
                </a:lnTo>
                <a:lnTo>
                  <a:pt x="0" y="71967"/>
                </a:lnTo>
                <a:lnTo>
                  <a:pt x="0" y="359832"/>
                </a:lnTo>
                <a:lnTo>
                  <a:pt x="5658" y="387977"/>
                </a:lnTo>
                <a:lnTo>
                  <a:pt x="21085" y="410900"/>
                </a:lnTo>
                <a:lnTo>
                  <a:pt x="43962" y="426281"/>
                </a:lnTo>
                <a:lnTo>
                  <a:pt x="71967" y="431800"/>
                </a:lnTo>
                <a:lnTo>
                  <a:pt x="2734732" y="431800"/>
                </a:lnTo>
                <a:lnTo>
                  <a:pt x="2762607" y="426281"/>
                </a:lnTo>
                <a:lnTo>
                  <a:pt x="2785440" y="410900"/>
                </a:lnTo>
                <a:lnTo>
                  <a:pt x="2800911" y="387977"/>
                </a:lnTo>
                <a:lnTo>
                  <a:pt x="2806700" y="359832"/>
                </a:lnTo>
                <a:lnTo>
                  <a:pt x="2806700" y="71967"/>
                </a:lnTo>
                <a:lnTo>
                  <a:pt x="2800911" y="43962"/>
                </a:lnTo>
                <a:lnTo>
                  <a:pt x="2785440" y="21085"/>
                </a:lnTo>
                <a:lnTo>
                  <a:pt x="2762607" y="5658"/>
                </a:lnTo>
                <a:lnTo>
                  <a:pt x="2734732" y="0"/>
                </a:lnTo>
                <a:close/>
              </a:path>
            </a:pathLst>
          </a:custGeom>
          <a:solidFill>
            <a:srgbClr val="005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543234" y="2123254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技术能⼒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57884" y="3789466"/>
            <a:ext cx="2806700" cy="431800"/>
          </a:xfrm>
          <a:custGeom>
            <a:avLst/>
            <a:gdLst/>
            <a:ahLst/>
            <a:cxnLst/>
            <a:rect l="l" t="t" r="r" b="b"/>
            <a:pathLst>
              <a:path w="2806700" h="431800">
                <a:moveTo>
                  <a:pt x="2734732" y="0"/>
                </a:moveTo>
                <a:lnTo>
                  <a:pt x="71967" y="0"/>
                </a:lnTo>
                <a:lnTo>
                  <a:pt x="43962" y="5658"/>
                </a:lnTo>
                <a:lnTo>
                  <a:pt x="21085" y="21085"/>
                </a:lnTo>
                <a:lnTo>
                  <a:pt x="5658" y="43962"/>
                </a:lnTo>
                <a:lnTo>
                  <a:pt x="0" y="71967"/>
                </a:lnTo>
                <a:lnTo>
                  <a:pt x="0" y="359832"/>
                </a:lnTo>
                <a:lnTo>
                  <a:pt x="5658" y="387977"/>
                </a:lnTo>
                <a:lnTo>
                  <a:pt x="21085" y="410900"/>
                </a:lnTo>
                <a:lnTo>
                  <a:pt x="43962" y="426281"/>
                </a:lnTo>
                <a:lnTo>
                  <a:pt x="71967" y="431800"/>
                </a:lnTo>
                <a:lnTo>
                  <a:pt x="2734732" y="431800"/>
                </a:lnTo>
                <a:lnTo>
                  <a:pt x="2762607" y="426281"/>
                </a:lnTo>
                <a:lnTo>
                  <a:pt x="2785440" y="410900"/>
                </a:lnTo>
                <a:lnTo>
                  <a:pt x="2800911" y="387977"/>
                </a:lnTo>
                <a:lnTo>
                  <a:pt x="2806700" y="359832"/>
                </a:lnTo>
                <a:lnTo>
                  <a:pt x="2806700" y="71967"/>
                </a:lnTo>
                <a:lnTo>
                  <a:pt x="2800911" y="43962"/>
                </a:lnTo>
                <a:lnTo>
                  <a:pt x="2785440" y="21085"/>
                </a:lnTo>
                <a:lnTo>
                  <a:pt x="2762607" y="5658"/>
                </a:lnTo>
                <a:lnTo>
                  <a:pt x="2734732" y="0"/>
                </a:lnTo>
                <a:close/>
              </a:path>
            </a:pathLst>
          </a:custGeom>
          <a:solidFill>
            <a:srgbClr val="005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543234" y="3883370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品质领先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83975" y="4420473"/>
            <a:ext cx="88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4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64976" y="4405233"/>
            <a:ext cx="3017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2100" b="1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安全</a:t>
            </a:r>
            <a:r>
              <a:rPr sz="2100" b="1" spc="-120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活性</a:t>
            </a:r>
            <a:r>
              <a:rPr sz="2100" b="1" spc="-120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纯度</a:t>
            </a:r>
            <a:r>
              <a:rPr sz="2100" b="1" spc="-120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疗效</a:t>
            </a:r>
            <a:r>
              <a:rPr sz="1400" b="1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2100" b="1" baseline="2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第⼀联想度</a:t>
            </a:r>
            <a:endParaRPr sz="2100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83975" y="4628753"/>
            <a:ext cx="4422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现状</a:t>
            </a:r>
            <a:r>
              <a:rPr sz="1000" spc="-1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000" spc="-15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“B+A”GMP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实验室</a:t>
            </a:r>
            <a:r>
              <a:rPr sz="1000" spc="-5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省级新型研发机构、</a:t>
            </a:r>
            <a:r>
              <a:rPr sz="1000" spc="-1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000" spc="-5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ISO9001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认证</a:t>
            </a:r>
            <a:r>
              <a:rPr sz="1000" spc="-5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科技型中⼩企业 迭代</a:t>
            </a:r>
            <a:r>
              <a:rPr sz="1000" spc="-5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中检院认证</a:t>
            </a:r>
            <a:r>
              <a:rPr sz="1000" spc="-1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00" spc="-15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2021.12</a:t>
            </a:r>
            <a:r>
              <a:rPr sz="1000" spc="-1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spc="-6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重点实验室资质</a:t>
            </a:r>
            <a:r>
              <a:rPr sz="1000" spc="-55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⼤数据平台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44294" y="2623398"/>
            <a:ext cx="3708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与⻘⼤附院联合开展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⼲细胞治疗中重度呼吸窘迫综合症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的临床研究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5694" y="2559051"/>
            <a:ext cx="70485" cy="1625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4294" y="2779184"/>
            <a:ext cx="4597400" cy="1395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4215">
              <a:lnSpc>
                <a:spcPct val="149000"/>
              </a:lnSpc>
              <a:spcBef>
                <a:spcPts val="100"/>
              </a:spcBef>
            </a:pP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与</a:t>
            </a:r>
            <a:r>
              <a:rPr sz="1000" b="1" dirty="0">
                <a:solidFill>
                  <a:srgbClr val="71685A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⻘岛市中⼼医院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联合开展</a:t>
            </a:r>
            <a:r>
              <a:rPr sz="1000" b="1" spc="-5" dirty="0">
                <a:latin typeface="Times New Roman" panose="02020603050405020304"/>
                <a:cs typeface="Times New Roman" panose="02020603050405020304"/>
              </a:rPr>
              <a:t>NK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细胞治疗⾮霍奇⾦淋巴瘤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的临床研究； 与</a:t>
            </a:r>
            <a:r>
              <a:rPr sz="1000" b="1" dirty="0">
                <a:solidFill>
                  <a:srgbClr val="71685A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北医三院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联合开展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脂肪组织冻存再移植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的临床前研究；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150000"/>
              </a:lnSpc>
            </a:pP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与</a:t>
            </a:r>
            <a:r>
              <a:rPr sz="1000" b="1" dirty="0">
                <a:solidFill>
                  <a:srgbClr val="71685A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浙江⼤学第⼆附院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联合开展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外泌体治疗结直肠癌术后伤⼝恢复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的临床前研究；  与</a:t>
            </a:r>
            <a:r>
              <a:rPr sz="1000" b="1" dirty="0">
                <a:solidFill>
                  <a:srgbClr val="71685A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哈尔滨⼤学第⼀附属医院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联合开展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⼲细胞治疗⻣科相关适应症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的临床备案研究； 与</a:t>
            </a:r>
            <a:r>
              <a:rPr sz="1000" b="1" dirty="0">
                <a:solidFill>
                  <a:srgbClr val="71685A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⻘岛市⽴医院开展⼲细胞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治疗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糖尿病合并冠⼼病动脉粥样硬化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作⽤机制研究；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与</a:t>
            </a:r>
            <a:r>
              <a:rPr sz="1000" b="1" dirty="0">
                <a:solidFill>
                  <a:srgbClr val="71685A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⻘岛市⽴医院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联合⾃体脂肪源⾎管基质部分</a:t>
            </a:r>
            <a:r>
              <a:rPr sz="1000" spc="-2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00" spc="-25" dirty="0">
                <a:latin typeface="Times New Roman" panose="02020603050405020304"/>
                <a:cs typeface="Times New Roman" panose="02020603050405020304"/>
              </a:rPr>
              <a:t>SVF</a:t>
            </a:r>
            <a:r>
              <a:rPr sz="1000" spc="-2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临床治疗</a:t>
            </a:r>
            <a:r>
              <a:rPr sz="1000" b="1" dirty="0">
                <a:latin typeface="Microsoft JhengHei UI" panose="020B0604030504040204" charset="-120"/>
                <a:cs typeface="Microsoft JhengHei UI" panose="020B0604030504040204" charset="-120"/>
              </a:rPr>
              <a:t>膝⻣关节炎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55345" y="1988820"/>
            <a:ext cx="114300" cy="4248785"/>
          </a:xfrm>
          <a:custGeom>
            <a:avLst/>
            <a:gdLst/>
            <a:ahLst/>
            <a:cxnLst/>
            <a:rect l="l" t="t" r="r" b="b"/>
            <a:pathLst>
              <a:path w="114300" h="4248785">
                <a:moveTo>
                  <a:pt x="38100" y="4134485"/>
                </a:moveTo>
                <a:lnTo>
                  <a:pt x="0" y="4134485"/>
                </a:lnTo>
                <a:lnTo>
                  <a:pt x="57150" y="4248785"/>
                </a:lnTo>
                <a:lnTo>
                  <a:pt x="100012" y="4163060"/>
                </a:lnTo>
                <a:lnTo>
                  <a:pt x="38100" y="4163060"/>
                </a:lnTo>
                <a:lnTo>
                  <a:pt x="38100" y="4134485"/>
                </a:lnTo>
                <a:close/>
              </a:path>
              <a:path w="114300" h="4248785">
                <a:moveTo>
                  <a:pt x="76200" y="0"/>
                </a:moveTo>
                <a:lnTo>
                  <a:pt x="38100" y="0"/>
                </a:lnTo>
                <a:lnTo>
                  <a:pt x="38100" y="4163060"/>
                </a:lnTo>
                <a:lnTo>
                  <a:pt x="76200" y="4163060"/>
                </a:lnTo>
                <a:lnTo>
                  <a:pt x="76200" y="0"/>
                </a:lnTo>
                <a:close/>
              </a:path>
              <a:path w="114300" h="4248785">
                <a:moveTo>
                  <a:pt x="114300" y="4134485"/>
                </a:moveTo>
                <a:lnTo>
                  <a:pt x="76200" y="4134485"/>
                </a:lnTo>
                <a:lnTo>
                  <a:pt x="76200" y="4163060"/>
                </a:lnTo>
                <a:lnTo>
                  <a:pt x="100012" y="4163060"/>
                </a:lnTo>
                <a:lnTo>
                  <a:pt x="114300" y="4134485"/>
                </a:lnTo>
                <a:close/>
              </a:path>
            </a:pathLst>
          </a:custGeom>
          <a:solidFill>
            <a:srgbClr val="009F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24865" y="2280285"/>
            <a:ext cx="174625" cy="1746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24865" y="4545329"/>
            <a:ext cx="174625" cy="174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115906" y="4460240"/>
            <a:ext cx="1447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全链条闭环产业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89354" y="5191759"/>
            <a:ext cx="586740" cy="586740"/>
          </a:xfrm>
          <a:custGeom>
            <a:avLst/>
            <a:gdLst/>
            <a:ahLst/>
            <a:cxnLst/>
            <a:rect l="l" t="t" r="r" b="b"/>
            <a:pathLst>
              <a:path w="586739" h="586739">
                <a:moveTo>
                  <a:pt x="293370" y="0"/>
                </a:moveTo>
                <a:lnTo>
                  <a:pt x="245784" y="3840"/>
                </a:lnTo>
                <a:lnTo>
                  <a:pt x="200642" y="14959"/>
                </a:lnTo>
                <a:lnTo>
                  <a:pt x="158549" y="32756"/>
                </a:lnTo>
                <a:lnTo>
                  <a:pt x="120109" y="56630"/>
                </a:lnTo>
                <a:lnTo>
                  <a:pt x="85926" y="85978"/>
                </a:lnTo>
                <a:lnTo>
                  <a:pt x="56603" y="120200"/>
                </a:lnTo>
                <a:lnTo>
                  <a:pt x="32745" y="158694"/>
                </a:lnTo>
                <a:lnTo>
                  <a:pt x="14956" y="200858"/>
                </a:lnTo>
                <a:lnTo>
                  <a:pt x="3839" y="246092"/>
                </a:lnTo>
                <a:lnTo>
                  <a:pt x="0" y="293792"/>
                </a:lnTo>
                <a:lnTo>
                  <a:pt x="3839" y="341264"/>
                </a:lnTo>
                <a:lnTo>
                  <a:pt x="14956" y="386314"/>
                </a:lnTo>
                <a:lnTo>
                  <a:pt x="32745" y="428335"/>
                </a:lnTo>
                <a:lnTo>
                  <a:pt x="56603" y="466721"/>
                </a:lnTo>
                <a:lnTo>
                  <a:pt x="85926" y="500866"/>
                </a:lnTo>
                <a:lnTo>
                  <a:pt x="120109" y="530163"/>
                </a:lnTo>
                <a:lnTo>
                  <a:pt x="158549" y="554005"/>
                </a:lnTo>
                <a:lnTo>
                  <a:pt x="200642" y="571787"/>
                </a:lnTo>
                <a:lnTo>
                  <a:pt x="245784" y="582900"/>
                </a:lnTo>
                <a:lnTo>
                  <a:pt x="293370" y="586739"/>
                </a:lnTo>
                <a:lnTo>
                  <a:pt x="340956" y="582900"/>
                </a:lnTo>
                <a:lnTo>
                  <a:pt x="386098" y="571783"/>
                </a:lnTo>
                <a:lnTo>
                  <a:pt x="428190" y="553994"/>
                </a:lnTo>
                <a:lnTo>
                  <a:pt x="466631" y="530136"/>
                </a:lnTo>
                <a:lnTo>
                  <a:pt x="500814" y="500813"/>
                </a:lnTo>
                <a:lnTo>
                  <a:pt x="530137" y="466630"/>
                </a:lnTo>
                <a:lnTo>
                  <a:pt x="553995" y="428190"/>
                </a:lnTo>
                <a:lnTo>
                  <a:pt x="571784" y="386097"/>
                </a:lnTo>
                <a:lnTo>
                  <a:pt x="582900" y="340956"/>
                </a:lnTo>
                <a:lnTo>
                  <a:pt x="586740" y="293369"/>
                </a:lnTo>
                <a:lnTo>
                  <a:pt x="582900" y="245783"/>
                </a:lnTo>
                <a:lnTo>
                  <a:pt x="571784" y="200642"/>
                </a:lnTo>
                <a:lnTo>
                  <a:pt x="553995" y="158549"/>
                </a:lnTo>
                <a:lnTo>
                  <a:pt x="530137" y="120109"/>
                </a:lnTo>
                <a:lnTo>
                  <a:pt x="500814" y="85925"/>
                </a:lnTo>
                <a:lnTo>
                  <a:pt x="466631" y="56603"/>
                </a:lnTo>
                <a:lnTo>
                  <a:pt x="428190" y="32745"/>
                </a:lnTo>
                <a:lnTo>
                  <a:pt x="386098" y="14956"/>
                </a:lnTo>
                <a:lnTo>
                  <a:pt x="340956" y="3839"/>
                </a:lnTo>
                <a:lnTo>
                  <a:pt x="293370" y="0"/>
                </a:lnTo>
                <a:close/>
              </a:path>
            </a:pathLst>
          </a:custGeom>
          <a:solidFill>
            <a:srgbClr val="005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93812" y="5272605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采 集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10714" y="5253991"/>
            <a:ext cx="250190" cy="473709"/>
          </a:xfrm>
          <a:custGeom>
            <a:avLst/>
            <a:gdLst/>
            <a:ahLst/>
            <a:cxnLst/>
            <a:rect l="l" t="t" r="r" b="b"/>
            <a:pathLst>
              <a:path w="250189" h="473710">
                <a:moveTo>
                  <a:pt x="124460" y="0"/>
                </a:moveTo>
                <a:lnTo>
                  <a:pt x="124460" y="118532"/>
                </a:lnTo>
                <a:lnTo>
                  <a:pt x="0" y="118532"/>
                </a:lnTo>
                <a:lnTo>
                  <a:pt x="0" y="354752"/>
                </a:lnTo>
                <a:lnTo>
                  <a:pt x="124460" y="354752"/>
                </a:lnTo>
                <a:lnTo>
                  <a:pt x="124460" y="473286"/>
                </a:lnTo>
                <a:lnTo>
                  <a:pt x="249765" y="236219"/>
                </a:lnTo>
                <a:lnTo>
                  <a:pt x="12446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259964" y="5191759"/>
            <a:ext cx="587375" cy="586740"/>
          </a:xfrm>
          <a:custGeom>
            <a:avLst/>
            <a:gdLst/>
            <a:ahLst/>
            <a:cxnLst/>
            <a:rect l="l" t="t" r="r" b="b"/>
            <a:pathLst>
              <a:path w="587375" h="586739">
                <a:moveTo>
                  <a:pt x="293687" y="0"/>
                </a:moveTo>
                <a:lnTo>
                  <a:pt x="246049" y="3840"/>
                </a:lnTo>
                <a:lnTo>
                  <a:pt x="200859" y="14959"/>
                </a:lnTo>
                <a:lnTo>
                  <a:pt x="158721" y="32756"/>
                </a:lnTo>
                <a:lnTo>
                  <a:pt x="120239" y="56630"/>
                </a:lnTo>
                <a:lnTo>
                  <a:pt x="86019" y="85978"/>
                </a:lnTo>
                <a:lnTo>
                  <a:pt x="56664" y="120200"/>
                </a:lnTo>
                <a:lnTo>
                  <a:pt x="32780" y="158694"/>
                </a:lnTo>
                <a:lnTo>
                  <a:pt x="14972" y="200858"/>
                </a:lnTo>
                <a:lnTo>
                  <a:pt x="3843" y="246092"/>
                </a:lnTo>
                <a:lnTo>
                  <a:pt x="0" y="293792"/>
                </a:lnTo>
                <a:lnTo>
                  <a:pt x="3843" y="341264"/>
                </a:lnTo>
                <a:lnTo>
                  <a:pt x="14972" y="386314"/>
                </a:lnTo>
                <a:lnTo>
                  <a:pt x="32780" y="428335"/>
                </a:lnTo>
                <a:lnTo>
                  <a:pt x="56664" y="466721"/>
                </a:lnTo>
                <a:lnTo>
                  <a:pt x="86019" y="500866"/>
                </a:lnTo>
                <a:lnTo>
                  <a:pt x="120239" y="530163"/>
                </a:lnTo>
                <a:lnTo>
                  <a:pt x="158721" y="554005"/>
                </a:lnTo>
                <a:lnTo>
                  <a:pt x="200859" y="571787"/>
                </a:lnTo>
                <a:lnTo>
                  <a:pt x="246049" y="582900"/>
                </a:lnTo>
                <a:lnTo>
                  <a:pt x="293687" y="586739"/>
                </a:lnTo>
                <a:lnTo>
                  <a:pt x="341325" y="582900"/>
                </a:lnTo>
                <a:lnTo>
                  <a:pt x="386515" y="571783"/>
                </a:lnTo>
                <a:lnTo>
                  <a:pt x="428653" y="553994"/>
                </a:lnTo>
                <a:lnTo>
                  <a:pt x="467135" y="530136"/>
                </a:lnTo>
                <a:lnTo>
                  <a:pt x="501355" y="500813"/>
                </a:lnTo>
                <a:lnTo>
                  <a:pt x="530710" y="466630"/>
                </a:lnTo>
                <a:lnTo>
                  <a:pt x="554594" y="428190"/>
                </a:lnTo>
                <a:lnTo>
                  <a:pt x="572402" y="386097"/>
                </a:lnTo>
                <a:lnTo>
                  <a:pt x="583531" y="340956"/>
                </a:lnTo>
                <a:lnTo>
                  <a:pt x="587375" y="293369"/>
                </a:lnTo>
                <a:lnTo>
                  <a:pt x="583531" y="245783"/>
                </a:lnTo>
                <a:lnTo>
                  <a:pt x="572402" y="200642"/>
                </a:lnTo>
                <a:lnTo>
                  <a:pt x="554594" y="158549"/>
                </a:lnTo>
                <a:lnTo>
                  <a:pt x="530710" y="120109"/>
                </a:lnTo>
                <a:lnTo>
                  <a:pt x="501355" y="85925"/>
                </a:lnTo>
                <a:lnTo>
                  <a:pt x="467135" y="56603"/>
                </a:lnTo>
                <a:lnTo>
                  <a:pt x="428653" y="32745"/>
                </a:lnTo>
                <a:lnTo>
                  <a:pt x="386515" y="14956"/>
                </a:lnTo>
                <a:lnTo>
                  <a:pt x="341325" y="3839"/>
                </a:lnTo>
                <a:lnTo>
                  <a:pt x="293687" y="0"/>
                </a:lnTo>
                <a:close/>
              </a:path>
            </a:pathLst>
          </a:custGeom>
          <a:solidFill>
            <a:srgbClr val="005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2464516" y="5272605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存 储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81960" y="5240654"/>
            <a:ext cx="248920" cy="473709"/>
          </a:xfrm>
          <a:custGeom>
            <a:avLst/>
            <a:gdLst/>
            <a:ahLst/>
            <a:cxnLst/>
            <a:rect l="l" t="t" r="r" b="b"/>
            <a:pathLst>
              <a:path w="248919" h="473710">
                <a:moveTo>
                  <a:pt x="124459" y="0"/>
                </a:moveTo>
                <a:lnTo>
                  <a:pt x="124459" y="118532"/>
                </a:lnTo>
                <a:lnTo>
                  <a:pt x="0" y="118532"/>
                </a:lnTo>
                <a:lnTo>
                  <a:pt x="0" y="354753"/>
                </a:lnTo>
                <a:lnTo>
                  <a:pt x="124459" y="354753"/>
                </a:lnTo>
                <a:lnTo>
                  <a:pt x="124459" y="473286"/>
                </a:lnTo>
                <a:lnTo>
                  <a:pt x="248919" y="236220"/>
                </a:lnTo>
                <a:lnTo>
                  <a:pt x="12445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331211" y="5178425"/>
            <a:ext cx="586740" cy="586740"/>
          </a:xfrm>
          <a:custGeom>
            <a:avLst/>
            <a:gdLst/>
            <a:ahLst/>
            <a:cxnLst/>
            <a:rect l="l" t="t" r="r" b="b"/>
            <a:pathLst>
              <a:path w="586739" h="586739">
                <a:moveTo>
                  <a:pt x="293370" y="0"/>
                </a:moveTo>
                <a:lnTo>
                  <a:pt x="245783" y="3840"/>
                </a:lnTo>
                <a:lnTo>
                  <a:pt x="200642" y="14959"/>
                </a:lnTo>
                <a:lnTo>
                  <a:pt x="158549" y="32756"/>
                </a:lnTo>
                <a:lnTo>
                  <a:pt x="120109" y="56630"/>
                </a:lnTo>
                <a:lnTo>
                  <a:pt x="85925" y="85978"/>
                </a:lnTo>
                <a:lnTo>
                  <a:pt x="56603" y="120200"/>
                </a:lnTo>
                <a:lnTo>
                  <a:pt x="32745" y="158694"/>
                </a:lnTo>
                <a:lnTo>
                  <a:pt x="14956" y="200859"/>
                </a:lnTo>
                <a:lnTo>
                  <a:pt x="3839" y="246093"/>
                </a:lnTo>
                <a:lnTo>
                  <a:pt x="0" y="293794"/>
                </a:lnTo>
                <a:lnTo>
                  <a:pt x="3839" y="341265"/>
                </a:lnTo>
                <a:lnTo>
                  <a:pt x="14956" y="386314"/>
                </a:lnTo>
                <a:lnTo>
                  <a:pt x="32745" y="428336"/>
                </a:lnTo>
                <a:lnTo>
                  <a:pt x="56603" y="466722"/>
                </a:lnTo>
                <a:lnTo>
                  <a:pt x="85925" y="500867"/>
                </a:lnTo>
                <a:lnTo>
                  <a:pt x="120109" y="530164"/>
                </a:lnTo>
                <a:lnTo>
                  <a:pt x="158549" y="554006"/>
                </a:lnTo>
                <a:lnTo>
                  <a:pt x="200642" y="571787"/>
                </a:lnTo>
                <a:lnTo>
                  <a:pt x="245783" y="582901"/>
                </a:lnTo>
                <a:lnTo>
                  <a:pt x="293370" y="586740"/>
                </a:lnTo>
                <a:lnTo>
                  <a:pt x="340955" y="582900"/>
                </a:lnTo>
                <a:lnTo>
                  <a:pt x="386097" y="571784"/>
                </a:lnTo>
                <a:lnTo>
                  <a:pt x="428189" y="553994"/>
                </a:lnTo>
                <a:lnTo>
                  <a:pt x="466630" y="530136"/>
                </a:lnTo>
                <a:lnTo>
                  <a:pt x="500813" y="500814"/>
                </a:lnTo>
                <a:lnTo>
                  <a:pt x="530136" y="466630"/>
                </a:lnTo>
                <a:lnTo>
                  <a:pt x="553994" y="428190"/>
                </a:lnTo>
                <a:lnTo>
                  <a:pt x="571783" y="386097"/>
                </a:lnTo>
                <a:lnTo>
                  <a:pt x="582900" y="340956"/>
                </a:lnTo>
                <a:lnTo>
                  <a:pt x="586739" y="293369"/>
                </a:lnTo>
                <a:lnTo>
                  <a:pt x="582900" y="245783"/>
                </a:lnTo>
                <a:lnTo>
                  <a:pt x="571783" y="200642"/>
                </a:lnTo>
                <a:lnTo>
                  <a:pt x="553994" y="158549"/>
                </a:lnTo>
                <a:lnTo>
                  <a:pt x="530136" y="120109"/>
                </a:lnTo>
                <a:lnTo>
                  <a:pt x="500813" y="85925"/>
                </a:lnTo>
                <a:lnTo>
                  <a:pt x="466630" y="56603"/>
                </a:lnTo>
                <a:lnTo>
                  <a:pt x="428189" y="32745"/>
                </a:lnTo>
                <a:lnTo>
                  <a:pt x="386097" y="14956"/>
                </a:lnTo>
                <a:lnTo>
                  <a:pt x="340955" y="3839"/>
                </a:lnTo>
                <a:lnTo>
                  <a:pt x="293370" y="0"/>
                </a:lnTo>
                <a:close/>
              </a:path>
            </a:pathLst>
          </a:custGeom>
          <a:solidFill>
            <a:srgbClr val="005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535669" y="525927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制 备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52571" y="5240654"/>
            <a:ext cx="250190" cy="473709"/>
          </a:xfrm>
          <a:custGeom>
            <a:avLst/>
            <a:gdLst/>
            <a:ahLst/>
            <a:cxnLst/>
            <a:rect l="l" t="t" r="r" b="b"/>
            <a:pathLst>
              <a:path w="250189" h="473710">
                <a:moveTo>
                  <a:pt x="124460" y="0"/>
                </a:moveTo>
                <a:lnTo>
                  <a:pt x="124460" y="118532"/>
                </a:lnTo>
                <a:lnTo>
                  <a:pt x="0" y="118532"/>
                </a:lnTo>
                <a:lnTo>
                  <a:pt x="0" y="354753"/>
                </a:lnTo>
                <a:lnTo>
                  <a:pt x="124460" y="354753"/>
                </a:lnTo>
                <a:lnTo>
                  <a:pt x="124460" y="473286"/>
                </a:lnTo>
                <a:lnTo>
                  <a:pt x="249765" y="236220"/>
                </a:lnTo>
                <a:lnTo>
                  <a:pt x="12446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401820" y="5178425"/>
            <a:ext cx="587375" cy="586740"/>
          </a:xfrm>
          <a:custGeom>
            <a:avLst/>
            <a:gdLst/>
            <a:ahLst/>
            <a:cxnLst/>
            <a:rect l="l" t="t" r="r" b="b"/>
            <a:pathLst>
              <a:path w="587375" h="586739">
                <a:moveTo>
                  <a:pt x="293687" y="0"/>
                </a:moveTo>
                <a:lnTo>
                  <a:pt x="246049" y="3840"/>
                </a:lnTo>
                <a:lnTo>
                  <a:pt x="200859" y="14959"/>
                </a:lnTo>
                <a:lnTo>
                  <a:pt x="158721" y="32756"/>
                </a:lnTo>
                <a:lnTo>
                  <a:pt x="120239" y="56630"/>
                </a:lnTo>
                <a:lnTo>
                  <a:pt x="86019" y="85978"/>
                </a:lnTo>
                <a:lnTo>
                  <a:pt x="56664" y="120200"/>
                </a:lnTo>
                <a:lnTo>
                  <a:pt x="32780" y="158694"/>
                </a:lnTo>
                <a:lnTo>
                  <a:pt x="14972" y="200859"/>
                </a:lnTo>
                <a:lnTo>
                  <a:pt x="3843" y="246093"/>
                </a:lnTo>
                <a:lnTo>
                  <a:pt x="0" y="293794"/>
                </a:lnTo>
                <a:lnTo>
                  <a:pt x="3843" y="341265"/>
                </a:lnTo>
                <a:lnTo>
                  <a:pt x="14972" y="386314"/>
                </a:lnTo>
                <a:lnTo>
                  <a:pt x="32780" y="428336"/>
                </a:lnTo>
                <a:lnTo>
                  <a:pt x="56664" y="466722"/>
                </a:lnTo>
                <a:lnTo>
                  <a:pt x="86019" y="500867"/>
                </a:lnTo>
                <a:lnTo>
                  <a:pt x="120239" y="530164"/>
                </a:lnTo>
                <a:lnTo>
                  <a:pt x="158721" y="554006"/>
                </a:lnTo>
                <a:lnTo>
                  <a:pt x="200859" y="571787"/>
                </a:lnTo>
                <a:lnTo>
                  <a:pt x="246049" y="582901"/>
                </a:lnTo>
                <a:lnTo>
                  <a:pt x="293687" y="586740"/>
                </a:lnTo>
                <a:lnTo>
                  <a:pt x="341325" y="582900"/>
                </a:lnTo>
                <a:lnTo>
                  <a:pt x="386515" y="571784"/>
                </a:lnTo>
                <a:lnTo>
                  <a:pt x="428653" y="553994"/>
                </a:lnTo>
                <a:lnTo>
                  <a:pt x="467135" y="530136"/>
                </a:lnTo>
                <a:lnTo>
                  <a:pt x="501355" y="500814"/>
                </a:lnTo>
                <a:lnTo>
                  <a:pt x="530710" y="466630"/>
                </a:lnTo>
                <a:lnTo>
                  <a:pt x="554594" y="428190"/>
                </a:lnTo>
                <a:lnTo>
                  <a:pt x="572402" y="386097"/>
                </a:lnTo>
                <a:lnTo>
                  <a:pt x="583531" y="340956"/>
                </a:lnTo>
                <a:lnTo>
                  <a:pt x="587375" y="293369"/>
                </a:lnTo>
                <a:lnTo>
                  <a:pt x="583531" y="245783"/>
                </a:lnTo>
                <a:lnTo>
                  <a:pt x="572402" y="200642"/>
                </a:lnTo>
                <a:lnTo>
                  <a:pt x="554594" y="158549"/>
                </a:lnTo>
                <a:lnTo>
                  <a:pt x="530710" y="120109"/>
                </a:lnTo>
                <a:lnTo>
                  <a:pt x="501355" y="85925"/>
                </a:lnTo>
                <a:lnTo>
                  <a:pt x="467135" y="56603"/>
                </a:lnTo>
                <a:lnTo>
                  <a:pt x="428653" y="32745"/>
                </a:lnTo>
                <a:lnTo>
                  <a:pt x="386515" y="14956"/>
                </a:lnTo>
                <a:lnTo>
                  <a:pt x="341325" y="3839"/>
                </a:lnTo>
                <a:lnTo>
                  <a:pt x="293687" y="0"/>
                </a:lnTo>
                <a:close/>
              </a:path>
            </a:pathLst>
          </a:custGeom>
          <a:solidFill>
            <a:srgbClr val="0059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4606371" y="525927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临 床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57789" y="2773045"/>
            <a:ext cx="4822190" cy="116205"/>
          </a:xfrm>
          <a:custGeom>
            <a:avLst/>
            <a:gdLst/>
            <a:ahLst/>
            <a:cxnLst/>
            <a:rect l="l" t="t" r="r" b="b"/>
            <a:pathLst>
              <a:path w="4822190" h="116205">
                <a:moveTo>
                  <a:pt x="4707901" y="1578"/>
                </a:moveTo>
                <a:lnTo>
                  <a:pt x="4707580" y="39676"/>
                </a:lnTo>
                <a:lnTo>
                  <a:pt x="4736153" y="39917"/>
                </a:lnTo>
                <a:lnTo>
                  <a:pt x="4735832" y="78016"/>
                </a:lnTo>
                <a:lnTo>
                  <a:pt x="4707256" y="78016"/>
                </a:lnTo>
                <a:lnTo>
                  <a:pt x="4706937" y="115874"/>
                </a:lnTo>
                <a:lnTo>
                  <a:pt x="4784277" y="78016"/>
                </a:lnTo>
                <a:lnTo>
                  <a:pt x="4735832" y="78016"/>
                </a:lnTo>
                <a:lnTo>
                  <a:pt x="4784769" y="77775"/>
                </a:lnTo>
                <a:lnTo>
                  <a:pt x="4821715" y="59689"/>
                </a:lnTo>
                <a:lnTo>
                  <a:pt x="4707901" y="1578"/>
                </a:lnTo>
                <a:close/>
              </a:path>
              <a:path w="4822190" h="116205">
                <a:moveTo>
                  <a:pt x="4707580" y="39676"/>
                </a:moveTo>
                <a:lnTo>
                  <a:pt x="4707258" y="77775"/>
                </a:lnTo>
                <a:lnTo>
                  <a:pt x="4735832" y="78016"/>
                </a:lnTo>
                <a:lnTo>
                  <a:pt x="4736153" y="39917"/>
                </a:lnTo>
                <a:lnTo>
                  <a:pt x="4707580" y="39676"/>
                </a:lnTo>
                <a:close/>
              </a:path>
              <a:path w="4822190" h="116205">
                <a:moveTo>
                  <a:pt x="321" y="0"/>
                </a:moveTo>
                <a:lnTo>
                  <a:pt x="0" y="38098"/>
                </a:lnTo>
                <a:lnTo>
                  <a:pt x="4707258" y="77775"/>
                </a:lnTo>
                <a:lnTo>
                  <a:pt x="4707580" y="39676"/>
                </a:lnTo>
                <a:lnTo>
                  <a:pt x="321" y="0"/>
                </a:lnTo>
                <a:close/>
              </a:path>
            </a:pathLst>
          </a:custGeom>
          <a:solidFill>
            <a:srgbClr val="009F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730365" y="2705735"/>
            <a:ext cx="212725" cy="2127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670018" y="2713790"/>
            <a:ext cx="174625" cy="174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590622" y="2738412"/>
            <a:ext cx="174625" cy="174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566326" y="2745421"/>
            <a:ext cx="174625" cy="174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608944" y="2724785"/>
            <a:ext cx="174626" cy="174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6670675" y="2929891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克隆 技术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79067" y="2929891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外泌 体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283705" y="2947691"/>
            <a:ext cx="787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类器官肿瘤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88900" marR="5080" indent="-76200">
              <a:lnSpc>
                <a:spcPct val="100000"/>
              </a:lnSpc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⽤药筛查及 药物研发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22614" y="3023947"/>
            <a:ext cx="262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 panose="02020603050405020304"/>
                <a:cs typeface="Times New Roman" panose="02020603050405020304"/>
              </a:rPr>
              <a:t>I</a:t>
            </a:r>
            <a:r>
              <a:rPr sz="1200" b="1" spc="-10" dirty="0">
                <a:latin typeface="Times New Roman" panose="02020603050405020304"/>
                <a:cs typeface="Times New Roman" panose="02020603050405020304"/>
              </a:rPr>
              <a:t>P</a:t>
            </a:r>
            <a:r>
              <a:rPr sz="1200" b="1" dirty="0">
                <a:latin typeface="Times New Roman" panose="02020603050405020304"/>
                <a:cs typeface="Times New Roman" panose="02020603050405020304"/>
              </a:rPr>
              <a:t>S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530205" y="2932431"/>
            <a:ext cx="330200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ts val="1430"/>
              </a:lnSpc>
              <a:spcBef>
                <a:spcPts val="100"/>
              </a:spcBef>
            </a:pPr>
            <a:r>
              <a:rPr sz="1200" b="1" spc="-5" dirty="0">
                <a:latin typeface="Times New Roman" panose="02020603050405020304"/>
                <a:cs typeface="Times New Roman" panose="02020603050405020304"/>
              </a:rPr>
              <a:t>TIL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ts val="1440"/>
              </a:lnSpc>
              <a:spcBef>
                <a:spcPts val="35"/>
              </a:spcBef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癌症 治疗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83984" y="5139944"/>
            <a:ext cx="107950" cy="56324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2385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solidFill>
                  <a:srgbClr val="4B3622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83984" y="5906135"/>
            <a:ext cx="70485" cy="482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•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712584" y="5111834"/>
            <a:ext cx="4316730" cy="126682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84785">
              <a:lnSpc>
                <a:spcPct val="100000"/>
              </a:lnSpc>
              <a:spcBef>
                <a:spcPts val="960"/>
              </a:spcBef>
            </a:pPr>
            <a:r>
              <a:rPr sz="1400" b="1" dirty="0">
                <a:solidFill>
                  <a:srgbClr val="4B3622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平台搭建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清华⻓三⻆研究院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中科院海洋所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⼭东省科学院⽣物所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⼭东省⽴医院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⻘ 岛⼤学附属医院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⻘岛⼤学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⻘岛科技⼤学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⻘岛农业⼤学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滨州医学院；  以院⼠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泰⼭学者及临床专家组成的科学家集团；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000" spc="-10" dirty="0">
                <a:latin typeface="Times New Roman" panose="02020603050405020304"/>
                <a:cs typeface="Times New Roman" panose="02020603050405020304"/>
              </a:rPr>
              <a:t>SCI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⽂章</a:t>
            </a:r>
            <a:r>
              <a:rPr sz="1000" spc="-55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000" dirty="0">
                <a:latin typeface="Microsoft JhengHei UI" panose="020B0604030504040204" charset="-120"/>
                <a:cs typeface="Microsoft JhengHei UI" panose="020B0604030504040204" charset="-120"/>
              </a:rPr>
              <a:t>专利持续产出</a:t>
            </a:r>
            <a:endParaRPr sz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49131" y="206573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08363" y="675963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3492" y="4455159"/>
            <a:ext cx="79375" cy="84963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2092" y="4441613"/>
            <a:ext cx="558800" cy="84963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7</a:t>
            </a: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⼤品牌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ts val="2170"/>
              </a:lnSpc>
              <a:spcBef>
                <a:spcPts val="185"/>
              </a:spcBef>
            </a:pPr>
            <a:r>
              <a:rPr sz="1200" b="1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8</a:t>
            </a: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⼤产业  </a:t>
            </a:r>
            <a:r>
              <a:rPr sz="1200" b="1" spc="-5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U+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1279" y="4455159"/>
            <a:ext cx="79375" cy="13512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F5B324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9879" y="4439920"/>
            <a:ext cx="1092200" cy="135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海尔⼤健康平台 </a:t>
            </a:r>
            <a:r>
              <a:rPr sz="1200" b="1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海尔⽣物科技 盈康⽣命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157480">
              <a:lnSpc>
                <a:spcPct val="125000"/>
              </a:lnSpc>
              <a:spcBef>
                <a:spcPts val="360"/>
              </a:spcBef>
            </a:pPr>
            <a:r>
              <a:rPr sz="1200" b="1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海尔⽣物医疗 </a:t>
            </a: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海尔消费⾦融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8700" y="4475480"/>
            <a:ext cx="79375" cy="5740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37300" y="4460239"/>
            <a:ext cx="109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海尔产城创集团 卡奥斯</a:t>
            </a:r>
            <a:r>
              <a:rPr sz="1200" b="1" spc="-7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少海汇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71653" y="4560992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•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00253" y="4545752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海尔兄弟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70337" y="4183802"/>
            <a:ext cx="269240" cy="253365"/>
          </a:xfrm>
          <a:custGeom>
            <a:avLst/>
            <a:gdLst/>
            <a:ahLst/>
            <a:cxnLst/>
            <a:rect l="l" t="t" r="r" b="b"/>
            <a:pathLst>
              <a:path w="269239" h="253364">
                <a:moveTo>
                  <a:pt x="60960" y="113877"/>
                </a:moveTo>
                <a:lnTo>
                  <a:pt x="5685" y="113877"/>
                </a:lnTo>
                <a:lnTo>
                  <a:pt x="0" y="119562"/>
                </a:lnTo>
                <a:lnTo>
                  <a:pt x="0" y="130239"/>
                </a:lnTo>
                <a:lnTo>
                  <a:pt x="1550" y="133540"/>
                </a:lnTo>
                <a:lnTo>
                  <a:pt x="128220" y="251856"/>
                </a:lnTo>
                <a:lnTo>
                  <a:pt x="131268" y="253154"/>
                </a:lnTo>
                <a:lnTo>
                  <a:pt x="137970" y="253154"/>
                </a:lnTo>
                <a:lnTo>
                  <a:pt x="141019" y="251856"/>
                </a:lnTo>
                <a:lnTo>
                  <a:pt x="153226" y="240454"/>
                </a:lnTo>
                <a:lnTo>
                  <a:pt x="134620" y="240454"/>
                </a:lnTo>
                <a:lnTo>
                  <a:pt x="125950" y="231173"/>
                </a:lnTo>
                <a:lnTo>
                  <a:pt x="134619" y="223075"/>
                </a:lnTo>
                <a:lnTo>
                  <a:pt x="44902" y="139277"/>
                </a:lnTo>
                <a:lnTo>
                  <a:pt x="12700" y="139277"/>
                </a:lnTo>
                <a:lnTo>
                  <a:pt x="12700" y="126577"/>
                </a:lnTo>
                <a:lnTo>
                  <a:pt x="21369" y="117295"/>
                </a:lnTo>
                <a:lnTo>
                  <a:pt x="60960" y="117295"/>
                </a:lnTo>
                <a:lnTo>
                  <a:pt x="60960" y="113877"/>
                </a:lnTo>
                <a:close/>
              </a:path>
              <a:path w="269239" h="253364">
                <a:moveTo>
                  <a:pt x="134619" y="223075"/>
                </a:moveTo>
                <a:lnTo>
                  <a:pt x="125950" y="231173"/>
                </a:lnTo>
                <a:lnTo>
                  <a:pt x="134620" y="240454"/>
                </a:lnTo>
                <a:lnTo>
                  <a:pt x="143289" y="231173"/>
                </a:lnTo>
                <a:lnTo>
                  <a:pt x="134619" y="223075"/>
                </a:lnTo>
                <a:close/>
              </a:path>
              <a:path w="269239" h="253364">
                <a:moveTo>
                  <a:pt x="247870" y="117295"/>
                </a:moveTo>
                <a:lnTo>
                  <a:pt x="134619" y="223075"/>
                </a:lnTo>
                <a:lnTo>
                  <a:pt x="143289" y="231173"/>
                </a:lnTo>
                <a:lnTo>
                  <a:pt x="134620" y="240454"/>
                </a:lnTo>
                <a:lnTo>
                  <a:pt x="153226" y="240454"/>
                </a:lnTo>
                <a:lnTo>
                  <a:pt x="261548" y="139277"/>
                </a:lnTo>
                <a:lnTo>
                  <a:pt x="253188" y="139277"/>
                </a:lnTo>
                <a:lnTo>
                  <a:pt x="250140" y="137979"/>
                </a:lnTo>
                <a:lnTo>
                  <a:pt x="247870" y="135858"/>
                </a:lnTo>
                <a:lnTo>
                  <a:pt x="256540" y="135858"/>
                </a:lnTo>
                <a:lnTo>
                  <a:pt x="256540" y="126577"/>
                </a:lnTo>
                <a:lnTo>
                  <a:pt x="247870" y="117295"/>
                </a:lnTo>
                <a:close/>
              </a:path>
              <a:path w="269239" h="253364">
                <a:moveTo>
                  <a:pt x="21369" y="117295"/>
                </a:moveTo>
                <a:lnTo>
                  <a:pt x="12700" y="126577"/>
                </a:lnTo>
                <a:lnTo>
                  <a:pt x="12700" y="139277"/>
                </a:lnTo>
                <a:lnTo>
                  <a:pt x="44902" y="139277"/>
                </a:lnTo>
                <a:lnTo>
                  <a:pt x="21369" y="117295"/>
                </a:lnTo>
                <a:close/>
              </a:path>
              <a:path w="269239" h="253364">
                <a:moveTo>
                  <a:pt x="60960" y="117295"/>
                </a:moveTo>
                <a:lnTo>
                  <a:pt x="21369" y="117295"/>
                </a:lnTo>
                <a:lnTo>
                  <a:pt x="44902" y="139277"/>
                </a:lnTo>
                <a:lnTo>
                  <a:pt x="66645" y="139277"/>
                </a:lnTo>
                <a:lnTo>
                  <a:pt x="60960" y="133591"/>
                </a:lnTo>
                <a:lnTo>
                  <a:pt x="60960" y="117295"/>
                </a:lnTo>
                <a:close/>
              </a:path>
              <a:path w="269239" h="253364">
                <a:moveTo>
                  <a:pt x="73660" y="113877"/>
                </a:moveTo>
                <a:lnTo>
                  <a:pt x="66645" y="113877"/>
                </a:lnTo>
                <a:lnTo>
                  <a:pt x="60960" y="119562"/>
                </a:lnTo>
                <a:lnTo>
                  <a:pt x="60960" y="133591"/>
                </a:lnTo>
                <a:lnTo>
                  <a:pt x="66645" y="139277"/>
                </a:lnTo>
                <a:lnTo>
                  <a:pt x="73660" y="139277"/>
                </a:lnTo>
                <a:lnTo>
                  <a:pt x="73660" y="113877"/>
                </a:lnTo>
                <a:close/>
              </a:path>
              <a:path w="269239" h="253364">
                <a:moveTo>
                  <a:pt x="86360" y="113877"/>
                </a:moveTo>
                <a:lnTo>
                  <a:pt x="73660" y="113877"/>
                </a:lnTo>
                <a:lnTo>
                  <a:pt x="73660" y="139277"/>
                </a:lnTo>
                <a:lnTo>
                  <a:pt x="80674" y="139277"/>
                </a:lnTo>
                <a:lnTo>
                  <a:pt x="86360" y="133591"/>
                </a:lnTo>
                <a:lnTo>
                  <a:pt x="86360" y="113877"/>
                </a:lnTo>
                <a:close/>
              </a:path>
              <a:path w="269239" h="253364">
                <a:moveTo>
                  <a:pt x="195580" y="12699"/>
                </a:moveTo>
                <a:lnTo>
                  <a:pt x="182880" y="12699"/>
                </a:lnTo>
                <a:lnTo>
                  <a:pt x="182880" y="133591"/>
                </a:lnTo>
                <a:lnTo>
                  <a:pt x="188565" y="139277"/>
                </a:lnTo>
                <a:lnTo>
                  <a:pt x="224337" y="139277"/>
                </a:lnTo>
                <a:lnTo>
                  <a:pt x="237934" y="126577"/>
                </a:lnTo>
                <a:lnTo>
                  <a:pt x="195580" y="126577"/>
                </a:lnTo>
                <a:lnTo>
                  <a:pt x="195580" y="113877"/>
                </a:lnTo>
                <a:lnTo>
                  <a:pt x="208280" y="113877"/>
                </a:lnTo>
                <a:lnTo>
                  <a:pt x="208280" y="25399"/>
                </a:lnTo>
                <a:lnTo>
                  <a:pt x="195580" y="25399"/>
                </a:lnTo>
                <a:lnTo>
                  <a:pt x="195580" y="12699"/>
                </a:lnTo>
                <a:close/>
              </a:path>
              <a:path w="269239" h="253364">
                <a:moveTo>
                  <a:pt x="256540" y="135858"/>
                </a:moveTo>
                <a:lnTo>
                  <a:pt x="247870" y="135858"/>
                </a:lnTo>
                <a:lnTo>
                  <a:pt x="250140" y="137979"/>
                </a:lnTo>
                <a:lnTo>
                  <a:pt x="253188" y="139277"/>
                </a:lnTo>
                <a:lnTo>
                  <a:pt x="256540" y="139277"/>
                </a:lnTo>
                <a:lnTo>
                  <a:pt x="256540" y="135858"/>
                </a:lnTo>
                <a:close/>
              </a:path>
              <a:path w="269239" h="253364">
                <a:moveTo>
                  <a:pt x="266973" y="117295"/>
                </a:moveTo>
                <a:lnTo>
                  <a:pt x="247870" y="117295"/>
                </a:lnTo>
                <a:lnTo>
                  <a:pt x="256540" y="126577"/>
                </a:lnTo>
                <a:lnTo>
                  <a:pt x="256540" y="139277"/>
                </a:lnTo>
                <a:lnTo>
                  <a:pt x="261548" y="139277"/>
                </a:lnTo>
                <a:lnTo>
                  <a:pt x="265209" y="135858"/>
                </a:lnTo>
                <a:lnTo>
                  <a:pt x="266973" y="135858"/>
                </a:lnTo>
                <a:lnTo>
                  <a:pt x="269240" y="133591"/>
                </a:lnTo>
                <a:lnTo>
                  <a:pt x="269240" y="119562"/>
                </a:lnTo>
                <a:lnTo>
                  <a:pt x="266973" y="117295"/>
                </a:lnTo>
                <a:close/>
              </a:path>
              <a:path w="269239" h="253364">
                <a:moveTo>
                  <a:pt x="266973" y="135858"/>
                </a:moveTo>
                <a:lnTo>
                  <a:pt x="265209" y="135858"/>
                </a:lnTo>
                <a:lnTo>
                  <a:pt x="261548" y="139277"/>
                </a:lnTo>
                <a:lnTo>
                  <a:pt x="263554" y="139277"/>
                </a:lnTo>
                <a:lnTo>
                  <a:pt x="266973" y="135858"/>
                </a:lnTo>
                <a:close/>
              </a:path>
              <a:path w="269239" h="253364">
                <a:moveTo>
                  <a:pt x="208280" y="113877"/>
                </a:moveTo>
                <a:lnTo>
                  <a:pt x="195580" y="113877"/>
                </a:lnTo>
                <a:lnTo>
                  <a:pt x="195580" y="126577"/>
                </a:lnTo>
                <a:lnTo>
                  <a:pt x="208280" y="126577"/>
                </a:lnTo>
                <a:lnTo>
                  <a:pt x="208280" y="113877"/>
                </a:lnTo>
                <a:close/>
              </a:path>
              <a:path w="269239" h="253364">
                <a:moveTo>
                  <a:pt x="263554" y="113877"/>
                </a:moveTo>
                <a:lnTo>
                  <a:pt x="208280" y="113877"/>
                </a:lnTo>
                <a:lnTo>
                  <a:pt x="208280" y="126577"/>
                </a:lnTo>
                <a:lnTo>
                  <a:pt x="237934" y="126577"/>
                </a:lnTo>
                <a:lnTo>
                  <a:pt x="247870" y="117295"/>
                </a:lnTo>
                <a:lnTo>
                  <a:pt x="266973" y="117295"/>
                </a:lnTo>
                <a:lnTo>
                  <a:pt x="263554" y="113877"/>
                </a:lnTo>
                <a:close/>
              </a:path>
              <a:path w="269239" h="253364">
                <a:moveTo>
                  <a:pt x="202594" y="0"/>
                </a:moveTo>
                <a:lnTo>
                  <a:pt x="66645" y="0"/>
                </a:lnTo>
                <a:lnTo>
                  <a:pt x="60960" y="5685"/>
                </a:lnTo>
                <a:lnTo>
                  <a:pt x="60960" y="119562"/>
                </a:lnTo>
                <a:lnTo>
                  <a:pt x="66645" y="113877"/>
                </a:lnTo>
                <a:lnTo>
                  <a:pt x="86360" y="113877"/>
                </a:lnTo>
                <a:lnTo>
                  <a:pt x="86360" y="25399"/>
                </a:lnTo>
                <a:lnTo>
                  <a:pt x="73660" y="25399"/>
                </a:lnTo>
                <a:lnTo>
                  <a:pt x="73660" y="12699"/>
                </a:lnTo>
                <a:lnTo>
                  <a:pt x="208280" y="12699"/>
                </a:lnTo>
                <a:lnTo>
                  <a:pt x="208280" y="5685"/>
                </a:lnTo>
                <a:lnTo>
                  <a:pt x="202594" y="0"/>
                </a:lnTo>
                <a:close/>
              </a:path>
              <a:path w="269239" h="253364">
                <a:moveTo>
                  <a:pt x="86360" y="12699"/>
                </a:moveTo>
                <a:lnTo>
                  <a:pt x="73660" y="12699"/>
                </a:lnTo>
                <a:lnTo>
                  <a:pt x="73660" y="25399"/>
                </a:lnTo>
                <a:lnTo>
                  <a:pt x="86360" y="25399"/>
                </a:lnTo>
                <a:lnTo>
                  <a:pt x="86360" y="12699"/>
                </a:lnTo>
                <a:close/>
              </a:path>
              <a:path w="269239" h="253364">
                <a:moveTo>
                  <a:pt x="182880" y="12699"/>
                </a:moveTo>
                <a:lnTo>
                  <a:pt x="86360" y="12699"/>
                </a:lnTo>
                <a:lnTo>
                  <a:pt x="86360" y="25399"/>
                </a:lnTo>
                <a:lnTo>
                  <a:pt x="182880" y="25399"/>
                </a:lnTo>
                <a:lnTo>
                  <a:pt x="182880" y="12699"/>
                </a:lnTo>
                <a:close/>
              </a:path>
              <a:path w="269239" h="253364">
                <a:moveTo>
                  <a:pt x="208280" y="12699"/>
                </a:moveTo>
                <a:lnTo>
                  <a:pt x="195580" y="12699"/>
                </a:lnTo>
                <a:lnTo>
                  <a:pt x="195580" y="25399"/>
                </a:lnTo>
                <a:lnTo>
                  <a:pt x="208280" y="25399"/>
                </a:lnTo>
                <a:lnTo>
                  <a:pt x="208280" y="12699"/>
                </a:lnTo>
                <a:close/>
              </a:path>
            </a:pathLst>
          </a:custGeom>
          <a:solidFill>
            <a:srgbClr val="DAA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04690" y="4074583"/>
            <a:ext cx="269240" cy="253365"/>
          </a:xfrm>
          <a:custGeom>
            <a:avLst/>
            <a:gdLst/>
            <a:ahLst/>
            <a:cxnLst/>
            <a:rect l="l" t="t" r="r" b="b"/>
            <a:pathLst>
              <a:path w="269239" h="253364">
                <a:moveTo>
                  <a:pt x="60960" y="113877"/>
                </a:moveTo>
                <a:lnTo>
                  <a:pt x="5685" y="113877"/>
                </a:lnTo>
                <a:lnTo>
                  <a:pt x="0" y="119562"/>
                </a:lnTo>
                <a:lnTo>
                  <a:pt x="0" y="130239"/>
                </a:lnTo>
                <a:lnTo>
                  <a:pt x="1550" y="133540"/>
                </a:lnTo>
                <a:lnTo>
                  <a:pt x="128220" y="251856"/>
                </a:lnTo>
                <a:lnTo>
                  <a:pt x="131268" y="253154"/>
                </a:lnTo>
                <a:lnTo>
                  <a:pt x="137971" y="253154"/>
                </a:lnTo>
                <a:lnTo>
                  <a:pt x="141019" y="251856"/>
                </a:lnTo>
                <a:lnTo>
                  <a:pt x="153226" y="240454"/>
                </a:lnTo>
                <a:lnTo>
                  <a:pt x="134620" y="240454"/>
                </a:lnTo>
                <a:lnTo>
                  <a:pt x="125950" y="231173"/>
                </a:lnTo>
                <a:lnTo>
                  <a:pt x="134620" y="223075"/>
                </a:lnTo>
                <a:lnTo>
                  <a:pt x="44902" y="139277"/>
                </a:lnTo>
                <a:lnTo>
                  <a:pt x="12700" y="139277"/>
                </a:lnTo>
                <a:lnTo>
                  <a:pt x="12700" y="126577"/>
                </a:lnTo>
                <a:lnTo>
                  <a:pt x="21369" y="117295"/>
                </a:lnTo>
                <a:lnTo>
                  <a:pt x="60960" y="117295"/>
                </a:lnTo>
                <a:lnTo>
                  <a:pt x="60960" y="113877"/>
                </a:lnTo>
                <a:close/>
              </a:path>
              <a:path w="269239" h="253364">
                <a:moveTo>
                  <a:pt x="134620" y="223075"/>
                </a:moveTo>
                <a:lnTo>
                  <a:pt x="125950" y="231173"/>
                </a:lnTo>
                <a:lnTo>
                  <a:pt x="134620" y="240454"/>
                </a:lnTo>
                <a:lnTo>
                  <a:pt x="143289" y="231173"/>
                </a:lnTo>
                <a:lnTo>
                  <a:pt x="134620" y="223075"/>
                </a:lnTo>
                <a:close/>
              </a:path>
              <a:path w="269239" h="253364">
                <a:moveTo>
                  <a:pt x="247870" y="117295"/>
                </a:moveTo>
                <a:lnTo>
                  <a:pt x="134620" y="223075"/>
                </a:lnTo>
                <a:lnTo>
                  <a:pt x="143289" y="231173"/>
                </a:lnTo>
                <a:lnTo>
                  <a:pt x="134620" y="240454"/>
                </a:lnTo>
                <a:lnTo>
                  <a:pt x="153226" y="240454"/>
                </a:lnTo>
                <a:lnTo>
                  <a:pt x="261548" y="139277"/>
                </a:lnTo>
                <a:lnTo>
                  <a:pt x="253188" y="139277"/>
                </a:lnTo>
                <a:lnTo>
                  <a:pt x="250140" y="137979"/>
                </a:lnTo>
                <a:lnTo>
                  <a:pt x="247870" y="135858"/>
                </a:lnTo>
                <a:lnTo>
                  <a:pt x="256539" y="135858"/>
                </a:lnTo>
                <a:lnTo>
                  <a:pt x="256539" y="126577"/>
                </a:lnTo>
                <a:lnTo>
                  <a:pt x="247870" y="117295"/>
                </a:lnTo>
                <a:close/>
              </a:path>
              <a:path w="269239" h="253364">
                <a:moveTo>
                  <a:pt x="21369" y="117295"/>
                </a:moveTo>
                <a:lnTo>
                  <a:pt x="12700" y="126577"/>
                </a:lnTo>
                <a:lnTo>
                  <a:pt x="12700" y="139277"/>
                </a:lnTo>
                <a:lnTo>
                  <a:pt x="44902" y="139277"/>
                </a:lnTo>
                <a:lnTo>
                  <a:pt x="21369" y="117295"/>
                </a:lnTo>
                <a:close/>
              </a:path>
              <a:path w="269239" h="253364">
                <a:moveTo>
                  <a:pt x="60960" y="117295"/>
                </a:moveTo>
                <a:lnTo>
                  <a:pt x="21369" y="117295"/>
                </a:lnTo>
                <a:lnTo>
                  <a:pt x="44902" y="139277"/>
                </a:lnTo>
                <a:lnTo>
                  <a:pt x="66645" y="139277"/>
                </a:lnTo>
                <a:lnTo>
                  <a:pt x="60960" y="133591"/>
                </a:lnTo>
                <a:lnTo>
                  <a:pt x="60960" y="117295"/>
                </a:lnTo>
                <a:close/>
              </a:path>
              <a:path w="269239" h="253364">
                <a:moveTo>
                  <a:pt x="73660" y="113877"/>
                </a:moveTo>
                <a:lnTo>
                  <a:pt x="66645" y="113877"/>
                </a:lnTo>
                <a:lnTo>
                  <a:pt x="60960" y="119562"/>
                </a:lnTo>
                <a:lnTo>
                  <a:pt x="60960" y="133591"/>
                </a:lnTo>
                <a:lnTo>
                  <a:pt x="66645" y="139277"/>
                </a:lnTo>
                <a:lnTo>
                  <a:pt x="73660" y="139277"/>
                </a:lnTo>
                <a:lnTo>
                  <a:pt x="73660" y="113877"/>
                </a:lnTo>
                <a:close/>
              </a:path>
              <a:path w="269239" h="253364">
                <a:moveTo>
                  <a:pt x="86360" y="113877"/>
                </a:moveTo>
                <a:lnTo>
                  <a:pt x="73660" y="113877"/>
                </a:lnTo>
                <a:lnTo>
                  <a:pt x="73660" y="139277"/>
                </a:lnTo>
                <a:lnTo>
                  <a:pt x="80674" y="139277"/>
                </a:lnTo>
                <a:lnTo>
                  <a:pt x="86360" y="133591"/>
                </a:lnTo>
                <a:lnTo>
                  <a:pt x="86360" y="113877"/>
                </a:lnTo>
                <a:close/>
              </a:path>
              <a:path w="269239" h="253364">
                <a:moveTo>
                  <a:pt x="195580" y="12700"/>
                </a:moveTo>
                <a:lnTo>
                  <a:pt x="182880" y="12700"/>
                </a:lnTo>
                <a:lnTo>
                  <a:pt x="182880" y="133591"/>
                </a:lnTo>
                <a:lnTo>
                  <a:pt x="188565" y="139277"/>
                </a:lnTo>
                <a:lnTo>
                  <a:pt x="224337" y="139277"/>
                </a:lnTo>
                <a:lnTo>
                  <a:pt x="237934" y="126577"/>
                </a:lnTo>
                <a:lnTo>
                  <a:pt x="195580" y="126577"/>
                </a:lnTo>
                <a:lnTo>
                  <a:pt x="195580" y="113877"/>
                </a:lnTo>
                <a:lnTo>
                  <a:pt x="208280" y="113877"/>
                </a:lnTo>
                <a:lnTo>
                  <a:pt x="208280" y="25400"/>
                </a:lnTo>
                <a:lnTo>
                  <a:pt x="195580" y="25400"/>
                </a:lnTo>
                <a:lnTo>
                  <a:pt x="195580" y="12700"/>
                </a:lnTo>
                <a:close/>
              </a:path>
              <a:path w="269239" h="253364">
                <a:moveTo>
                  <a:pt x="256539" y="135858"/>
                </a:moveTo>
                <a:lnTo>
                  <a:pt x="247870" y="135858"/>
                </a:lnTo>
                <a:lnTo>
                  <a:pt x="250140" y="137979"/>
                </a:lnTo>
                <a:lnTo>
                  <a:pt x="253188" y="139277"/>
                </a:lnTo>
                <a:lnTo>
                  <a:pt x="256539" y="139277"/>
                </a:lnTo>
                <a:lnTo>
                  <a:pt x="256539" y="135858"/>
                </a:lnTo>
                <a:close/>
              </a:path>
              <a:path w="269239" h="253364">
                <a:moveTo>
                  <a:pt x="266973" y="117295"/>
                </a:moveTo>
                <a:lnTo>
                  <a:pt x="247870" y="117295"/>
                </a:lnTo>
                <a:lnTo>
                  <a:pt x="256539" y="126577"/>
                </a:lnTo>
                <a:lnTo>
                  <a:pt x="256539" y="139277"/>
                </a:lnTo>
                <a:lnTo>
                  <a:pt x="261548" y="139277"/>
                </a:lnTo>
                <a:lnTo>
                  <a:pt x="265209" y="135858"/>
                </a:lnTo>
                <a:lnTo>
                  <a:pt x="266973" y="135858"/>
                </a:lnTo>
                <a:lnTo>
                  <a:pt x="269239" y="133591"/>
                </a:lnTo>
                <a:lnTo>
                  <a:pt x="269239" y="119562"/>
                </a:lnTo>
                <a:lnTo>
                  <a:pt x="266973" y="117295"/>
                </a:lnTo>
                <a:close/>
              </a:path>
              <a:path w="269239" h="253364">
                <a:moveTo>
                  <a:pt x="266973" y="135858"/>
                </a:moveTo>
                <a:lnTo>
                  <a:pt x="265209" y="135858"/>
                </a:lnTo>
                <a:lnTo>
                  <a:pt x="261548" y="139277"/>
                </a:lnTo>
                <a:lnTo>
                  <a:pt x="263554" y="139277"/>
                </a:lnTo>
                <a:lnTo>
                  <a:pt x="266973" y="135858"/>
                </a:lnTo>
                <a:close/>
              </a:path>
              <a:path w="269239" h="253364">
                <a:moveTo>
                  <a:pt x="208280" y="113877"/>
                </a:moveTo>
                <a:lnTo>
                  <a:pt x="195580" y="113877"/>
                </a:lnTo>
                <a:lnTo>
                  <a:pt x="195580" y="126577"/>
                </a:lnTo>
                <a:lnTo>
                  <a:pt x="208280" y="126577"/>
                </a:lnTo>
                <a:lnTo>
                  <a:pt x="208280" y="113877"/>
                </a:lnTo>
                <a:close/>
              </a:path>
              <a:path w="269239" h="253364">
                <a:moveTo>
                  <a:pt x="263554" y="113877"/>
                </a:moveTo>
                <a:lnTo>
                  <a:pt x="208280" y="113877"/>
                </a:lnTo>
                <a:lnTo>
                  <a:pt x="208280" y="126577"/>
                </a:lnTo>
                <a:lnTo>
                  <a:pt x="237934" y="126577"/>
                </a:lnTo>
                <a:lnTo>
                  <a:pt x="247870" y="117295"/>
                </a:lnTo>
                <a:lnTo>
                  <a:pt x="266973" y="117295"/>
                </a:lnTo>
                <a:lnTo>
                  <a:pt x="263554" y="113877"/>
                </a:lnTo>
                <a:close/>
              </a:path>
              <a:path w="269239" h="253364">
                <a:moveTo>
                  <a:pt x="202594" y="0"/>
                </a:moveTo>
                <a:lnTo>
                  <a:pt x="66645" y="0"/>
                </a:lnTo>
                <a:lnTo>
                  <a:pt x="60960" y="5685"/>
                </a:lnTo>
                <a:lnTo>
                  <a:pt x="60960" y="119562"/>
                </a:lnTo>
                <a:lnTo>
                  <a:pt x="66645" y="113877"/>
                </a:lnTo>
                <a:lnTo>
                  <a:pt x="86360" y="113877"/>
                </a:lnTo>
                <a:lnTo>
                  <a:pt x="86360" y="25400"/>
                </a:lnTo>
                <a:lnTo>
                  <a:pt x="73660" y="25400"/>
                </a:lnTo>
                <a:lnTo>
                  <a:pt x="73660" y="12700"/>
                </a:lnTo>
                <a:lnTo>
                  <a:pt x="208280" y="12700"/>
                </a:lnTo>
                <a:lnTo>
                  <a:pt x="208280" y="5685"/>
                </a:lnTo>
                <a:lnTo>
                  <a:pt x="202594" y="0"/>
                </a:lnTo>
                <a:close/>
              </a:path>
              <a:path w="269239" h="253364">
                <a:moveTo>
                  <a:pt x="86360" y="12700"/>
                </a:moveTo>
                <a:lnTo>
                  <a:pt x="73660" y="12700"/>
                </a:lnTo>
                <a:lnTo>
                  <a:pt x="73660" y="25400"/>
                </a:lnTo>
                <a:lnTo>
                  <a:pt x="86360" y="25400"/>
                </a:lnTo>
                <a:lnTo>
                  <a:pt x="86360" y="12700"/>
                </a:lnTo>
                <a:close/>
              </a:path>
              <a:path w="269239" h="253364">
                <a:moveTo>
                  <a:pt x="182880" y="12700"/>
                </a:moveTo>
                <a:lnTo>
                  <a:pt x="86360" y="12700"/>
                </a:lnTo>
                <a:lnTo>
                  <a:pt x="86360" y="25400"/>
                </a:lnTo>
                <a:lnTo>
                  <a:pt x="182880" y="25400"/>
                </a:lnTo>
                <a:lnTo>
                  <a:pt x="182880" y="12700"/>
                </a:lnTo>
                <a:close/>
              </a:path>
              <a:path w="269239" h="253364">
                <a:moveTo>
                  <a:pt x="208280" y="12700"/>
                </a:moveTo>
                <a:lnTo>
                  <a:pt x="195580" y="12700"/>
                </a:lnTo>
                <a:lnTo>
                  <a:pt x="195580" y="25400"/>
                </a:lnTo>
                <a:lnTo>
                  <a:pt x="208280" y="25400"/>
                </a:lnTo>
                <a:lnTo>
                  <a:pt x="208280" y="12700"/>
                </a:lnTo>
                <a:close/>
              </a:path>
            </a:pathLst>
          </a:custGeom>
          <a:solidFill>
            <a:srgbClr val="DAA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00283" y="4088129"/>
            <a:ext cx="269240" cy="253365"/>
          </a:xfrm>
          <a:custGeom>
            <a:avLst/>
            <a:gdLst/>
            <a:ahLst/>
            <a:cxnLst/>
            <a:rect l="l" t="t" r="r" b="b"/>
            <a:pathLst>
              <a:path w="269240" h="253364">
                <a:moveTo>
                  <a:pt x="60959" y="113877"/>
                </a:moveTo>
                <a:lnTo>
                  <a:pt x="5685" y="113877"/>
                </a:lnTo>
                <a:lnTo>
                  <a:pt x="0" y="119562"/>
                </a:lnTo>
                <a:lnTo>
                  <a:pt x="0" y="130239"/>
                </a:lnTo>
                <a:lnTo>
                  <a:pt x="1550" y="133540"/>
                </a:lnTo>
                <a:lnTo>
                  <a:pt x="128220" y="251854"/>
                </a:lnTo>
                <a:lnTo>
                  <a:pt x="131269" y="253152"/>
                </a:lnTo>
                <a:lnTo>
                  <a:pt x="137971" y="253152"/>
                </a:lnTo>
                <a:lnTo>
                  <a:pt x="141019" y="251854"/>
                </a:lnTo>
                <a:lnTo>
                  <a:pt x="153226" y="240452"/>
                </a:lnTo>
                <a:lnTo>
                  <a:pt x="134620" y="240452"/>
                </a:lnTo>
                <a:lnTo>
                  <a:pt x="125950" y="231171"/>
                </a:lnTo>
                <a:lnTo>
                  <a:pt x="134620" y="223074"/>
                </a:lnTo>
                <a:lnTo>
                  <a:pt x="44902" y="139277"/>
                </a:lnTo>
                <a:lnTo>
                  <a:pt x="12700" y="139277"/>
                </a:lnTo>
                <a:lnTo>
                  <a:pt x="12700" y="126577"/>
                </a:lnTo>
                <a:lnTo>
                  <a:pt x="21369" y="117295"/>
                </a:lnTo>
                <a:lnTo>
                  <a:pt x="60959" y="117295"/>
                </a:lnTo>
                <a:lnTo>
                  <a:pt x="60959" y="113877"/>
                </a:lnTo>
                <a:close/>
              </a:path>
              <a:path w="269240" h="253364">
                <a:moveTo>
                  <a:pt x="134620" y="223074"/>
                </a:moveTo>
                <a:lnTo>
                  <a:pt x="125950" y="231171"/>
                </a:lnTo>
                <a:lnTo>
                  <a:pt x="134620" y="240452"/>
                </a:lnTo>
                <a:lnTo>
                  <a:pt x="143289" y="231171"/>
                </a:lnTo>
                <a:lnTo>
                  <a:pt x="134620" y="223074"/>
                </a:lnTo>
                <a:close/>
              </a:path>
              <a:path w="269240" h="253364">
                <a:moveTo>
                  <a:pt x="247870" y="117295"/>
                </a:moveTo>
                <a:lnTo>
                  <a:pt x="134620" y="223074"/>
                </a:lnTo>
                <a:lnTo>
                  <a:pt x="143289" y="231171"/>
                </a:lnTo>
                <a:lnTo>
                  <a:pt x="134620" y="240452"/>
                </a:lnTo>
                <a:lnTo>
                  <a:pt x="153226" y="240452"/>
                </a:lnTo>
                <a:lnTo>
                  <a:pt x="261548" y="139277"/>
                </a:lnTo>
                <a:lnTo>
                  <a:pt x="253189" y="139277"/>
                </a:lnTo>
                <a:lnTo>
                  <a:pt x="250140" y="137979"/>
                </a:lnTo>
                <a:lnTo>
                  <a:pt x="247870" y="135858"/>
                </a:lnTo>
                <a:lnTo>
                  <a:pt x="256540" y="135858"/>
                </a:lnTo>
                <a:lnTo>
                  <a:pt x="256540" y="126577"/>
                </a:lnTo>
                <a:lnTo>
                  <a:pt x="247870" y="117295"/>
                </a:lnTo>
                <a:close/>
              </a:path>
              <a:path w="269240" h="253364">
                <a:moveTo>
                  <a:pt x="21369" y="117295"/>
                </a:moveTo>
                <a:lnTo>
                  <a:pt x="12700" y="126577"/>
                </a:lnTo>
                <a:lnTo>
                  <a:pt x="12700" y="139277"/>
                </a:lnTo>
                <a:lnTo>
                  <a:pt x="44902" y="139277"/>
                </a:lnTo>
                <a:lnTo>
                  <a:pt x="21369" y="117295"/>
                </a:lnTo>
                <a:close/>
              </a:path>
              <a:path w="269240" h="253364">
                <a:moveTo>
                  <a:pt x="60959" y="117295"/>
                </a:moveTo>
                <a:lnTo>
                  <a:pt x="21369" y="117295"/>
                </a:lnTo>
                <a:lnTo>
                  <a:pt x="44902" y="139277"/>
                </a:lnTo>
                <a:lnTo>
                  <a:pt x="66645" y="139277"/>
                </a:lnTo>
                <a:lnTo>
                  <a:pt x="60959" y="133591"/>
                </a:lnTo>
                <a:lnTo>
                  <a:pt x="60959" y="117295"/>
                </a:lnTo>
                <a:close/>
              </a:path>
              <a:path w="269240" h="253364">
                <a:moveTo>
                  <a:pt x="73659" y="113877"/>
                </a:moveTo>
                <a:lnTo>
                  <a:pt x="66645" y="113877"/>
                </a:lnTo>
                <a:lnTo>
                  <a:pt x="60959" y="119562"/>
                </a:lnTo>
                <a:lnTo>
                  <a:pt x="60959" y="133591"/>
                </a:lnTo>
                <a:lnTo>
                  <a:pt x="66645" y="139277"/>
                </a:lnTo>
                <a:lnTo>
                  <a:pt x="73659" y="139277"/>
                </a:lnTo>
                <a:lnTo>
                  <a:pt x="73659" y="113877"/>
                </a:lnTo>
                <a:close/>
              </a:path>
              <a:path w="269240" h="253364">
                <a:moveTo>
                  <a:pt x="86359" y="113877"/>
                </a:moveTo>
                <a:lnTo>
                  <a:pt x="73659" y="113877"/>
                </a:lnTo>
                <a:lnTo>
                  <a:pt x="73659" y="139277"/>
                </a:lnTo>
                <a:lnTo>
                  <a:pt x="80674" y="139277"/>
                </a:lnTo>
                <a:lnTo>
                  <a:pt x="86359" y="133591"/>
                </a:lnTo>
                <a:lnTo>
                  <a:pt x="86359" y="113877"/>
                </a:lnTo>
                <a:close/>
              </a:path>
              <a:path w="269240" h="253364">
                <a:moveTo>
                  <a:pt x="195579" y="12700"/>
                </a:moveTo>
                <a:lnTo>
                  <a:pt x="182879" y="12700"/>
                </a:lnTo>
                <a:lnTo>
                  <a:pt x="182879" y="133591"/>
                </a:lnTo>
                <a:lnTo>
                  <a:pt x="188565" y="139277"/>
                </a:lnTo>
                <a:lnTo>
                  <a:pt x="224337" y="139277"/>
                </a:lnTo>
                <a:lnTo>
                  <a:pt x="237934" y="126577"/>
                </a:lnTo>
                <a:lnTo>
                  <a:pt x="195579" y="126577"/>
                </a:lnTo>
                <a:lnTo>
                  <a:pt x="195579" y="113877"/>
                </a:lnTo>
                <a:lnTo>
                  <a:pt x="208279" y="113877"/>
                </a:lnTo>
                <a:lnTo>
                  <a:pt x="208279" y="25400"/>
                </a:lnTo>
                <a:lnTo>
                  <a:pt x="195579" y="25400"/>
                </a:lnTo>
                <a:lnTo>
                  <a:pt x="195579" y="12700"/>
                </a:lnTo>
                <a:close/>
              </a:path>
              <a:path w="269240" h="253364">
                <a:moveTo>
                  <a:pt x="256540" y="135858"/>
                </a:moveTo>
                <a:lnTo>
                  <a:pt x="247870" y="135858"/>
                </a:lnTo>
                <a:lnTo>
                  <a:pt x="250140" y="137979"/>
                </a:lnTo>
                <a:lnTo>
                  <a:pt x="253189" y="139277"/>
                </a:lnTo>
                <a:lnTo>
                  <a:pt x="256540" y="139277"/>
                </a:lnTo>
                <a:lnTo>
                  <a:pt x="256540" y="135858"/>
                </a:lnTo>
                <a:close/>
              </a:path>
              <a:path w="269240" h="253364">
                <a:moveTo>
                  <a:pt x="266973" y="117295"/>
                </a:moveTo>
                <a:lnTo>
                  <a:pt x="247870" y="117295"/>
                </a:lnTo>
                <a:lnTo>
                  <a:pt x="256540" y="126577"/>
                </a:lnTo>
                <a:lnTo>
                  <a:pt x="256540" y="139277"/>
                </a:lnTo>
                <a:lnTo>
                  <a:pt x="261548" y="139277"/>
                </a:lnTo>
                <a:lnTo>
                  <a:pt x="265209" y="135858"/>
                </a:lnTo>
                <a:lnTo>
                  <a:pt x="266973" y="135858"/>
                </a:lnTo>
                <a:lnTo>
                  <a:pt x="269240" y="133591"/>
                </a:lnTo>
                <a:lnTo>
                  <a:pt x="269240" y="119562"/>
                </a:lnTo>
                <a:lnTo>
                  <a:pt x="266973" y="117295"/>
                </a:lnTo>
                <a:close/>
              </a:path>
              <a:path w="269240" h="253364">
                <a:moveTo>
                  <a:pt x="266973" y="135858"/>
                </a:moveTo>
                <a:lnTo>
                  <a:pt x="265209" y="135858"/>
                </a:lnTo>
                <a:lnTo>
                  <a:pt x="261548" y="139277"/>
                </a:lnTo>
                <a:lnTo>
                  <a:pt x="263554" y="139277"/>
                </a:lnTo>
                <a:lnTo>
                  <a:pt x="266973" y="135858"/>
                </a:lnTo>
                <a:close/>
              </a:path>
              <a:path w="269240" h="253364">
                <a:moveTo>
                  <a:pt x="208279" y="113877"/>
                </a:moveTo>
                <a:lnTo>
                  <a:pt x="195579" y="113877"/>
                </a:lnTo>
                <a:lnTo>
                  <a:pt x="195579" y="126577"/>
                </a:lnTo>
                <a:lnTo>
                  <a:pt x="208279" y="126577"/>
                </a:lnTo>
                <a:lnTo>
                  <a:pt x="208279" y="113877"/>
                </a:lnTo>
                <a:close/>
              </a:path>
              <a:path w="269240" h="253364">
                <a:moveTo>
                  <a:pt x="263554" y="113877"/>
                </a:moveTo>
                <a:lnTo>
                  <a:pt x="208279" y="113877"/>
                </a:lnTo>
                <a:lnTo>
                  <a:pt x="208279" y="126577"/>
                </a:lnTo>
                <a:lnTo>
                  <a:pt x="237934" y="126577"/>
                </a:lnTo>
                <a:lnTo>
                  <a:pt x="247870" y="117295"/>
                </a:lnTo>
                <a:lnTo>
                  <a:pt x="266973" y="117295"/>
                </a:lnTo>
                <a:lnTo>
                  <a:pt x="263554" y="113877"/>
                </a:lnTo>
                <a:close/>
              </a:path>
              <a:path w="269240" h="253364">
                <a:moveTo>
                  <a:pt x="202594" y="0"/>
                </a:moveTo>
                <a:lnTo>
                  <a:pt x="66645" y="0"/>
                </a:lnTo>
                <a:lnTo>
                  <a:pt x="60959" y="5685"/>
                </a:lnTo>
                <a:lnTo>
                  <a:pt x="60959" y="119562"/>
                </a:lnTo>
                <a:lnTo>
                  <a:pt x="66645" y="113877"/>
                </a:lnTo>
                <a:lnTo>
                  <a:pt x="86359" y="113877"/>
                </a:lnTo>
                <a:lnTo>
                  <a:pt x="86359" y="25400"/>
                </a:lnTo>
                <a:lnTo>
                  <a:pt x="73659" y="25400"/>
                </a:lnTo>
                <a:lnTo>
                  <a:pt x="73659" y="12700"/>
                </a:lnTo>
                <a:lnTo>
                  <a:pt x="208279" y="12700"/>
                </a:lnTo>
                <a:lnTo>
                  <a:pt x="208279" y="5685"/>
                </a:lnTo>
                <a:lnTo>
                  <a:pt x="202594" y="0"/>
                </a:lnTo>
                <a:close/>
              </a:path>
              <a:path w="269240" h="253364">
                <a:moveTo>
                  <a:pt x="86359" y="12700"/>
                </a:moveTo>
                <a:lnTo>
                  <a:pt x="73659" y="12700"/>
                </a:lnTo>
                <a:lnTo>
                  <a:pt x="73659" y="25400"/>
                </a:lnTo>
                <a:lnTo>
                  <a:pt x="86359" y="25400"/>
                </a:lnTo>
                <a:lnTo>
                  <a:pt x="86359" y="12700"/>
                </a:lnTo>
                <a:close/>
              </a:path>
              <a:path w="269240" h="253364">
                <a:moveTo>
                  <a:pt x="182879" y="12700"/>
                </a:moveTo>
                <a:lnTo>
                  <a:pt x="86359" y="12700"/>
                </a:lnTo>
                <a:lnTo>
                  <a:pt x="86359" y="25400"/>
                </a:lnTo>
                <a:lnTo>
                  <a:pt x="182879" y="25400"/>
                </a:lnTo>
                <a:lnTo>
                  <a:pt x="182879" y="12700"/>
                </a:lnTo>
                <a:close/>
              </a:path>
              <a:path w="269240" h="253364">
                <a:moveTo>
                  <a:pt x="208279" y="12700"/>
                </a:moveTo>
                <a:lnTo>
                  <a:pt x="195579" y="12700"/>
                </a:lnTo>
                <a:lnTo>
                  <a:pt x="195579" y="25400"/>
                </a:lnTo>
                <a:lnTo>
                  <a:pt x="208279" y="25400"/>
                </a:lnTo>
                <a:lnTo>
                  <a:pt x="208279" y="12700"/>
                </a:lnTo>
                <a:close/>
              </a:path>
            </a:pathLst>
          </a:custGeom>
          <a:solidFill>
            <a:srgbClr val="DAA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831157" y="4059342"/>
            <a:ext cx="269240" cy="253365"/>
          </a:xfrm>
          <a:custGeom>
            <a:avLst/>
            <a:gdLst/>
            <a:ahLst/>
            <a:cxnLst/>
            <a:rect l="l" t="t" r="r" b="b"/>
            <a:pathLst>
              <a:path w="269240" h="253364">
                <a:moveTo>
                  <a:pt x="60959" y="113877"/>
                </a:moveTo>
                <a:lnTo>
                  <a:pt x="5685" y="113877"/>
                </a:lnTo>
                <a:lnTo>
                  <a:pt x="0" y="119562"/>
                </a:lnTo>
                <a:lnTo>
                  <a:pt x="0" y="130239"/>
                </a:lnTo>
                <a:lnTo>
                  <a:pt x="1550" y="133540"/>
                </a:lnTo>
                <a:lnTo>
                  <a:pt x="128220" y="251856"/>
                </a:lnTo>
                <a:lnTo>
                  <a:pt x="131268" y="253154"/>
                </a:lnTo>
                <a:lnTo>
                  <a:pt x="137970" y="253154"/>
                </a:lnTo>
                <a:lnTo>
                  <a:pt x="141019" y="251856"/>
                </a:lnTo>
                <a:lnTo>
                  <a:pt x="153226" y="240454"/>
                </a:lnTo>
                <a:lnTo>
                  <a:pt x="134619" y="240454"/>
                </a:lnTo>
                <a:lnTo>
                  <a:pt x="125950" y="231173"/>
                </a:lnTo>
                <a:lnTo>
                  <a:pt x="134619" y="223075"/>
                </a:lnTo>
                <a:lnTo>
                  <a:pt x="44902" y="139277"/>
                </a:lnTo>
                <a:lnTo>
                  <a:pt x="12700" y="139277"/>
                </a:lnTo>
                <a:lnTo>
                  <a:pt x="12700" y="126577"/>
                </a:lnTo>
                <a:lnTo>
                  <a:pt x="21369" y="117295"/>
                </a:lnTo>
                <a:lnTo>
                  <a:pt x="60959" y="117295"/>
                </a:lnTo>
                <a:lnTo>
                  <a:pt x="60959" y="113877"/>
                </a:lnTo>
                <a:close/>
              </a:path>
              <a:path w="269240" h="253364">
                <a:moveTo>
                  <a:pt x="134619" y="223075"/>
                </a:moveTo>
                <a:lnTo>
                  <a:pt x="125950" y="231173"/>
                </a:lnTo>
                <a:lnTo>
                  <a:pt x="134619" y="240454"/>
                </a:lnTo>
                <a:lnTo>
                  <a:pt x="143289" y="231173"/>
                </a:lnTo>
                <a:lnTo>
                  <a:pt x="134619" y="223075"/>
                </a:lnTo>
                <a:close/>
              </a:path>
              <a:path w="269240" h="253364">
                <a:moveTo>
                  <a:pt x="247870" y="117295"/>
                </a:moveTo>
                <a:lnTo>
                  <a:pt x="134619" y="223075"/>
                </a:lnTo>
                <a:lnTo>
                  <a:pt x="143289" y="231173"/>
                </a:lnTo>
                <a:lnTo>
                  <a:pt x="134619" y="240454"/>
                </a:lnTo>
                <a:lnTo>
                  <a:pt x="153226" y="240454"/>
                </a:lnTo>
                <a:lnTo>
                  <a:pt x="261548" y="139277"/>
                </a:lnTo>
                <a:lnTo>
                  <a:pt x="253188" y="139277"/>
                </a:lnTo>
                <a:lnTo>
                  <a:pt x="250140" y="137979"/>
                </a:lnTo>
                <a:lnTo>
                  <a:pt x="247870" y="135858"/>
                </a:lnTo>
                <a:lnTo>
                  <a:pt x="256539" y="135858"/>
                </a:lnTo>
                <a:lnTo>
                  <a:pt x="256539" y="126577"/>
                </a:lnTo>
                <a:lnTo>
                  <a:pt x="247870" y="117295"/>
                </a:lnTo>
                <a:close/>
              </a:path>
              <a:path w="269240" h="253364">
                <a:moveTo>
                  <a:pt x="21369" y="117295"/>
                </a:moveTo>
                <a:lnTo>
                  <a:pt x="12700" y="126577"/>
                </a:lnTo>
                <a:lnTo>
                  <a:pt x="12700" y="139277"/>
                </a:lnTo>
                <a:lnTo>
                  <a:pt x="44902" y="139277"/>
                </a:lnTo>
                <a:lnTo>
                  <a:pt x="21369" y="117295"/>
                </a:lnTo>
                <a:close/>
              </a:path>
              <a:path w="269240" h="253364">
                <a:moveTo>
                  <a:pt x="60959" y="117295"/>
                </a:moveTo>
                <a:lnTo>
                  <a:pt x="21369" y="117295"/>
                </a:lnTo>
                <a:lnTo>
                  <a:pt x="44902" y="139277"/>
                </a:lnTo>
                <a:lnTo>
                  <a:pt x="66645" y="139277"/>
                </a:lnTo>
                <a:lnTo>
                  <a:pt x="60959" y="133591"/>
                </a:lnTo>
                <a:lnTo>
                  <a:pt x="60959" y="117295"/>
                </a:lnTo>
                <a:close/>
              </a:path>
              <a:path w="269240" h="253364">
                <a:moveTo>
                  <a:pt x="73659" y="113877"/>
                </a:moveTo>
                <a:lnTo>
                  <a:pt x="66645" y="113877"/>
                </a:lnTo>
                <a:lnTo>
                  <a:pt x="60959" y="119562"/>
                </a:lnTo>
                <a:lnTo>
                  <a:pt x="60959" y="133591"/>
                </a:lnTo>
                <a:lnTo>
                  <a:pt x="66645" y="139277"/>
                </a:lnTo>
                <a:lnTo>
                  <a:pt x="73659" y="139277"/>
                </a:lnTo>
                <a:lnTo>
                  <a:pt x="73659" y="113877"/>
                </a:lnTo>
                <a:close/>
              </a:path>
              <a:path w="269240" h="253364">
                <a:moveTo>
                  <a:pt x="86359" y="113877"/>
                </a:moveTo>
                <a:lnTo>
                  <a:pt x="73659" y="113877"/>
                </a:lnTo>
                <a:lnTo>
                  <a:pt x="73659" y="139277"/>
                </a:lnTo>
                <a:lnTo>
                  <a:pt x="80674" y="139277"/>
                </a:lnTo>
                <a:lnTo>
                  <a:pt x="86359" y="133591"/>
                </a:lnTo>
                <a:lnTo>
                  <a:pt x="86359" y="113877"/>
                </a:lnTo>
                <a:close/>
              </a:path>
              <a:path w="269240" h="253364">
                <a:moveTo>
                  <a:pt x="195579" y="12700"/>
                </a:moveTo>
                <a:lnTo>
                  <a:pt x="182879" y="12700"/>
                </a:lnTo>
                <a:lnTo>
                  <a:pt x="182879" y="133591"/>
                </a:lnTo>
                <a:lnTo>
                  <a:pt x="188565" y="139277"/>
                </a:lnTo>
                <a:lnTo>
                  <a:pt x="224337" y="139277"/>
                </a:lnTo>
                <a:lnTo>
                  <a:pt x="237934" y="126577"/>
                </a:lnTo>
                <a:lnTo>
                  <a:pt x="195579" y="126577"/>
                </a:lnTo>
                <a:lnTo>
                  <a:pt x="195579" y="113877"/>
                </a:lnTo>
                <a:lnTo>
                  <a:pt x="208279" y="113877"/>
                </a:lnTo>
                <a:lnTo>
                  <a:pt x="208279" y="25400"/>
                </a:lnTo>
                <a:lnTo>
                  <a:pt x="195579" y="25400"/>
                </a:lnTo>
                <a:lnTo>
                  <a:pt x="195579" y="12700"/>
                </a:lnTo>
                <a:close/>
              </a:path>
              <a:path w="269240" h="253364">
                <a:moveTo>
                  <a:pt x="256539" y="135858"/>
                </a:moveTo>
                <a:lnTo>
                  <a:pt x="247870" y="135858"/>
                </a:lnTo>
                <a:lnTo>
                  <a:pt x="250140" y="137979"/>
                </a:lnTo>
                <a:lnTo>
                  <a:pt x="253188" y="139277"/>
                </a:lnTo>
                <a:lnTo>
                  <a:pt x="256539" y="139277"/>
                </a:lnTo>
                <a:lnTo>
                  <a:pt x="256539" y="135858"/>
                </a:lnTo>
                <a:close/>
              </a:path>
              <a:path w="269240" h="253364">
                <a:moveTo>
                  <a:pt x="266973" y="117295"/>
                </a:moveTo>
                <a:lnTo>
                  <a:pt x="247870" y="117295"/>
                </a:lnTo>
                <a:lnTo>
                  <a:pt x="256539" y="126577"/>
                </a:lnTo>
                <a:lnTo>
                  <a:pt x="256539" y="139277"/>
                </a:lnTo>
                <a:lnTo>
                  <a:pt x="261548" y="139277"/>
                </a:lnTo>
                <a:lnTo>
                  <a:pt x="265209" y="135858"/>
                </a:lnTo>
                <a:lnTo>
                  <a:pt x="266973" y="135858"/>
                </a:lnTo>
                <a:lnTo>
                  <a:pt x="269239" y="133591"/>
                </a:lnTo>
                <a:lnTo>
                  <a:pt x="269239" y="119562"/>
                </a:lnTo>
                <a:lnTo>
                  <a:pt x="266973" y="117295"/>
                </a:lnTo>
                <a:close/>
              </a:path>
              <a:path w="269240" h="253364">
                <a:moveTo>
                  <a:pt x="266973" y="135858"/>
                </a:moveTo>
                <a:lnTo>
                  <a:pt x="265209" y="135858"/>
                </a:lnTo>
                <a:lnTo>
                  <a:pt x="261548" y="139277"/>
                </a:lnTo>
                <a:lnTo>
                  <a:pt x="263554" y="139277"/>
                </a:lnTo>
                <a:lnTo>
                  <a:pt x="266973" y="135858"/>
                </a:lnTo>
                <a:close/>
              </a:path>
              <a:path w="269240" h="253364">
                <a:moveTo>
                  <a:pt x="208279" y="113877"/>
                </a:moveTo>
                <a:lnTo>
                  <a:pt x="195579" y="113877"/>
                </a:lnTo>
                <a:lnTo>
                  <a:pt x="195579" y="126577"/>
                </a:lnTo>
                <a:lnTo>
                  <a:pt x="208279" y="126577"/>
                </a:lnTo>
                <a:lnTo>
                  <a:pt x="208279" y="113877"/>
                </a:lnTo>
                <a:close/>
              </a:path>
              <a:path w="269240" h="253364">
                <a:moveTo>
                  <a:pt x="263554" y="113877"/>
                </a:moveTo>
                <a:lnTo>
                  <a:pt x="208279" y="113877"/>
                </a:lnTo>
                <a:lnTo>
                  <a:pt x="208279" y="126577"/>
                </a:lnTo>
                <a:lnTo>
                  <a:pt x="237934" y="126577"/>
                </a:lnTo>
                <a:lnTo>
                  <a:pt x="247870" y="117295"/>
                </a:lnTo>
                <a:lnTo>
                  <a:pt x="266973" y="117295"/>
                </a:lnTo>
                <a:lnTo>
                  <a:pt x="263554" y="113877"/>
                </a:lnTo>
                <a:close/>
              </a:path>
              <a:path w="269240" h="253364">
                <a:moveTo>
                  <a:pt x="202594" y="0"/>
                </a:moveTo>
                <a:lnTo>
                  <a:pt x="66645" y="0"/>
                </a:lnTo>
                <a:lnTo>
                  <a:pt x="60959" y="5685"/>
                </a:lnTo>
                <a:lnTo>
                  <a:pt x="60959" y="119562"/>
                </a:lnTo>
                <a:lnTo>
                  <a:pt x="66645" y="113877"/>
                </a:lnTo>
                <a:lnTo>
                  <a:pt x="86359" y="113877"/>
                </a:lnTo>
                <a:lnTo>
                  <a:pt x="86359" y="25400"/>
                </a:lnTo>
                <a:lnTo>
                  <a:pt x="73659" y="25400"/>
                </a:lnTo>
                <a:lnTo>
                  <a:pt x="73659" y="12700"/>
                </a:lnTo>
                <a:lnTo>
                  <a:pt x="208279" y="12700"/>
                </a:lnTo>
                <a:lnTo>
                  <a:pt x="208279" y="5685"/>
                </a:lnTo>
                <a:lnTo>
                  <a:pt x="202594" y="0"/>
                </a:lnTo>
                <a:close/>
              </a:path>
              <a:path w="269240" h="253364">
                <a:moveTo>
                  <a:pt x="86359" y="12700"/>
                </a:moveTo>
                <a:lnTo>
                  <a:pt x="73659" y="12700"/>
                </a:lnTo>
                <a:lnTo>
                  <a:pt x="73659" y="25400"/>
                </a:lnTo>
                <a:lnTo>
                  <a:pt x="86359" y="25400"/>
                </a:lnTo>
                <a:lnTo>
                  <a:pt x="86359" y="12700"/>
                </a:lnTo>
                <a:close/>
              </a:path>
              <a:path w="269240" h="253364">
                <a:moveTo>
                  <a:pt x="182879" y="12700"/>
                </a:moveTo>
                <a:lnTo>
                  <a:pt x="86359" y="12700"/>
                </a:lnTo>
                <a:lnTo>
                  <a:pt x="86359" y="25400"/>
                </a:lnTo>
                <a:lnTo>
                  <a:pt x="182879" y="25400"/>
                </a:lnTo>
                <a:lnTo>
                  <a:pt x="182879" y="12700"/>
                </a:lnTo>
                <a:close/>
              </a:path>
              <a:path w="269240" h="253364">
                <a:moveTo>
                  <a:pt x="208279" y="12700"/>
                </a:moveTo>
                <a:lnTo>
                  <a:pt x="195579" y="12700"/>
                </a:lnTo>
                <a:lnTo>
                  <a:pt x="195579" y="25400"/>
                </a:lnTo>
                <a:lnTo>
                  <a:pt x="208279" y="25400"/>
                </a:lnTo>
                <a:lnTo>
                  <a:pt x="208279" y="12700"/>
                </a:lnTo>
                <a:close/>
              </a:path>
            </a:pathLst>
          </a:custGeom>
          <a:solidFill>
            <a:srgbClr val="DAA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57512" y="2043007"/>
            <a:ext cx="1856105" cy="542290"/>
          </a:xfrm>
          <a:custGeom>
            <a:avLst/>
            <a:gdLst/>
            <a:ahLst/>
            <a:cxnLst/>
            <a:rect l="l" t="t" r="r" b="b"/>
            <a:pathLst>
              <a:path w="1856104" h="542289">
                <a:moveTo>
                  <a:pt x="1765300" y="0"/>
                </a:moveTo>
                <a:lnTo>
                  <a:pt x="90594" y="0"/>
                </a:lnTo>
                <a:lnTo>
                  <a:pt x="55277" y="7101"/>
                </a:lnTo>
                <a:lnTo>
                  <a:pt x="26487" y="26486"/>
                </a:lnTo>
                <a:lnTo>
                  <a:pt x="7101" y="55277"/>
                </a:lnTo>
                <a:lnTo>
                  <a:pt x="0" y="90592"/>
                </a:lnTo>
                <a:lnTo>
                  <a:pt x="0" y="451272"/>
                </a:lnTo>
                <a:lnTo>
                  <a:pt x="7101" y="486588"/>
                </a:lnTo>
                <a:lnTo>
                  <a:pt x="26487" y="515378"/>
                </a:lnTo>
                <a:lnTo>
                  <a:pt x="55277" y="534764"/>
                </a:lnTo>
                <a:lnTo>
                  <a:pt x="90594" y="541865"/>
                </a:lnTo>
                <a:lnTo>
                  <a:pt x="1765300" y="541865"/>
                </a:lnTo>
                <a:lnTo>
                  <a:pt x="1800616" y="534764"/>
                </a:lnTo>
                <a:lnTo>
                  <a:pt x="1829407" y="515378"/>
                </a:lnTo>
                <a:lnTo>
                  <a:pt x="1848792" y="486588"/>
                </a:lnTo>
                <a:lnTo>
                  <a:pt x="1855894" y="451272"/>
                </a:lnTo>
                <a:lnTo>
                  <a:pt x="1855894" y="90592"/>
                </a:lnTo>
                <a:lnTo>
                  <a:pt x="1848792" y="55277"/>
                </a:lnTo>
                <a:lnTo>
                  <a:pt x="1829407" y="26486"/>
                </a:lnTo>
                <a:lnTo>
                  <a:pt x="1800616" y="7101"/>
                </a:lnTo>
                <a:lnTo>
                  <a:pt x="1765300" y="0"/>
                </a:lnTo>
                <a:close/>
              </a:path>
            </a:pathLst>
          </a:custGeom>
          <a:solidFill>
            <a:srgbClr val="00A88E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40579" y="2026072"/>
            <a:ext cx="1889760" cy="575945"/>
          </a:xfrm>
          <a:custGeom>
            <a:avLst/>
            <a:gdLst/>
            <a:ahLst/>
            <a:cxnLst/>
            <a:rect l="l" t="t" r="r" b="b"/>
            <a:pathLst>
              <a:path w="1889759" h="575944">
                <a:moveTo>
                  <a:pt x="1782513" y="0"/>
                </a:moveTo>
                <a:lnTo>
                  <a:pt x="107246" y="0"/>
                </a:lnTo>
                <a:lnTo>
                  <a:pt x="66487" y="8756"/>
                </a:lnTo>
                <a:lnTo>
                  <a:pt x="32288" y="32288"/>
                </a:lnTo>
                <a:lnTo>
                  <a:pt x="8756" y="66487"/>
                </a:lnTo>
                <a:lnTo>
                  <a:pt x="0" y="107246"/>
                </a:lnTo>
                <a:lnTo>
                  <a:pt x="0" y="468487"/>
                </a:lnTo>
                <a:lnTo>
                  <a:pt x="8756" y="509246"/>
                </a:lnTo>
                <a:lnTo>
                  <a:pt x="32288" y="543445"/>
                </a:lnTo>
                <a:lnTo>
                  <a:pt x="66487" y="566977"/>
                </a:lnTo>
                <a:lnTo>
                  <a:pt x="107246" y="575734"/>
                </a:lnTo>
                <a:lnTo>
                  <a:pt x="1782513" y="575734"/>
                </a:lnTo>
                <a:lnTo>
                  <a:pt x="1823272" y="566977"/>
                </a:lnTo>
                <a:lnTo>
                  <a:pt x="1857471" y="543445"/>
                </a:lnTo>
                <a:lnTo>
                  <a:pt x="1858557" y="541867"/>
                </a:lnTo>
                <a:lnTo>
                  <a:pt x="107246" y="541867"/>
                </a:lnTo>
                <a:lnTo>
                  <a:pt x="77697" y="536429"/>
                </a:lnTo>
                <a:lnTo>
                  <a:pt x="54482" y="521251"/>
                </a:lnTo>
                <a:lnTo>
                  <a:pt x="39304" y="498036"/>
                </a:lnTo>
                <a:lnTo>
                  <a:pt x="33867" y="468487"/>
                </a:lnTo>
                <a:lnTo>
                  <a:pt x="33867" y="107246"/>
                </a:lnTo>
                <a:lnTo>
                  <a:pt x="39304" y="77697"/>
                </a:lnTo>
                <a:lnTo>
                  <a:pt x="54482" y="54482"/>
                </a:lnTo>
                <a:lnTo>
                  <a:pt x="77697" y="39304"/>
                </a:lnTo>
                <a:lnTo>
                  <a:pt x="107246" y="33867"/>
                </a:lnTo>
                <a:lnTo>
                  <a:pt x="1858557" y="33867"/>
                </a:lnTo>
                <a:lnTo>
                  <a:pt x="1857471" y="32288"/>
                </a:lnTo>
                <a:lnTo>
                  <a:pt x="1823272" y="8756"/>
                </a:lnTo>
                <a:lnTo>
                  <a:pt x="1782513" y="0"/>
                </a:lnTo>
                <a:close/>
              </a:path>
              <a:path w="1889759" h="575944">
                <a:moveTo>
                  <a:pt x="1858557" y="33867"/>
                </a:moveTo>
                <a:lnTo>
                  <a:pt x="1782513" y="33867"/>
                </a:lnTo>
                <a:lnTo>
                  <a:pt x="1812062" y="39304"/>
                </a:lnTo>
                <a:lnTo>
                  <a:pt x="1835277" y="54482"/>
                </a:lnTo>
                <a:lnTo>
                  <a:pt x="1850455" y="77697"/>
                </a:lnTo>
                <a:lnTo>
                  <a:pt x="1855892" y="107246"/>
                </a:lnTo>
                <a:lnTo>
                  <a:pt x="1855892" y="468487"/>
                </a:lnTo>
                <a:lnTo>
                  <a:pt x="1850455" y="498036"/>
                </a:lnTo>
                <a:lnTo>
                  <a:pt x="1835277" y="521251"/>
                </a:lnTo>
                <a:lnTo>
                  <a:pt x="1812062" y="536429"/>
                </a:lnTo>
                <a:lnTo>
                  <a:pt x="1782513" y="541867"/>
                </a:lnTo>
                <a:lnTo>
                  <a:pt x="1858557" y="541867"/>
                </a:lnTo>
                <a:lnTo>
                  <a:pt x="1881003" y="509246"/>
                </a:lnTo>
                <a:lnTo>
                  <a:pt x="1889760" y="468487"/>
                </a:lnTo>
                <a:lnTo>
                  <a:pt x="1889760" y="107246"/>
                </a:lnTo>
                <a:lnTo>
                  <a:pt x="1881003" y="66487"/>
                </a:lnTo>
                <a:lnTo>
                  <a:pt x="1858557" y="33867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064117" y="2118564"/>
            <a:ext cx="1041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海尔集团</a:t>
            </a:r>
            <a:endParaRPr sz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49592" y="2805007"/>
            <a:ext cx="452120" cy="453390"/>
          </a:xfrm>
          <a:custGeom>
            <a:avLst/>
            <a:gdLst/>
            <a:ahLst/>
            <a:cxnLst/>
            <a:rect l="l" t="t" r="r" b="b"/>
            <a:pathLst>
              <a:path w="452119" h="453389">
                <a:moveTo>
                  <a:pt x="226060" y="0"/>
                </a:moveTo>
                <a:lnTo>
                  <a:pt x="181169" y="4697"/>
                </a:lnTo>
                <a:lnTo>
                  <a:pt x="139049" y="18128"/>
                </a:lnTo>
                <a:lnTo>
                  <a:pt x="100691" y="39298"/>
                </a:lnTo>
                <a:lnTo>
                  <a:pt x="67084" y="67215"/>
                </a:lnTo>
                <a:lnTo>
                  <a:pt x="39221" y="100885"/>
                </a:lnTo>
                <a:lnTo>
                  <a:pt x="18092" y="139315"/>
                </a:lnTo>
                <a:lnTo>
                  <a:pt x="4688" y="181512"/>
                </a:lnTo>
                <a:lnTo>
                  <a:pt x="0" y="226482"/>
                </a:lnTo>
                <a:lnTo>
                  <a:pt x="4688" y="271453"/>
                </a:lnTo>
                <a:lnTo>
                  <a:pt x="18092" y="313649"/>
                </a:lnTo>
                <a:lnTo>
                  <a:pt x="39221" y="352079"/>
                </a:lnTo>
                <a:lnTo>
                  <a:pt x="67084" y="385750"/>
                </a:lnTo>
                <a:lnTo>
                  <a:pt x="100691" y="413667"/>
                </a:lnTo>
                <a:lnTo>
                  <a:pt x="139049" y="434837"/>
                </a:lnTo>
                <a:lnTo>
                  <a:pt x="181169" y="448268"/>
                </a:lnTo>
                <a:lnTo>
                  <a:pt x="226060" y="452965"/>
                </a:lnTo>
                <a:lnTo>
                  <a:pt x="270950" y="448268"/>
                </a:lnTo>
                <a:lnTo>
                  <a:pt x="313070" y="434837"/>
                </a:lnTo>
                <a:lnTo>
                  <a:pt x="341585" y="419100"/>
                </a:lnTo>
                <a:lnTo>
                  <a:pt x="226060" y="419100"/>
                </a:lnTo>
                <a:lnTo>
                  <a:pt x="181258" y="414136"/>
                </a:lnTo>
                <a:lnTo>
                  <a:pt x="140520" y="399932"/>
                </a:lnTo>
                <a:lnTo>
                  <a:pt x="104875" y="377523"/>
                </a:lnTo>
                <a:lnTo>
                  <a:pt x="75356" y="347940"/>
                </a:lnTo>
                <a:lnTo>
                  <a:pt x="52994" y="312217"/>
                </a:lnTo>
                <a:lnTo>
                  <a:pt x="38820" y="271387"/>
                </a:lnTo>
                <a:lnTo>
                  <a:pt x="33867" y="226482"/>
                </a:lnTo>
                <a:lnTo>
                  <a:pt x="38820" y="181578"/>
                </a:lnTo>
                <a:lnTo>
                  <a:pt x="52994" y="140748"/>
                </a:lnTo>
                <a:lnTo>
                  <a:pt x="75356" y="105025"/>
                </a:lnTo>
                <a:lnTo>
                  <a:pt x="104875" y="75442"/>
                </a:lnTo>
                <a:lnTo>
                  <a:pt x="140520" y="53032"/>
                </a:lnTo>
                <a:lnTo>
                  <a:pt x="181258" y="38829"/>
                </a:lnTo>
                <a:lnTo>
                  <a:pt x="226060" y="33865"/>
                </a:lnTo>
                <a:lnTo>
                  <a:pt x="341585" y="33865"/>
                </a:lnTo>
                <a:lnTo>
                  <a:pt x="313070" y="18128"/>
                </a:lnTo>
                <a:lnTo>
                  <a:pt x="270950" y="4697"/>
                </a:lnTo>
                <a:lnTo>
                  <a:pt x="226060" y="0"/>
                </a:lnTo>
                <a:close/>
              </a:path>
              <a:path w="452119" h="453389">
                <a:moveTo>
                  <a:pt x="341585" y="33865"/>
                </a:moveTo>
                <a:lnTo>
                  <a:pt x="226060" y="33865"/>
                </a:lnTo>
                <a:lnTo>
                  <a:pt x="270861" y="38829"/>
                </a:lnTo>
                <a:lnTo>
                  <a:pt x="311599" y="53032"/>
                </a:lnTo>
                <a:lnTo>
                  <a:pt x="347244" y="75442"/>
                </a:lnTo>
                <a:lnTo>
                  <a:pt x="376764" y="105025"/>
                </a:lnTo>
                <a:lnTo>
                  <a:pt x="399126" y="140748"/>
                </a:lnTo>
                <a:lnTo>
                  <a:pt x="413300" y="181578"/>
                </a:lnTo>
                <a:lnTo>
                  <a:pt x="418254" y="226482"/>
                </a:lnTo>
                <a:lnTo>
                  <a:pt x="413300" y="271387"/>
                </a:lnTo>
                <a:lnTo>
                  <a:pt x="399126" y="312217"/>
                </a:lnTo>
                <a:lnTo>
                  <a:pt x="376764" y="347940"/>
                </a:lnTo>
                <a:lnTo>
                  <a:pt x="347244" y="377523"/>
                </a:lnTo>
                <a:lnTo>
                  <a:pt x="311599" y="399932"/>
                </a:lnTo>
                <a:lnTo>
                  <a:pt x="270861" y="414136"/>
                </a:lnTo>
                <a:lnTo>
                  <a:pt x="226060" y="419100"/>
                </a:lnTo>
                <a:lnTo>
                  <a:pt x="341585" y="419100"/>
                </a:lnTo>
                <a:lnTo>
                  <a:pt x="385035" y="385750"/>
                </a:lnTo>
                <a:lnTo>
                  <a:pt x="412898" y="352079"/>
                </a:lnTo>
                <a:lnTo>
                  <a:pt x="434027" y="313649"/>
                </a:lnTo>
                <a:lnTo>
                  <a:pt x="447431" y="271453"/>
                </a:lnTo>
                <a:lnTo>
                  <a:pt x="452120" y="226482"/>
                </a:lnTo>
                <a:lnTo>
                  <a:pt x="447431" y="181512"/>
                </a:lnTo>
                <a:lnTo>
                  <a:pt x="434027" y="139315"/>
                </a:lnTo>
                <a:lnTo>
                  <a:pt x="412898" y="100885"/>
                </a:lnTo>
                <a:lnTo>
                  <a:pt x="385035" y="67215"/>
                </a:lnTo>
                <a:lnTo>
                  <a:pt x="351429" y="39298"/>
                </a:lnTo>
                <a:lnTo>
                  <a:pt x="341585" y="3386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411597" y="2878234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1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28627" y="3584787"/>
            <a:ext cx="1621790" cy="374650"/>
          </a:xfrm>
          <a:custGeom>
            <a:avLst/>
            <a:gdLst/>
            <a:ahLst/>
            <a:cxnLst/>
            <a:rect l="l" t="t" r="r" b="b"/>
            <a:pathLst>
              <a:path w="1621789" h="374650">
                <a:moveTo>
                  <a:pt x="1558712" y="0"/>
                </a:moveTo>
                <a:lnTo>
                  <a:pt x="62652" y="0"/>
                </a:lnTo>
                <a:lnTo>
                  <a:pt x="38212" y="4905"/>
                </a:lnTo>
                <a:lnTo>
                  <a:pt x="18303" y="18303"/>
                </a:lnTo>
                <a:lnTo>
                  <a:pt x="4905" y="38212"/>
                </a:lnTo>
                <a:lnTo>
                  <a:pt x="0" y="62652"/>
                </a:lnTo>
                <a:lnTo>
                  <a:pt x="0" y="311572"/>
                </a:lnTo>
                <a:lnTo>
                  <a:pt x="4905" y="336013"/>
                </a:lnTo>
                <a:lnTo>
                  <a:pt x="18303" y="355922"/>
                </a:lnTo>
                <a:lnTo>
                  <a:pt x="38212" y="369319"/>
                </a:lnTo>
                <a:lnTo>
                  <a:pt x="62652" y="374225"/>
                </a:lnTo>
                <a:lnTo>
                  <a:pt x="1558712" y="374225"/>
                </a:lnTo>
                <a:lnTo>
                  <a:pt x="1583153" y="369319"/>
                </a:lnTo>
                <a:lnTo>
                  <a:pt x="1603062" y="355922"/>
                </a:lnTo>
                <a:lnTo>
                  <a:pt x="1616459" y="336013"/>
                </a:lnTo>
                <a:lnTo>
                  <a:pt x="1621365" y="311572"/>
                </a:lnTo>
                <a:lnTo>
                  <a:pt x="1621365" y="62652"/>
                </a:lnTo>
                <a:lnTo>
                  <a:pt x="1616459" y="38212"/>
                </a:lnTo>
                <a:lnTo>
                  <a:pt x="1603062" y="18303"/>
                </a:lnTo>
                <a:lnTo>
                  <a:pt x="1583153" y="4905"/>
                </a:lnTo>
                <a:lnTo>
                  <a:pt x="1558712" y="0"/>
                </a:lnTo>
                <a:close/>
              </a:path>
            </a:pathLst>
          </a:custGeom>
          <a:solidFill>
            <a:srgbClr val="00A88E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003528" y="3630148"/>
            <a:ext cx="1270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万链共享⽣态圈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36733" y="3574627"/>
            <a:ext cx="1576070" cy="374650"/>
          </a:xfrm>
          <a:custGeom>
            <a:avLst/>
            <a:gdLst/>
            <a:ahLst/>
            <a:cxnLst/>
            <a:rect l="l" t="t" r="r" b="b"/>
            <a:pathLst>
              <a:path w="1576070" h="374650">
                <a:moveTo>
                  <a:pt x="1512994" y="0"/>
                </a:moveTo>
                <a:lnTo>
                  <a:pt x="62654" y="0"/>
                </a:lnTo>
                <a:lnTo>
                  <a:pt x="38213" y="4905"/>
                </a:lnTo>
                <a:lnTo>
                  <a:pt x="18304" y="18303"/>
                </a:lnTo>
                <a:lnTo>
                  <a:pt x="4906" y="38212"/>
                </a:lnTo>
                <a:lnTo>
                  <a:pt x="0" y="62652"/>
                </a:lnTo>
                <a:lnTo>
                  <a:pt x="0" y="311572"/>
                </a:lnTo>
                <a:lnTo>
                  <a:pt x="4906" y="336013"/>
                </a:lnTo>
                <a:lnTo>
                  <a:pt x="18304" y="355922"/>
                </a:lnTo>
                <a:lnTo>
                  <a:pt x="38213" y="369319"/>
                </a:lnTo>
                <a:lnTo>
                  <a:pt x="62654" y="374225"/>
                </a:lnTo>
                <a:lnTo>
                  <a:pt x="1512994" y="374225"/>
                </a:lnTo>
                <a:lnTo>
                  <a:pt x="1537434" y="369319"/>
                </a:lnTo>
                <a:lnTo>
                  <a:pt x="1557343" y="355922"/>
                </a:lnTo>
                <a:lnTo>
                  <a:pt x="1570741" y="336013"/>
                </a:lnTo>
                <a:lnTo>
                  <a:pt x="1575647" y="311572"/>
                </a:lnTo>
                <a:lnTo>
                  <a:pt x="1575647" y="62652"/>
                </a:lnTo>
                <a:lnTo>
                  <a:pt x="1570741" y="38212"/>
                </a:lnTo>
                <a:lnTo>
                  <a:pt x="1557343" y="18303"/>
                </a:lnTo>
                <a:lnTo>
                  <a:pt x="1537434" y="4905"/>
                </a:lnTo>
                <a:lnTo>
                  <a:pt x="1512994" y="0"/>
                </a:lnTo>
                <a:close/>
              </a:path>
            </a:pathLst>
          </a:custGeom>
          <a:solidFill>
            <a:srgbClr val="00A88E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6188775" y="3619987"/>
            <a:ext cx="1270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产城融合⽣态圈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99119" y="3584787"/>
            <a:ext cx="1635125" cy="374650"/>
          </a:xfrm>
          <a:custGeom>
            <a:avLst/>
            <a:gdLst/>
            <a:ahLst/>
            <a:cxnLst/>
            <a:rect l="l" t="t" r="r" b="b"/>
            <a:pathLst>
              <a:path w="1635125" h="374650">
                <a:moveTo>
                  <a:pt x="1572259" y="0"/>
                </a:moveTo>
                <a:lnTo>
                  <a:pt x="62652" y="0"/>
                </a:lnTo>
                <a:lnTo>
                  <a:pt x="38212" y="4905"/>
                </a:lnTo>
                <a:lnTo>
                  <a:pt x="18303" y="18303"/>
                </a:lnTo>
                <a:lnTo>
                  <a:pt x="4905" y="38212"/>
                </a:lnTo>
                <a:lnTo>
                  <a:pt x="0" y="62652"/>
                </a:lnTo>
                <a:lnTo>
                  <a:pt x="0" y="311572"/>
                </a:lnTo>
                <a:lnTo>
                  <a:pt x="4905" y="336013"/>
                </a:lnTo>
                <a:lnTo>
                  <a:pt x="18303" y="355922"/>
                </a:lnTo>
                <a:lnTo>
                  <a:pt x="38212" y="369319"/>
                </a:lnTo>
                <a:lnTo>
                  <a:pt x="62652" y="374225"/>
                </a:lnTo>
                <a:lnTo>
                  <a:pt x="1572259" y="374225"/>
                </a:lnTo>
                <a:lnTo>
                  <a:pt x="1596700" y="369319"/>
                </a:lnTo>
                <a:lnTo>
                  <a:pt x="1616609" y="355922"/>
                </a:lnTo>
                <a:lnTo>
                  <a:pt x="1630007" y="336013"/>
                </a:lnTo>
                <a:lnTo>
                  <a:pt x="1634912" y="311572"/>
                </a:lnTo>
                <a:lnTo>
                  <a:pt x="1634912" y="62652"/>
                </a:lnTo>
                <a:lnTo>
                  <a:pt x="1630007" y="38212"/>
                </a:lnTo>
                <a:lnTo>
                  <a:pt x="1616609" y="18303"/>
                </a:lnTo>
                <a:lnTo>
                  <a:pt x="1596700" y="4905"/>
                </a:lnTo>
                <a:lnTo>
                  <a:pt x="1572259" y="0"/>
                </a:lnTo>
                <a:close/>
              </a:path>
            </a:pathLst>
          </a:custGeom>
          <a:solidFill>
            <a:srgbClr val="00A88E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380794" y="3630148"/>
            <a:ext cx="1270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⽂化产业⽣态圈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20519" y="3584787"/>
            <a:ext cx="1621790" cy="374650"/>
          </a:xfrm>
          <a:custGeom>
            <a:avLst/>
            <a:gdLst/>
            <a:ahLst/>
            <a:cxnLst/>
            <a:rect l="l" t="t" r="r" b="b"/>
            <a:pathLst>
              <a:path w="1621789" h="374650">
                <a:moveTo>
                  <a:pt x="1558712" y="0"/>
                </a:moveTo>
                <a:lnTo>
                  <a:pt x="62652" y="0"/>
                </a:lnTo>
                <a:lnTo>
                  <a:pt x="38212" y="4905"/>
                </a:lnTo>
                <a:lnTo>
                  <a:pt x="18303" y="18303"/>
                </a:lnTo>
                <a:lnTo>
                  <a:pt x="4905" y="38212"/>
                </a:lnTo>
                <a:lnTo>
                  <a:pt x="0" y="62652"/>
                </a:lnTo>
                <a:lnTo>
                  <a:pt x="0" y="311572"/>
                </a:lnTo>
                <a:lnTo>
                  <a:pt x="4905" y="336013"/>
                </a:lnTo>
                <a:lnTo>
                  <a:pt x="18303" y="355922"/>
                </a:lnTo>
                <a:lnTo>
                  <a:pt x="38212" y="369319"/>
                </a:lnTo>
                <a:lnTo>
                  <a:pt x="62652" y="374225"/>
                </a:lnTo>
                <a:lnTo>
                  <a:pt x="1558712" y="374225"/>
                </a:lnTo>
                <a:lnTo>
                  <a:pt x="1583153" y="369319"/>
                </a:lnTo>
                <a:lnTo>
                  <a:pt x="1603063" y="355922"/>
                </a:lnTo>
                <a:lnTo>
                  <a:pt x="1616461" y="336013"/>
                </a:lnTo>
                <a:lnTo>
                  <a:pt x="1621367" y="311572"/>
                </a:lnTo>
                <a:lnTo>
                  <a:pt x="1621367" y="62652"/>
                </a:lnTo>
                <a:lnTo>
                  <a:pt x="1616461" y="38212"/>
                </a:lnTo>
                <a:lnTo>
                  <a:pt x="1603063" y="18303"/>
                </a:lnTo>
                <a:lnTo>
                  <a:pt x="1583153" y="4905"/>
                </a:lnTo>
                <a:lnTo>
                  <a:pt x="1558712" y="0"/>
                </a:lnTo>
                <a:close/>
              </a:path>
            </a:pathLst>
          </a:custGeom>
          <a:solidFill>
            <a:srgbClr val="00A88E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795421" y="3630148"/>
            <a:ext cx="1270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智家定制⽣态圈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0712" y="2835487"/>
            <a:ext cx="452120" cy="453390"/>
          </a:xfrm>
          <a:custGeom>
            <a:avLst/>
            <a:gdLst/>
            <a:ahLst/>
            <a:cxnLst/>
            <a:rect l="l" t="t" r="r" b="b"/>
            <a:pathLst>
              <a:path w="452120" h="453389">
                <a:moveTo>
                  <a:pt x="226060" y="0"/>
                </a:moveTo>
                <a:lnTo>
                  <a:pt x="181169" y="4697"/>
                </a:lnTo>
                <a:lnTo>
                  <a:pt x="139049" y="18128"/>
                </a:lnTo>
                <a:lnTo>
                  <a:pt x="100691" y="39298"/>
                </a:lnTo>
                <a:lnTo>
                  <a:pt x="67084" y="67215"/>
                </a:lnTo>
                <a:lnTo>
                  <a:pt x="39221" y="100885"/>
                </a:lnTo>
                <a:lnTo>
                  <a:pt x="18092" y="139315"/>
                </a:lnTo>
                <a:lnTo>
                  <a:pt x="4688" y="181512"/>
                </a:lnTo>
                <a:lnTo>
                  <a:pt x="0" y="226482"/>
                </a:lnTo>
                <a:lnTo>
                  <a:pt x="4688" y="271453"/>
                </a:lnTo>
                <a:lnTo>
                  <a:pt x="18092" y="313649"/>
                </a:lnTo>
                <a:lnTo>
                  <a:pt x="39221" y="352079"/>
                </a:lnTo>
                <a:lnTo>
                  <a:pt x="67084" y="385750"/>
                </a:lnTo>
                <a:lnTo>
                  <a:pt x="100691" y="413667"/>
                </a:lnTo>
                <a:lnTo>
                  <a:pt x="139049" y="434837"/>
                </a:lnTo>
                <a:lnTo>
                  <a:pt x="181169" y="448268"/>
                </a:lnTo>
                <a:lnTo>
                  <a:pt x="226060" y="452965"/>
                </a:lnTo>
                <a:lnTo>
                  <a:pt x="270950" y="448268"/>
                </a:lnTo>
                <a:lnTo>
                  <a:pt x="313070" y="434837"/>
                </a:lnTo>
                <a:lnTo>
                  <a:pt x="341585" y="419100"/>
                </a:lnTo>
                <a:lnTo>
                  <a:pt x="226060" y="419100"/>
                </a:lnTo>
                <a:lnTo>
                  <a:pt x="181258" y="414136"/>
                </a:lnTo>
                <a:lnTo>
                  <a:pt x="140520" y="399932"/>
                </a:lnTo>
                <a:lnTo>
                  <a:pt x="104875" y="377523"/>
                </a:lnTo>
                <a:lnTo>
                  <a:pt x="75356" y="347940"/>
                </a:lnTo>
                <a:lnTo>
                  <a:pt x="52994" y="312217"/>
                </a:lnTo>
                <a:lnTo>
                  <a:pt x="38820" y="271387"/>
                </a:lnTo>
                <a:lnTo>
                  <a:pt x="33867" y="226482"/>
                </a:lnTo>
                <a:lnTo>
                  <a:pt x="38820" y="181578"/>
                </a:lnTo>
                <a:lnTo>
                  <a:pt x="52994" y="140748"/>
                </a:lnTo>
                <a:lnTo>
                  <a:pt x="75356" y="105025"/>
                </a:lnTo>
                <a:lnTo>
                  <a:pt x="104875" y="75442"/>
                </a:lnTo>
                <a:lnTo>
                  <a:pt x="140520" y="53032"/>
                </a:lnTo>
                <a:lnTo>
                  <a:pt x="181258" y="38829"/>
                </a:lnTo>
                <a:lnTo>
                  <a:pt x="226060" y="33865"/>
                </a:lnTo>
                <a:lnTo>
                  <a:pt x="341585" y="33865"/>
                </a:lnTo>
                <a:lnTo>
                  <a:pt x="313070" y="18128"/>
                </a:lnTo>
                <a:lnTo>
                  <a:pt x="270950" y="4697"/>
                </a:lnTo>
                <a:lnTo>
                  <a:pt x="226060" y="0"/>
                </a:lnTo>
                <a:close/>
              </a:path>
              <a:path w="452120" h="453389">
                <a:moveTo>
                  <a:pt x="341585" y="33865"/>
                </a:moveTo>
                <a:lnTo>
                  <a:pt x="226060" y="33865"/>
                </a:lnTo>
                <a:lnTo>
                  <a:pt x="270861" y="38829"/>
                </a:lnTo>
                <a:lnTo>
                  <a:pt x="311599" y="53032"/>
                </a:lnTo>
                <a:lnTo>
                  <a:pt x="347244" y="75442"/>
                </a:lnTo>
                <a:lnTo>
                  <a:pt x="376764" y="105025"/>
                </a:lnTo>
                <a:lnTo>
                  <a:pt x="399126" y="140748"/>
                </a:lnTo>
                <a:lnTo>
                  <a:pt x="413300" y="181578"/>
                </a:lnTo>
                <a:lnTo>
                  <a:pt x="418254" y="226482"/>
                </a:lnTo>
                <a:lnTo>
                  <a:pt x="413300" y="271387"/>
                </a:lnTo>
                <a:lnTo>
                  <a:pt x="399126" y="312217"/>
                </a:lnTo>
                <a:lnTo>
                  <a:pt x="376764" y="347940"/>
                </a:lnTo>
                <a:lnTo>
                  <a:pt x="347244" y="377523"/>
                </a:lnTo>
                <a:lnTo>
                  <a:pt x="311599" y="399932"/>
                </a:lnTo>
                <a:lnTo>
                  <a:pt x="270861" y="414136"/>
                </a:lnTo>
                <a:lnTo>
                  <a:pt x="226060" y="419100"/>
                </a:lnTo>
                <a:lnTo>
                  <a:pt x="341585" y="419100"/>
                </a:lnTo>
                <a:lnTo>
                  <a:pt x="385035" y="385750"/>
                </a:lnTo>
                <a:lnTo>
                  <a:pt x="412898" y="352079"/>
                </a:lnTo>
                <a:lnTo>
                  <a:pt x="434027" y="313649"/>
                </a:lnTo>
                <a:lnTo>
                  <a:pt x="447431" y="271453"/>
                </a:lnTo>
                <a:lnTo>
                  <a:pt x="452120" y="226482"/>
                </a:lnTo>
                <a:lnTo>
                  <a:pt x="447431" y="181512"/>
                </a:lnTo>
                <a:lnTo>
                  <a:pt x="434027" y="139315"/>
                </a:lnTo>
                <a:lnTo>
                  <a:pt x="412898" y="100885"/>
                </a:lnTo>
                <a:lnTo>
                  <a:pt x="385035" y="67215"/>
                </a:lnTo>
                <a:lnTo>
                  <a:pt x="351429" y="39298"/>
                </a:lnTo>
                <a:lnTo>
                  <a:pt x="341585" y="3386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832718" y="2908714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sz="1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42459" y="2816860"/>
            <a:ext cx="452120" cy="453390"/>
          </a:xfrm>
          <a:custGeom>
            <a:avLst/>
            <a:gdLst/>
            <a:ahLst/>
            <a:cxnLst/>
            <a:rect l="l" t="t" r="r" b="b"/>
            <a:pathLst>
              <a:path w="452120" h="453389">
                <a:moveTo>
                  <a:pt x="226060" y="0"/>
                </a:moveTo>
                <a:lnTo>
                  <a:pt x="181169" y="4697"/>
                </a:lnTo>
                <a:lnTo>
                  <a:pt x="139049" y="18128"/>
                </a:lnTo>
                <a:lnTo>
                  <a:pt x="100690" y="39298"/>
                </a:lnTo>
                <a:lnTo>
                  <a:pt x="67084" y="67215"/>
                </a:lnTo>
                <a:lnTo>
                  <a:pt x="39221" y="100885"/>
                </a:lnTo>
                <a:lnTo>
                  <a:pt x="18092" y="139315"/>
                </a:lnTo>
                <a:lnTo>
                  <a:pt x="4688" y="181512"/>
                </a:lnTo>
                <a:lnTo>
                  <a:pt x="0" y="226482"/>
                </a:lnTo>
                <a:lnTo>
                  <a:pt x="4688" y="271453"/>
                </a:lnTo>
                <a:lnTo>
                  <a:pt x="18092" y="313650"/>
                </a:lnTo>
                <a:lnTo>
                  <a:pt x="39221" y="352080"/>
                </a:lnTo>
                <a:lnTo>
                  <a:pt x="67084" y="385750"/>
                </a:lnTo>
                <a:lnTo>
                  <a:pt x="100690" y="413667"/>
                </a:lnTo>
                <a:lnTo>
                  <a:pt x="139049" y="434838"/>
                </a:lnTo>
                <a:lnTo>
                  <a:pt x="181169" y="448269"/>
                </a:lnTo>
                <a:lnTo>
                  <a:pt x="226060" y="452967"/>
                </a:lnTo>
                <a:lnTo>
                  <a:pt x="270950" y="448269"/>
                </a:lnTo>
                <a:lnTo>
                  <a:pt x="313070" y="434838"/>
                </a:lnTo>
                <a:lnTo>
                  <a:pt x="341587" y="419100"/>
                </a:lnTo>
                <a:lnTo>
                  <a:pt x="226060" y="419100"/>
                </a:lnTo>
                <a:lnTo>
                  <a:pt x="181258" y="414136"/>
                </a:lnTo>
                <a:lnTo>
                  <a:pt x="140520" y="399932"/>
                </a:lnTo>
                <a:lnTo>
                  <a:pt x="104875" y="377523"/>
                </a:lnTo>
                <a:lnTo>
                  <a:pt x="75356" y="347940"/>
                </a:lnTo>
                <a:lnTo>
                  <a:pt x="52994" y="312217"/>
                </a:lnTo>
                <a:lnTo>
                  <a:pt x="38820" y="271387"/>
                </a:lnTo>
                <a:lnTo>
                  <a:pt x="33867" y="226482"/>
                </a:lnTo>
                <a:lnTo>
                  <a:pt x="38820" y="181578"/>
                </a:lnTo>
                <a:lnTo>
                  <a:pt x="52994" y="140748"/>
                </a:lnTo>
                <a:lnTo>
                  <a:pt x="75356" y="105025"/>
                </a:lnTo>
                <a:lnTo>
                  <a:pt x="104875" y="75443"/>
                </a:lnTo>
                <a:lnTo>
                  <a:pt x="140520" y="53033"/>
                </a:lnTo>
                <a:lnTo>
                  <a:pt x="181258" y="38830"/>
                </a:lnTo>
                <a:lnTo>
                  <a:pt x="226060" y="33867"/>
                </a:lnTo>
                <a:lnTo>
                  <a:pt x="341587" y="33867"/>
                </a:lnTo>
                <a:lnTo>
                  <a:pt x="313070" y="18128"/>
                </a:lnTo>
                <a:lnTo>
                  <a:pt x="270950" y="4697"/>
                </a:lnTo>
                <a:lnTo>
                  <a:pt x="226060" y="0"/>
                </a:lnTo>
                <a:close/>
              </a:path>
              <a:path w="452120" h="453389">
                <a:moveTo>
                  <a:pt x="341587" y="33867"/>
                </a:moveTo>
                <a:lnTo>
                  <a:pt x="226060" y="33867"/>
                </a:lnTo>
                <a:lnTo>
                  <a:pt x="270861" y="38830"/>
                </a:lnTo>
                <a:lnTo>
                  <a:pt x="311599" y="53033"/>
                </a:lnTo>
                <a:lnTo>
                  <a:pt x="347244" y="75443"/>
                </a:lnTo>
                <a:lnTo>
                  <a:pt x="376763" y="105025"/>
                </a:lnTo>
                <a:lnTo>
                  <a:pt x="399125" y="140748"/>
                </a:lnTo>
                <a:lnTo>
                  <a:pt x="413299" y="181578"/>
                </a:lnTo>
                <a:lnTo>
                  <a:pt x="418252" y="226482"/>
                </a:lnTo>
                <a:lnTo>
                  <a:pt x="413299" y="271387"/>
                </a:lnTo>
                <a:lnTo>
                  <a:pt x="399125" y="312217"/>
                </a:lnTo>
                <a:lnTo>
                  <a:pt x="376763" y="347940"/>
                </a:lnTo>
                <a:lnTo>
                  <a:pt x="347244" y="377523"/>
                </a:lnTo>
                <a:lnTo>
                  <a:pt x="311599" y="399932"/>
                </a:lnTo>
                <a:lnTo>
                  <a:pt x="270861" y="414136"/>
                </a:lnTo>
                <a:lnTo>
                  <a:pt x="226060" y="419100"/>
                </a:lnTo>
                <a:lnTo>
                  <a:pt x="341587" y="419100"/>
                </a:lnTo>
                <a:lnTo>
                  <a:pt x="385035" y="385750"/>
                </a:lnTo>
                <a:lnTo>
                  <a:pt x="412898" y="352080"/>
                </a:lnTo>
                <a:lnTo>
                  <a:pt x="434027" y="313650"/>
                </a:lnTo>
                <a:lnTo>
                  <a:pt x="447431" y="271453"/>
                </a:lnTo>
                <a:lnTo>
                  <a:pt x="452119" y="226482"/>
                </a:lnTo>
                <a:lnTo>
                  <a:pt x="447431" y="181512"/>
                </a:lnTo>
                <a:lnTo>
                  <a:pt x="434027" y="139315"/>
                </a:lnTo>
                <a:lnTo>
                  <a:pt x="412898" y="100885"/>
                </a:lnTo>
                <a:lnTo>
                  <a:pt x="385035" y="67215"/>
                </a:lnTo>
                <a:lnTo>
                  <a:pt x="351429" y="39298"/>
                </a:lnTo>
                <a:lnTo>
                  <a:pt x="341587" y="3386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4604463" y="2890087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1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404187" y="2799079"/>
            <a:ext cx="452120" cy="453390"/>
          </a:xfrm>
          <a:custGeom>
            <a:avLst/>
            <a:gdLst/>
            <a:ahLst/>
            <a:cxnLst/>
            <a:rect l="l" t="t" r="r" b="b"/>
            <a:pathLst>
              <a:path w="452120" h="453389">
                <a:moveTo>
                  <a:pt x="226059" y="0"/>
                </a:moveTo>
                <a:lnTo>
                  <a:pt x="181169" y="4697"/>
                </a:lnTo>
                <a:lnTo>
                  <a:pt x="139049" y="18128"/>
                </a:lnTo>
                <a:lnTo>
                  <a:pt x="100690" y="39298"/>
                </a:lnTo>
                <a:lnTo>
                  <a:pt x="67084" y="67215"/>
                </a:lnTo>
                <a:lnTo>
                  <a:pt x="39221" y="100885"/>
                </a:lnTo>
                <a:lnTo>
                  <a:pt x="18092" y="139315"/>
                </a:lnTo>
                <a:lnTo>
                  <a:pt x="4688" y="181512"/>
                </a:lnTo>
                <a:lnTo>
                  <a:pt x="0" y="226482"/>
                </a:lnTo>
                <a:lnTo>
                  <a:pt x="4688" y="271453"/>
                </a:lnTo>
                <a:lnTo>
                  <a:pt x="18092" y="313650"/>
                </a:lnTo>
                <a:lnTo>
                  <a:pt x="39221" y="352080"/>
                </a:lnTo>
                <a:lnTo>
                  <a:pt x="67084" y="385750"/>
                </a:lnTo>
                <a:lnTo>
                  <a:pt x="100690" y="413667"/>
                </a:lnTo>
                <a:lnTo>
                  <a:pt x="139049" y="434838"/>
                </a:lnTo>
                <a:lnTo>
                  <a:pt x="181169" y="448269"/>
                </a:lnTo>
                <a:lnTo>
                  <a:pt x="226059" y="452967"/>
                </a:lnTo>
                <a:lnTo>
                  <a:pt x="270950" y="448269"/>
                </a:lnTo>
                <a:lnTo>
                  <a:pt x="313070" y="434838"/>
                </a:lnTo>
                <a:lnTo>
                  <a:pt x="341586" y="419100"/>
                </a:lnTo>
                <a:lnTo>
                  <a:pt x="226059" y="419100"/>
                </a:lnTo>
                <a:lnTo>
                  <a:pt x="181258" y="414136"/>
                </a:lnTo>
                <a:lnTo>
                  <a:pt x="140520" y="399932"/>
                </a:lnTo>
                <a:lnTo>
                  <a:pt x="104875" y="377523"/>
                </a:lnTo>
                <a:lnTo>
                  <a:pt x="75355" y="347940"/>
                </a:lnTo>
                <a:lnTo>
                  <a:pt x="52993" y="312217"/>
                </a:lnTo>
                <a:lnTo>
                  <a:pt x="38819" y="271387"/>
                </a:lnTo>
                <a:lnTo>
                  <a:pt x="33865" y="226482"/>
                </a:lnTo>
                <a:lnTo>
                  <a:pt x="38819" y="181578"/>
                </a:lnTo>
                <a:lnTo>
                  <a:pt x="52993" y="140748"/>
                </a:lnTo>
                <a:lnTo>
                  <a:pt x="75355" y="105025"/>
                </a:lnTo>
                <a:lnTo>
                  <a:pt x="104875" y="75443"/>
                </a:lnTo>
                <a:lnTo>
                  <a:pt x="140520" y="53033"/>
                </a:lnTo>
                <a:lnTo>
                  <a:pt x="181258" y="38830"/>
                </a:lnTo>
                <a:lnTo>
                  <a:pt x="226059" y="33867"/>
                </a:lnTo>
                <a:lnTo>
                  <a:pt x="341587" y="33867"/>
                </a:lnTo>
                <a:lnTo>
                  <a:pt x="313070" y="18128"/>
                </a:lnTo>
                <a:lnTo>
                  <a:pt x="270950" y="4697"/>
                </a:lnTo>
                <a:lnTo>
                  <a:pt x="226059" y="0"/>
                </a:lnTo>
                <a:close/>
              </a:path>
              <a:path w="452120" h="453389">
                <a:moveTo>
                  <a:pt x="341587" y="33867"/>
                </a:moveTo>
                <a:lnTo>
                  <a:pt x="226059" y="33867"/>
                </a:lnTo>
                <a:lnTo>
                  <a:pt x="270861" y="38830"/>
                </a:lnTo>
                <a:lnTo>
                  <a:pt x="311599" y="53033"/>
                </a:lnTo>
                <a:lnTo>
                  <a:pt x="347244" y="75443"/>
                </a:lnTo>
                <a:lnTo>
                  <a:pt x="376763" y="105025"/>
                </a:lnTo>
                <a:lnTo>
                  <a:pt x="399125" y="140748"/>
                </a:lnTo>
                <a:lnTo>
                  <a:pt x="413299" y="181578"/>
                </a:lnTo>
                <a:lnTo>
                  <a:pt x="418252" y="226482"/>
                </a:lnTo>
                <a:lnTo>
                  <a:pt x="413299" y="271387"/>
                </a:lnTo>
                <a:lnTo>
                  <a:pt x="399125" y="312217"/>
                </a:lnTo>
                <a:lnTo>
                  <a:pt x="376763" y="347940"/>
                </a:lnTo>
                <a:lnTo>
                  <a:pt x="347244" y="377523"/>
                </a:lnTo>
                <a:lnTo>
                  <a:pt x="311599" y="399932"/>
                </a:lnTo>
                <a:lnTo>
                  <a:pt x="270861" y="414136"/>
                </a:lnTo>
                <a:lnTo>
                  <a:pt x="226059" y="419100"/>
                </a:lnTo>
                <a:lnTo>
                  <a:pt x="341586" y="419100"/>
                </a:lnTo>
                <a:lnTo>
                  <a:pt x="385035" y="385750"/>
                </a:lnTo>
                <a:lnTo>
                  <a:pt x="412898" y="352080"/>
                </a:lnTo>
                <a:lnTo>
                  <a:pt x="434027" y="313650"/>
                </a:lnTo>
                <a:lnTo>
                  <a:pt x="447431" y="271453"/>
                </a:lnTo>
                <a:lnTo>
                  <a:pt x="452120" y="226482"/>
                </a:lnTo>
                <a:lnTo>
                  <a:pt x="447431" y="181512"/>
                </a:lnTo>
                <a:lnTo>
                  <a:pt x="434027" y="139315"/>
                </a:lnTo>
                <a:lnTo>
                  <a:pt x="412898" y="100885"/>
                </a:lnTo>
                <a:lnTo>
                  <a:pt x="385035" y="67215"/>
                </a:lnTo>
                <a:lnTo>
                  <a:pt x="351428" y="39298"/>
                </a:lnTo>
                <a:lnTo>
                  <a:pt x="341587" y="3386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6566190" y="2872307"/>
            <a:ext cx="127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1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922654" y="314960"/>
            <a:ext cx="3073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海尔⼤健康产业布局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1587" y="1047560"/>
            <a:ext cx="13970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solidFill>
                  <a:srgbClr val="00A88E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00A88E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2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22748" y="1034014"/>
            <a:ext cx="928624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海尔集团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创⽴于</a:t>
            </a:r>
            <a:r>
              <a:rPr sz="1200" dirty="0">
                <a:latin typeface="Times New Roman" panose="02020603050405020304"/>
                <a:cs typeface="Times New Roman" panose="02020603050405020304"/>
              </a:rPr>
              <a:t>1984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年</a:t>
            </a:r>
            <a:r>
              <a:rPr sz="1200" spc="-7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是⼀家全球领先的美好⽣活解决⽅案服务商。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海尔国际细胞库</a:t>
            </a:r>
            <a:r>
              <a:rPr sz="120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属于海尔⾦控旗下盈康⼀⽣平台</a:t>
            </a:r>
            <a:r>
              <a:rPr sz="1200" spc="-1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120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万联共享⽣态圈</a:t>
            </a:r>
            <a:r>
              <a:rPr sz="1200" spc="-10" dirty="0">
                <a:solidFill>
                  <a:srgbClr val="262626"/>
                </a:solidFill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1200" spc="-7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与⾦控旗下两个上市公司及医疗平台</a:t>
            </a:r>
            <a:r>
              <a:rPr sz="1200" spc="-7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200" dirty="0">
                <a:solidFill>
                  <a:srgbClr val="262626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基⾦平台等形成⼤健康⽣态圈；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37701" y="236105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96933" y="705496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2" y="205233"/>
                </a:lnTo>
                <a:lnTo>
                  <a:pt x="205232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0621433" y="3586480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30" dirty="0">
                <a:latin typeface="Microsoft JhengHei UI" panose="020B0604030504040204" charset="-120"/>
                <a:cs typeface="Microsoft JhengHei UI" panose="020B0604030504040204" charset="-120"/>
              </a:rPr>
              <a:t>。。</a:t>
            </a:r>
            <a:r>
              <a:rPr sz="2400" dirty="0"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endParaRPr sz="2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71380" y="356446"/>
            <a:ext cx="2348865" cy="895985"/>
          </a:xfrm>
          <a:custGeom>
            <a:avLst/>
            <a:gdLst/>
            <a:ahLst/>
            <a:cxnLst/>
            <a:rect l="l" t="t" r="r" b="b"/>
            <a:pathLst>
              <a:path w="2348865" h="895985">
                <a:moveTo>
                  <a:pt x="0" y="895773"/>
                </a:moveTo>
                <a:lnTo>
                  <a:pt x="2348652" y="895773"/>
                </a:lnTo>
                <a:lnTo>
                  <a:pt x="2348652" y="0"/>
                </a:lnTo>
                <a:lnTo>
                  <a:pt x="0" y="0"/>
                </a:lnTo>
                <a:lnTo>
                  <a:pt x="0" y="895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20673" y="99060"/>
            <a:ext cx="2324947" cy="142070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2646" y="411479"/>
            <a:ext cx="612140" cy="575945"/>
          </a:xfrm>
          <a:custGeom>
            <a:avLst/>
            <a:gdLst/>
            <a:ahLst/>
            <a:cxnLst/>
            <a:rect l="l" t="t" r="r" b="b"/>
            <a:pathLst>
              <a:path w="612140" h="575944">
                <a:moveTo>
                  <a:pt x="0" y="575733"/>
                </a:moveTo>
                <a:lnTo>
                  <a:pt x="612140" y="575733"/>
                </a:lnTo>
                <a:lnTo>
                  <a:pt x="612140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2249" y="882461"/>
            <a:ext cx="217170" cy="204470"/>
          </a:xfrm>
          <a:custGeom>
            <a:avLst/>
            <a:gdLst/>
            <a:ahLst/>
            <a:cxnLst/>
            <a:rect l="l" t="t" r="r" b="b"/>
            <a:pathLst>
              <a:path w="217169" h="204469">
                <a:moveTo>
                  <a:pt x="0" y="204046"/>
                </a:moveTo>
                <a:lnTo>
                  <a:pt x="216746" y="204046"/>
                </a:lnTo>
                <a:lnTo>
                  <a:pt x="216746" y="0"/>
                </a:lnTo>
                <a:lnTo>
                  <a:pt x="0" y="0"/>
                </a:lnTo>
                <a:lnTo>
                  <a:pt x="0" y="204046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62552" y="459740"/>
            <a:ext cx="3412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国际领先的标准细胞库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546" y="1458806"/>
            <a:ext cx="177165" cy="68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04040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600" dirty="0">
                <a:solidFill>
                  <a:srgbClr val="404040"/>
                </a:solidFill>
                <a:latin typeface="Wingdings" panose="05000000000000000000"/>
                <a:cs typeface="Wingdings" panose="05000000000000000000"/>
              </a:rPr>
              <a:t></a:t>
            </a:r>
            <a:endParaRPr sz="16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9746" y="1438486"/>
            <a:ext cx="4078604" cy="104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国际先进的单向流设计；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150000"/>
              </a:lnSpc>
              <a:spcBef>
                <a:spcPts val="380"/>
              </a:spcBef>
            </a:pPr>
            <a:r>
              <a:rPr sz="16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产区采⽤全球最⾼净化级别设计</a:t>
            </a:r>
            <a:r>
              <a:rPr sz="1600" spc="-9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r>
              <a:rPr sz="16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全⾯保障产 品的安全性</a:t>
            </a:r>
            <a:r>
              <a:rPr sz="1600" spc="-9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solidFill>
                  <a:srgbClr val="40404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并通过第三⽅检测机构的检测。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6713" y="2852935"/>
            <a:ext cx="4621952" cy="3329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22870" y="1892829"/>
            <a:ext cx="1841501" cy="3680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806108" y="1892830"/>
            <a:ext cx="2016760" cy="1702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03978" y="1892830"/>
            <a:ext cx="1932815" cy="1747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03978" y="3636615"/>
            <a:ext cx="1982042" cy="19371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836796" y="3595773"/>
            <a:ext cx="1986074" cy="1977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71380" y="356446"/>
            <a:ext cx="2348865" cy="895985"/>
          </a:xfrm>
          <a:custGeom>
            <a:avLst/>
            <a:gdLst/>
            <a:ahLst/>
            <a:cxnLst/>
            <a:rect l="l" t="t" r="r" b="b"/>
            <a:pathLst>
              <a:path w="2348865" h="895985">
                <a:moveTo>
                  <a:pt x="0" y="895773"/>
                </a:moveTo>
                <a:lnTo>
                  <a:pt x="2348652" y="895773"/>
                </a:lnTo>
                <a:lnTo>
                  <a:pt x="2348652" y="0"/>
                </a:lnTo>
                <a:lnTo>
                  <a:pt x="0" y="0"/>
                </a:lnTo>
                <a:lnTo>
                  <a:pt x="0" y="895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20673" y="99060"/>
            <a:ext cx="2324947" cy="142070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803865" y="1898065"/>
            <a:ext cx="42818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第⼀道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来⾃于个⼈的第三⽅医疗机构检测报告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5656" y="2777366"/>
            <a:ext cx="59474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第⼆道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制备前的五项病毒检测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⼄肝</a:t>
            </a:r>
            <a:r>
              <a:rPr sz="1600" b="1" spc="-20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丙肝</a:t>
            </a:r>
            <a:r>
              <a:rPr sz="1600" b="1" spc="-20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艾滋</a:t>
            </a:r>
            <a:r>
              <a:rPr sz="1600" b="1" spc="-20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梅毒</a:t>
            </a:r>
            <a:r>
              <a:rPr sz="1600" b="1" spc="365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巨细胞病毒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5654" y="3726926"/>
            <a:ext cx="326580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第三道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样本分离之前的微⽣物检测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3865" y="4676485"/>
            <a:ext cx="44627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第四道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⼊库冻存前的微⽣物</a:t>
            </a:r>
            <a:r>
              <a:rPr sz="1600" b="1" spc="-90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⽀原体</a:t>
            </a:r>
            <a:r>
              <a:rPr sz="1600" b="1" spc="-90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流式检测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0610" y="5592712"/>
            <a:ext cx="52755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第五道</a:t>
            </a:r>
            <a:r>
              <a:rPr sz="1600" b="1" spc="-90" dirty="0">
                <a:latin typeface="Microsoft JhengHei UI" panose="020B0604030504040204" charset="-120"/>
                <a:cs typeface="Microsoft JhengHei UI" panose="020B0604030504040204" charset="-120"/>
              </a:rPr>
              <a:t>：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复苏后使⽤前的质检微⽣物</a:t>
            </a:r>
            <a:r>
              <a:rPr sz="1600" b="1" spc="-90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⽀原体</a:t>
            </a:r>
            <a:r>
              <a:rPr sz="1600" b="1" spc="-90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FF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内毒素检测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36562" y="1367459"/>
            <a:ext cx="2685432" cy="4820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6501" y="1519765"/>
            <a:ext cx="0" cy="4599305"/>
          </a:xfrm>
          <a:custGeom>
            <a:avLst/>
            <a:gdLst/>
            <a:ahLst/>
            <a:cxnLst/>
            <a:rect l="l" t="t" r="r" b="b"/>
            <a:pathLst>
              <a:path h="4599305">
                <a:moveTo>
                  <a:pt x="0" y="0"/>
                </a:moveTo>
                <a:lnTo>
                  <a:pt x="0" y="4599038"/>
                </a:lnTo>
              </a:path>
            </a:pathLst>
          </a:custGeom>
          <a:ln w="25400">
            <a:solidFill>
              <a:srgbClr val="00A9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67808" y="1810236"/>
            <a:ext cx="337820" cy="278765"/>
          </a:xfrm>
          <a:custGeom>
            <a:avLst/>
            <a:gdLst/>
            <a:ahLst/>
            <a:cxnLst/>
            <a:rect l="l" t="t" r="r" b="b"/>
            <a:pathLst>
              <a:path w="337820" h="278764">
                <a:moveTo>
                  <a:pt x="168692" y="0"/>
                </a:moveTo>
                <a:lnTo>
                  <a:pt x="115367" y="7093"/>
                </a:lnTo>
                <a:lnTo>
                  <a:pt x="69042" y="26846"/>
                </a:lnTo>
                <a:lnTo>
                  <a:pt x="32548" y="56904"/>
                </a:lnTo>
                <a:lnTo>
                  <a:pt x="8600" y="95014"/>
                </a:lnTo>
                <a:lnTo>
                  <a:pt x="0" y="138852"/>
                </a:lnTo>
                <a:lnTo>
                  <a:pt x="8600" y="182974"/>
                </a:lnTo>
                <a:lnTo>
                  <a:pt x="32548" y="221256"/>
                </a:lnTo>
                <a:lnTo>
                  <a:pt x="69065" y="251421"/>
                </a:lnTo>
                <a:lnTo>
                  <a:pt x="115390" y="271192"/>
                </a:lnTo>
                <a:lnTo>
                  <a:pt x="168692" y="278286"/>
                </a:lnTo>
                <a:lnTo>
                  <a:pt x="222018" y="271190"/>
                </a:lnTo>
                <a:lnTo>
                  <a:pt x="268343" y="251421"/>
                </a:lnTo>
                <a:lnTo>
                  <a:pt x="304837" y="221319"/>
                </a:lnTo>
                <a:lnTo>
                  <a:pt x="328785" y="183122"/>
                </a:lnTo>
                <a:lnTo>
                  <a:pt x="337385" y="139142"/>
                </a:lnTo>
                <a:lnTo>
                  <a:pt x="328785" y="95162"/>
                </a:lnTo>
                <a:lnTo>
                  <a:pt x="304837" y="56966"/>
                </a:lnTo>
                <a:lnTo>
                  <a:pt x="268320" y="26846"/>
                </a:lnTo>
                <a:lnTo>
                  <a:pt x="221995" y="7091"/>
                </a:lnTo>
                <a:lnTo>
                  <a:pt x="16869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78359" y="2760863"/>
            <a:ext cx="337820" cy="278765"/>
          </a:xfrm>
          <a:custGeom>
            <a:avLst/>
            <a:gdLst/>
            <a:ahLst/>
            <a:cxnLst/>
            <a:rect l="l" t="t" r="r" b="b"/>
            <a:pathLst>
              <a:path w="337820" h="278764">
                <a:moveTo>
                  <a:pt x="168692" y="0"/>
                </a:moveTo>
                <a:lnTo>
                  <a:pt x="115367" y="7093"/>
                </a:lnTo>
                <a:lnTo>
                  <a:pt x="69042" y="26846"/>
                </a:lnTo>
                <a:lnTo>
                  <a:pt x="32547" y="56904"/>
                </a:lnTo>
                <a:lnTo>
                  <a:pt x="8600" y="95014"/>
                </a:lnTo>
                <a:lnTo>
                  <a:pt x="0" y="138852"/>
                </a:lnTo>
                <a:lnTo>
                  <a:pt x="8600" y="182974"/>
                </a:lnTo>
                <a:lnTo>
                  <a:pt x="32547" y="221256"/>
                </a:lnTo>
                <a:lnTo>
                  <a:pt x="69064" y="251421"/>
                </a:lnTo>
                <a:lnTo>
                  <a:pt x="115390" y="271192"/>
                </a:lnTo>
                <a:lnTo>
                  <a:pt x="168692" y="278286"/>
                </a:lnTo>
                <a:lnTo>
                  <a:pt x="222018" y="271190"/>
                </a:lnTo>
                <a:lnTo>
                  <a:pt x="268343" y="251421"/>
                </a:lnTo>
                <a:lnTo>
                  <a:pt x="304837" y="221319"/>
                </a:lnTo>
                <a:lnTo>
                  <a:pt x="328785" y="183123"/>
                </a:lnTo>
                <a:lnTo>
                  <a:pt x="337385" y="139143"/>
                </a:lnTo>
                <a:lnTo>
                  <a:pt x="328785" y="95163"/>
                </a:lnTo>
                <a:lnTo>
                  <a:pt x="304837" y="56966"/>
                </a:lnTo>
                <a:lnTo>
                  <a:pt x="268320" y="26846"/>
                </a:lnTo>
                <a:lnTo>
                  <a:pt x="221995" y="7091"/>
                </a:lnTo>
                <a:lnTo>
                  <a:pt x="16869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67808" y="3711489"/>
            <a:ext cx="337820" cy="278765"/>
          </a:xfrm>
          <a:custGeom>
            <a:avLst/>
            <a:gdLst/>
            <a:ahLst/>
            <a:cxnLst/>
            <a:rect l="l" t="t" r="r" b="b"/>
            <a:pathLst>
              <a:path w="337820" h="278764">
                <a:moveTo>
                  <a:pt x="168692" y="0"/>
                </a:moveTo>
                <a:lnTo>
                  <a:pt x="115367" y="7093"/>
                </a:lnTo>
                <a:lnTo>
                  <a:pt x="69042" y="26846"/>
                </a:lnTo>
                <a:lnTo>
                  <a:pt x="32548" y="56904"/>
                </a:lnTo>
                <a:lnTo>
                  <a:pt x="8600" y="95014"/>
                </a:lnTo>
                <a:lnTo>
                  <a:pt x="0" y="138852"/>
                </a:lnTo>
                <a:lnTo>
                  <a:pt x="8600" y="182974"/>
                </a:lnTo>
                <a:lnTo>
                  <a:pt x="32548" y="221257"/>
                </a:lnTo>
                <a:lnTo>
                  <a:pt x="69065" y="251422"/>
                </a:lnTo>
                <a:lnTo>
                  <a:pt x="115390" y="271193"/>
                </a:lnTo>
                <a:lnTo>
                  <a:pt x="168692" y="278287"/>
                </a:lnTo>
                <a:lnTo>
                  <a:pt x="222018" y="271191"/>
                </a:lnTo>
                <a:lnTo>
                  <a:pt x="268343" y="251422"/>
                </a:lnTo>
                <a:lnTo>
                  <a:pt x="304837" y="221319"/>
                </a:lnTo>
                <a:lnTo>
                  <a:pt x="328785" y="183123"/>
                </a:lnTo>
                <a:lnTo>
                  <a:pt x="337385" y="139143"/>
                </a:lnTo>
                <a:lnTo>
                  <a:pt x="328785" y="95163"/>
                </a:lnTo>
                <a:lnTo>
                  <a:pt x="304837" y="56967"/>
                </a:lnTo>
                <a:lnTo>
                  <a:pt x="268320" y="26846"/>
                </a:lnTo>
                <a:lnTo>
                  <a:pt x="221995" y="7091"/>
                </a:lnTo>
                <a:lnTo>
                  <a:pt x="16869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67808" y="4662116"/>
            <a:ext cx="337820" cy="278765"/>
          </a:xfrm>
          <a:custGeom>
            <a:avLst/>
            <a:gdLst/>
            <a:ahLst/>
            <a:cxnLst/>
            <a:rect l="l" t="t" r="r" b="b"/>
            <a:pathLst>
              <a:path w="337820" h="278764">
                <a:moveTo>
                  <a:pt x="168692" y="0"/>
                </a:moveTo>
                <a:lnTo>
                  <a:pt x="115367" y="7093"/>
                </a:lnTo>
                <a:lnTo>
                  <a:pt x="69042" y="26846"/>
                </a:lnTo>
                <a:lnTo>
                  <a:pt x="32548" y="56904"/>
                </a:lnTo>
                <a:lnTo>
                  <a:pt x="8600" y="95015"/>
                </a:lnTo>
                <a:lnTo>
                  <a:pt x="0" y="138854"/>
                </a:lnTo>
                <a:lnTo>
                  <a:pt x="8600" y="182975"/>
                </a:lnTo>
                <a:lnTo>
                  <a:pt x="32548" y="221257"/>
                </a:lnTo>
                <a:lnTo>
                  <a:pt x="69065" y="251422"/>
                </a:lnTo>
                <a:lnTo>
                  <a:pt x="115390" y="271193"/>
                </a:lnTo>
                <a:lnTo>
                  <a:pt x="168692" y="278287"/>
                </a:lnTo>
                <a:lnTo>
                  <a:pt x="222018" y="271191"/>
                </a:lnTo>
                <a:lnTo>
                  <a:pt x="268343" y="251422"/>
                </a:lnTo>
                <a:lnTo>
                  <a:pt x="304837" y="221319"/>
                </a:lnTo>
                <a:lnTo>
                  <a:pt x="328785" y="183123"/>
                </a:lnTo>
                <a:lnTo>
                  <a:pt x="337385" y="139143"/>
                </a:lnTo>
                <a:lnTo>
                  <a:pt x="328785" y="95163"/>
                </a:lnTo>
                <a:lnTo>
                  <a:pt x="304837" y="56967"/>
                </a:lnTo>
                <a:lnTo>
                  <a:pt x="268320" y="26846"/>
                </a:lnTo>
                <a:lnTo>
                  <a:pt x="221995" y="7091"/>
                </a:lnTo>
                <a:lnTo>
                  <a:pt x="16869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67808" y="5612742"/>
            <a:ext cx="337820" cy="278765"/>
          </a:xfrm>
          <a:custGeom>
            <a:avLst/>
            <a:gdLst/>
            <a:ahLst/>
            <a:cxnLst/>
            <a:rect l="l" t="t" r="r" b="b"/>
            <a:pathLst>
              <a:path w="337820" h="278764">
                <a:moveTo>
                  <a:pt x="168692" y="0"/>
                </a:moveTo>
                <a:lnTo>
                  <a:pt x="115367" y="7093"/>
                </a:lnTo>
                <a:lnTo>
                  <a:pt x="69042" y="26846"/>
                </a:lnTo>
                <a:lnTo>
                  <a:pt x="32548" y="56904"/>
                </a:lnTo>
                <a:lnTo>
                  <a:pt x="8600" y="95014"/>
                </a:lnTo>
                <a:lnTo>
                  <a:pt x="0" y="138853"/>
                </a:lnTo>
                <a:lnTo>
                  <a:pt x="8600" y="182975"/>
                </a:lnTo>
                <a:lnTo>
                  <a:pt x="32548" y="221257"/>
                </a:lnTo>
                <a:lnTo>
                  <a:pt x="69065" y="251421"/>
                </a:lnTo>
                <a:lnTo>
                  <a:pt x="115390" y="271193"/>
                </a:lnTo>
                <a:lnTo>
                  <a:pt x="168692" y="278286"/>
                </a:lnTo>
                <a:lnTo>
                  <a:pt x="222018" y="271191"/>
                </a:lnTo>
                <a:lnTo>
                  <a:pt x="268343" y="251421"/>
                </a:lnTo>
                <a:lnTo>
                  <a:pt x="304837" y="221319"/>
                </a:lnTo>
                <a:lnTo>
                  <a:pt x="328785" y="183123"/>
                </a:lnTo>
                <a:lnTo>
                  <a:pt x="337385" y="139143"/>
                </a:lnTo>
                <a:lnTo>
                  <a:pt x="328785" y="95163"/>
                </a:lnTo>
                <a:lnTo>
                  <a:pt x="304837" y="56967"/>
                </a:lnTo>
                <a:lnTo>
                  <a:pt x="268320" y="26846"/>
                </a:lnTo>
                <a:lnTo>
                  <a:pt x="221995" y="7091"/>
                </a:lnTo>
                <a:lnTo>
                  <a:pt x="168692" y="0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68604" y="238688"/>
            <a:ext cx="2396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⼀流的质检标准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4412" y="164637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3644" y="634028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8251" y="1968931"/>
            <a:ext cx="2310517" cy="331033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96893" y="1961369"/>
            <a:ext cx="2301239" cy="333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35753" y="2614507"/>
            <a:ext cx="4640580" cy="172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2570" indent="-192405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"/>
              <a:tabLst>
                <a:tab pos="242570" algn="l"/>
              </a:tabLst>
            </a:pP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全⽅位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24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⼩时监测⽣产区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存储区内各项指标</a:t>
            </a:r>
            <a:endParaRPr sz="24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 panose="05000000000000000000"/>
              <a:buChar char=""/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242570" indent="-192405">
              <a:lnSpc>
                <a:spcPct val="100000"/>
              </a:lnSpc>
              <a:buFont typeface="Wingdings" panose="05000000000000000000"/>
              <a:buChar char=""/>
              <a:tabLst>
                <a:tab pos="242570" algn="l"/>
              </a:tabLst>
            </a:pP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出现异常</a:t>
            </a:r>
            <a:r>
              <a:rPr sz="1600" b="1" spc="-40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→</a:t>
            </a:r>
            <a:r>
              <a:rPr sz="1600" spc="-114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600" b="1" dirty="0">
                <a:latin typeface="Microsoft JhengHei UI" panose="020B0604030504040204" charset="-120"/>
                <a:cs typeface="Microsoft JhengHei UI" panose="020B0604030504040204" charset="-120"/>
              </a:rPr>
              <a:t>系统⾃动报警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实时通知技术⼈员）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50800" marR="133350">
              <a:lnSpc>
                <a:spcPct val="200000"/>
              </a:lnSpc>
              <a:buFont typeface="Wingdings" panose="05000000000000000000"/>
              <a:buChar char=""/>
              <a:tabLst>
                <a:tab pos="242570" algn="l"/>
              </a:tabLst>
            </a:pP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最短时间解决问题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最⼤限度降低细胞产品受到 异常环境的影响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确保细胞产品质量。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6493" y="338666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4" h="575944">
                <a:moveTo>
                  <a:pt x="0" y="575733"/>
                </a:moveTo>
                <a:lnTo>
                  <a:pt x="575733" y="575733"/>
                </a:lnTo>
                <a:lnTo>
                  <a:pt x="575733" y="0"/>
                </a:lnTo>
                <a:lnTo>
                  <a:pt x="0" y="0"/>
                </a:lnTo>
                <a:lnTo>
                  <a:pt x="0" y="575733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12604" y="747599"/>
            <a:ext cx="224790" cy="177165"/>
          </a:xfrm>
          <a:custGeom>
            <a:avLst/>
            <a:gdLst/>
            <a:ahLst/>
            <a:cxnLst/>
            <a:rect l="l" t="t" r="r" b="b"/>
            <a:pathLst>
              <a:path w="224790" h="177165">
                <a:moveTo>
                  <a:pt x="0" y="176953"/>
                </a:moveTo>
                <a:lnTo>
                  <a:pt x="224366" y="176953"/>
                </a:lnTo>
                <a:lnTo>
                  <a:pt x="224366" y="0"/>
                </a:lnTo>
                <a:lnTo>
                  <a:pt x="0" y="0"/>
                </a:lnTo>
                <a:lnTo>
                  <a:pt x="0" y="176953"/>
                </a:lnTo>
                <a:close/>
              </a:path>
            </a:pathLst>
          </a:custGeom>
          <a:solidFill>
            <a:srgbClr val="F5B3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13206" y="400686"/>
            <a:ext cx="3412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样本存储远程实时监控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0680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0D0D">
              <a:alpha val="5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81268" y="2348441"/>
            <a:ext cx="26162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spc="4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链接⽣</a:t>
            </a:r>
            <a:r>
              <a:rPr sz="48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命 </a:t>
            </a:r>
            <a:r>
              <a:rPr sz="4800" spc="400" dirty="0">
                <a:latin typeface="Microsoft JhengHei UI" panose="020B0604030504040204" charset="-120"/>
                <a:cs typeface="Microsoft JhengHei UI" panose="020B0604030504040204" charset="-120"/>
              </a:rPr>
              <a:t>呵护⼈</a:t>
            </a:r>
            <a:r>
              <a:rPr sz="4800" dirty="0">
                <a:latin typeface="Microsoft JhengHei UI" panose="020B0604030504040204" charset="-120"/>
                <a:cs typeface="Microsoft JhengHei UI" panose="020B0604030504040204" charset="-120"/>
              </a:rPr>
              <a:t>⽣</a:t>
            </a:r>
            <a:endParaRPr sz="48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5991" y="3923453"/>
            <a:ext cx="6648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Li</a:t>
            </a:r>
            <a:r>
              <a:rPr sz="2650" spc="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nk</a:t>
            </a:r>
            <a:endParaRPr sz="26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9378" y="4329853"/>
            <a:ext cx="65849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r>
              <a:rPr sz="265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</a:t>
            </a:r>
            <a:r>
              <a:rPr sz="2650" spc="-4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r</a:t>
            </a:r>
            <a:r>
              <a:rPr sz="2650" spc="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endParaRPr sz="265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2239" y="3917738"/>
            <a:ext cx="22891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For</a:t>
            </a:r>
            <a:r>
              <a:rPr sz="5400" spc="-9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5400" spc="-5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Life</a:t>
            </a:r>
            <a:endParaRPr sz="540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64085" y="2662715"/>
            <a:ext cx="4993005" cy="4128770"/>
          </a:xfrm>
          <a:custGeom>
            <a:avLst/>
            <a:gdLst/>
            <a:ahLst/>
            <a:cxnLst/>
            <a:rect l="l" t="t" r="r" b="b"/>
            <a:pathLst>
              <a:path w="4993005" h="4128770">
                <a:moveTo>
                  <a:pt x="0" y="4128347"/>
                </a:moveTo>
                <a:lnTo>
                  <a:pt x="4992792" y="4128347"/>
                </a:lnTo>
                <a:lnTo>
                  <a:pt x="4992792" y="0"/>
                </a:lnTo>
                <a:lnTo>
                  <a:pt x="0" y="0"/>
                </a:lnTo>
                <a:lnTo>
                  <a:pt x="0" y="4128347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1893" y="365370"/>
            <a:ext cx="408940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发展细胞产业符合国家战略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" y="2468892"/>
            <a:ext cx="11934190" cy="0"/>
          </a:xfrm>
          <a:custGeom>
            <a:avLst/>
            <a:gdLst/>
            <a:ahLst/>
            <a:cxnLst/>
            <a:rect l="l" t="t" r="r" b="b"/>
            <a:pathLst>
              <a:path w="11934190">
                <a:moveTo>
                  <a:pt x="0" y="0"/>
                </a:moveTo>
                <a:lnTo>
                  <a:pt x="11933953" y="0"/>
                </a:lnTo>
              </a:path>
            </a:pathLst>
          </a:custGeom>
          <a:ln w="50800">
            <a:solidFill>
              <a:srgbClr val="0070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82231" y="3317921"/>
            <a:ext cx="5603240" cy="1958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395" algn="ctr">
              <a:lnSpc>
                <a:spcPct val="100000"/>
              </a:lnSpc>
              <a:spcBef>
                <a:spcPts val="100"/>
              </a:spcBef>
            </a:pP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公司与</a:t>
            </a:r>
            <a:r>
              <a:rPr sz="1600" b="1" spc="-5" dirty="0">
                <a:latin typeface="Times New Roman" panose="02020603050405020304"/>
                <a:cs typeface="Times New Roman" panose="02020603050405020304"/>
              </a:rPr>
              <a:t>CDC</a:t>
            </a:r>
            <a:r>
              <a:rPr sz="2400" b="1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⻘医共创</a:t>
            </a:r>
            <a:r>
              <a:rPr sz="2400" b="1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批⽂）</a:t>
            </a:r>
            <a:endParaRPr sz="24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355600" algn="ctr">
              <a:lnSpc>
                <a:spcPct val="100000"/>
              </a:lnSpc>
              <a:spcBef>
                <a:spcPts val="1410"/>
              </a:spcBef>
              <a:tabLst>
                <a:tab pos="1269365" algn="l"/>
              </a:tabLst>
            </a:pPr>
            <a:r>
              <a:rPr sz="1600" b="1" i="1" u="heavy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196</a:t>
            </a:r>
            <a:r>
              <a:rPr sz="1600" b="1" i="1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⼩时	</a:t>
            </a:r>
            <a:r>
              <a:rPr sz="1600" b="1" i="1" u="heavy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27</a:t>
            </a:r>
            <a:r>
              <a:rPr sz="1600" b="1" i="1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b="1" baseline="2000" dirty="0">
                <a:latin typeface="Microsoft JhengHei UI" panose="020B0604030504040204" charset="-120"/>
                <a:cs typeface="Microsoft JhengHei UI" panose="020B0604030504040204" charset="-120"/>
              </a:rPr>
              <a:t>名科研⼈员</a:t>
            </a:r>
            <a:endParaRPr sz="24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48000"/>
              </a:lnSpc>
            </a:pPr>
            <a:r>
              <a:rPr sz="1450" spc="5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⽉</a:t>
            </a:r>
            <a:r>
              <a:rPr sz="1450" spc="5" dirty="0">
                <a:latin typeface="Times New Roman" panose="02020603050405020304"/>
                <a:cs typeface="Times New Roman" panose="02020603050405020304"/>
              </a:rPr>
              <a:t>21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号</a:t>
            </a:r>
            <a:r>
              <a:rPr sz="2175" spc="-9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海尔国际细胞库为新冠⾎浆治疗提供了</a:t>
            </a:r>
            <a:r>
              <a:rPr sz="3600" b="1" baseline="3000" dirty="0">
                <a:solidFill>
                  <a:srgbClr val="FFC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⾸个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实验依据，  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新冠肺炎康复者⾎清可有效中和新冠病毒</a:t>
            </a:r>
            <a:r>
              <a:rPr sz="1450" spc="-6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为后续制备⼤规模治疗抗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231" y="5450674"/>
            <a:ext cx="1329690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体奠定了基础。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21532" y="2688612"/>
            <a:ext cx="4416212" cy="22927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319862" y="5266771"/>
            <a:ext cx="4140200" cy="84836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latin typeface="Times New Roman" panose="02020603050405020304"/>
                <a:cs typeface="Times New Roman" panose="02020603050405020304"/>
              </a:rPr>
              <a:t>3</a:t>
            </a: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⽉</a:t>
            </a:r>
            <a:r>
              <a:rPr sz="1200" b="1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⽇</a:t>
            </a:r>
            <a:r>
              <a:rPr sz="1200" b="1" spc="-7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习主席发表重要讲话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国家疾控中⼼</a:t>
            </a:r>
            <a:r>
              <a:rPr sz="1200" b="1" spc="-3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200" b="1" spc="-35" dirty="0">
                <a:latin typeface="Times New Roman" panose="02020603050405020304"/>
                <a:cs typeface="Times New Roman" panose="02020603050405020304"/>
              </a:rPr>
              <a:t>CDC</a:t>
            </a:r>
            <a:r>
              <a:rPr sz="1200" b="1" spc="-3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与⻘岛市共建</a:t>
            </a:r>
            <a:r>
              <a:rPr sz="1200" b="1" spc="-5" dirty="0">
                <a:latin typeface="Times New Roman" panose="02020603050405020304"/>
                <a:cs typeface="Times New Roman" panose="02020603050405020304"/>
              </a:rPr>
              <a:t>P4</a:t>
            </a: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级国家实验室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⻘医附院科研</a:t>
            </a:r>
            <a:r>
              <a:rPr sz="1200" b="1" dirty="0">
                <a:latin typeface="Times New Roman" panose="02020603050405020304"/>
                <a:cs typeface="Times New Roman" panose="02020603050405020304"/>
              </a:rPr>
              <a:t>——</a:t>
            </a:r>
            <a:r>
              <a:rPr sz="1200" b="1" dirty="0">
                <a:latin typeface="Microsoft JhengHei UI" panose="020B0604030504040204" charset="-120"/>
                <a:cs typeface="Microsoft JhengHei UI" panose="020B0604030504040204" charset="-120"/>
              </a:rPr>
              <a:t>⼲细胞治疗新冠病毒和治疗呼吸窘迫综合症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4429" y="3771262"/>
            <a:ext cx="294005" cy="1219200"/>
          </a:xfrm>
          <a:custGeom>
            <a:avLst/>
            <a:gdLst/>
            <a:ahLst/>
            <a:cxnLst/>
            <a:rect l="l" t="t" r="r" b="b"/>
            <a:pathLst>
              <a:path w="294004" h="1219200">
                <a:moveTo>
                  <a:pt x="146472" y="0"/>
                </a:moveTo>
                <a:lnTo>
                  <a:pt x="146472" y="304800"/>
                </a:lnTo>
                <a:lnTo>
                  <a:pt x="0" y="304800"/>
                </a:lnTo>
                <a:lnTo>
                  <a:pt x="0" y="914400"/>
                </a:lnTo>
                <a:lnTo>
                  <a:pt x="146472" y="914400"/>
                </a:lnTo>
                <a:lnTo>
                  <a:pt x="146472" y="1219200"/>
                </a:lnTo>
                <a:lnTo>
                  <a:pt x="293792" y="609600"/>
                </a:lnTo>
                <a:lnTo>
                  <a:pt x="146472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32270" y="1447669"/>
            <a:ext cx="11083290" cy="753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00"/>
              </a:spcBef>
            </a:pP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国家六部委联合发布的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《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⼗三五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卫⽣与健康科技创新专项规划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》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中明确</a:t>
            </a:r>
            <a:r>
              <a:rPr sz="2400" b="1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要求加强⼲细胞和再⽣医学</a:t>
            </a:r>
            <a:r>
              <a:rPr sz="2400" b="1" spc="-135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400" b="1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免疫治疗</a:t>
            </a:r>
            <a:r>
              <a:rPr sz="2400" b="1" spc="-135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400" b="1" baseline="200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基因治</a:t>
            </a:r>
            <a:endParaRPr sz="24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疗</a:t>
            </a:r>
            <a:r>
              <a:rPr sz="1600" b="1" spc="-90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b="1" dirty="0">
                <a:solidFill>
                  <a:srgbClr val="009F85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细胞治疗等关键技术研究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加快⽣物治疗前沿技术的临床应⽤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创新治疗技术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提⾼临床救治⽔平。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7701" y="260979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6933" y="730370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2" y="205233"/>
                </a:lnTo>
                <a:lnTo>
                  <a:pt x="205232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2654" y="314960"/>
            <a:ext cx="2734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⺠族企业强势⼊场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6317" y="1174657"/>
            <a:ext cx="9475470" cy="19354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060"/>
              </a:spcBef>
            </a:pPr>
            <a:r>
              <a:rPr sz="2400" b="1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·</a:t>
            </a:r>
            <a:r>
              <a:rPr sz="2400" b="1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城阳⽣物细胞⾕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由海尔集团与城阳区政府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2018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年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1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⽉签订项⽬建设协议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项⽬占地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1</a:t>
            </a:r>
            <a:r>
              <a:rPr sz="1600" spc="5" dirty="0">
                <a:latin typeface="Times New Roman" panose="02020603050405020304"/>
                <a:cs typeface="Times New Roman" panose="02020603050405020304"/>
              </a:rPr>
              <a:t>025</a:t>
            </a:r>
            <a:r>
              <a:rPr sz="2400" spc="7" baseline="2000" dirty="0">
                <a:latin typeface="Microsoft JhengHei UI" panose="020B0604030504040204" charset="-120"/>
                <a:cs typeface="Microsoft JhengHei UI" panose="020B0604030504040204" charset="-120"/>
              </a:rPr>
              <a:t>亩</a:t>
            </a:r>
            <a:r>
              <a:rPr sz="2400" spc="-120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spc="7" baseline="2000" dirty="0">
                <a:latin typeface="Microsoft JhengHei UI" panose="020B0604030504040204" charset="-120"/>
                <a:cs typeface="Microsoft JhengHei UI" panose="020B0604030504040204" charset="-120"/>
              </a:rPr>
              <a:t>总投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资</a:t>
            </a:r>
            <a:endParaRPr sz="24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Times New Roman" panose="02020603050405020304"/>
                <a:cs typeface="Times New Roman" panose="02020603050405020304"/>
              </a:rPr>
              <a:t>116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亿元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。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是海尔国际细胞库升级发展的产业基地</a:t>
            </a:r>
            <a:r>
              <a:rPr sz="2400" spc="-135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⼀期项⽬预计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2021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年完⼯并投产使⽤。</a:t>
            </a:r>
            <a:endParaRPr sz="2400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 indent="355600" algn="just">
              <a:lnSpc>
                <a:spcPct val="149000"/>
              </a:lnSpc>
              <a:spcBef>
                <a:spcPts val="680"/>
              </a:spcBef>
            </a:pPr>
            <a:r>
              <a:rPr sz="2400" spc="15" baseline="2000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600" spc="5" dirty="0">
                <a:latin typeface="Times New Roman" panose="02020603050405020304"/>
                <a:cs typeface="Times New Roman" panose="02020603050405020304"/>
              </a:rPr>
              <a:t>·</a:t>
            </a:r>
            <a:r>
              <a:rPr sz="2400" spc="15" baseline="2000" dirty="0">
                <a:latin typeface="Microsoft JhengHei UI" panose="020B0604030504040204" charset="-120"/>
                <a:cs typeface="Microsoft JhengHei UI" panose="020B0604030504040204" charset="-120"/>
              </a:rPr>
              <a:t>城</a:t>
            </a:r>
            <a:r>
              <a:rPr sz="2400" spc="30" baseline="2000" dirty="0">
                <a:latin typeface="Microsoft JhengHei UI" panose="020B0604030504040204" charset="-120"/>
                <a:cs typeface="Microsoft JhengHei UI" panose="020B0604030504040204" charset="-120"/>
              </a:rPr>
              <a:t>阳⽣物细胞⾕以细胞产业为核⼼搭建包括细胞存储中⼼</a:t>
            </a:r>
            <a:r>
              <a:rPr sz="2400" spc="-104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400" spc="30" baseline="2000" dirty="0">
                <a:latin typeface="Microsoft JhengHei UI" panose="020B0604030504040204" charset="-120"/>
                <a:cs typeface="Microsoft JhengHei UI" panose="020B0604030504040204" charset="-120"/>
              </a:rPr>
              <a:t>⽣物样本库</a:t>
            </a:r>
            <a:r>
              <a:rPr sz="2400" spc="-104" baseline="200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400" spc="30" baseline="2000" dirty="0">
                <a:latin typeface="Microsoft JhengHei UI" panose="020B0604030504040204" charset="-120"/>
                <a:cs typeface="Microsoft JhengHei UI" panose="020B0604030504040204" charset="-120"/>
              </a:rPr>
              <a:t>体外诊断⽣产研发中</a:t>
            </a:r>
            <a:r>
              <a:rPr sz="2400" baseline="2000" dirty="0">
                <a:latin typeface="Microsoft JhengHei UI" panose="020B0604030504040204" charset="-120"/>
                <a:cs typeface="Microsoft JhengHei UI" panose="020B0604030504040204" charset="-120"/>
              </a:rPr>
              <a:t>⼼ </a:t>
            </a:r>
            <a:r>
              <a:rPr sz="1600" spc="20" dirty="0">
                <a:latin typeface="Microsoft JhengHei UI" panose="020B0604030504040204" charset="-120"/>
                <a:cs typeface="Microsoft JhengHei UI" panose="020B0604030504040204" charset="-120"/>
              </a:rPr>
              <a:t>等在内的⽣命科学产业</a:t>
            </a:r>
            <a:r>
              <a:rPr sz="1600" spc="-7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600" spc="20" dirty="0">
                <a:latin typeface="Microsoft JhengHei UI" panose="020B0604030504040204" charset="-120"/>
                <a:cs typeface="Microsoft JhengHei UI" panose="020B0604030504040204" charset="-120"/>
              </a:rPr>
              <a:t>旨在打造⼲细胞临床</a:t>
            </a:r>
            <a:r>
              <a:rPr sz="1600" spc="25" dirty="0">
                <a:latin typeface="Microsoft JhengHei UI" panose="020B0604030504040204" charset="-120"/>
                <a:cs typeface="Microsoft JhengHei UI" panose="020B0604030504040204" charset="-120"/>
              </a:rPr>
              <a:t>试验基地医联体</a:t>
            </a:r>
            <a:r>
              <a:rPr sz="1600" spc="-6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spc="25" dirty="0">
                <a:latin typeface="Microsoft JhengHei UI" panose="020B0604030504040204" charset="-120"/>
                <a:cs typeface="Microsoft JhengHei UI" panose="020B0604030504040204" charset="-120"/>
              </a:rPr>
              <a:t>⼲细胞存储制备中⼼</a:t>
            </a:r>
            <a:r>
              <a:rPr sz="1600" spc="-6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spc="25" dirty="0">
                <a:latin typeface="Microsoft JhengHei UI" panose="020B0604030504040204" charset="-120"/>
                <a:cs typeface="Microsoft JhengHei UI" panose="020B0604030504040204" charset="-120"/>
              </a:rPr>
              <a:t>免疫细胞制备存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储 中⼼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⽛髓⼲细胞制备存储中⼼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医养健康服务相结合的综合平台</a:t>
            </a:r>
            <a:r>
              <a:rPr sz="1600" spc="-90" dirty="0">
                <a:latin typeface="Microsoft JhengHei UI" panose="020B0604030504040204" charset="-120"/>
                <a:cs typeface="Microsoft JhengHei UI" panose="020B0604030504040204" charset="-120"/>
              </a:rPr>
              <a:t>。（</a:t>
            </a:r>
            <a:r>
              <a:rPr sz="1600" dirty="0">
                <a:latin typeface="Microsoft JhengHei UI" panose="020B0604030504040204" charset="-120"/>
                <a:cs typeface="Microsoft JhengHei UI" panose="020B0604030504040204" charset="-120"/>
              </a:rPr>
              <a:t>⼀期图纸）</a:t>
            </a:r>
            <a:endParaRPr sz="16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07620" y="3248036"/>
            <a:ext cx="0" cy="325755"/>
          </a:xfrm>
          <a:custGeom>
            <a:avLst/>
            <a:gdLst/>
            <a:ahLst/>
            <a:cxnLst/>
            <a:rect l="l" t="t" r="r" b="b"/>
            <a:pathLst>
              <a:path h="325754">
                <a:moveTo>
                  <a:pt x="0" y="0"/>
                </a:moveTo>
                <a:lnTo>
                  <a:pt x="0" y="325701"/>
                </a:lnTo>
              </a:path>
            </a:pathLst>
          </a:custGeom>
          <a:ln w="33866">
            <a:solidFill>
              <a:srgbClr val="0070C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6940" y="4039817"/>
            <a:ext cx="4268623" cy="20794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25007" y="4039817"/>
            <a:ext cx="3374812" cy="207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47861" y="4046638"/>
            <a:ext cx="3314700" cy="209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-85" y="3755981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085" y="0"/>
                </a:lnTo>
              </a:path>
            </a:pathLst>
          </a:custGeom>
          <a:ln w="12700">
            <a:solidFill>
              <a:srgbClr val="0070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112224" y="3595360"/>
            <a:ext cx="318135" cy="299720"/>
          </a:xfrm>
          <a:custGeom>
            <a:avLst/>
            <a:gdLst/>
            <a:ahLst/>
            <a:cxnLst/>
            <a:rect l="l" t="t" r="r" b="b"/>
            <a:pathLst>
              <a:path w="318134" h="299720">
                <a:moveTo>
                  <a:pt x="158843" y="0"/>
                </a:moveTo>
                <a:lnTo>
                  <a:pt x="108636" y="7627"/>
                </a:lnTo>
                <a:lnTo>
                  <a:pt x="65032" y="28876"/>
                </a:lnTo>
                <a:lnTo>
                  <a:pt x="30647" y="61297"/>
                </a:lnTo>
                <a:lnTo>
                  <a:pt x="8097" y="102441"/>
                </a:lnTo>
                <a:lnTo>
                  <a:pt x="0" y="149860"/>
                </a:lnTo>
                <a:lnTo>
                  <a:pt x="8097" y="196990"/>
                </a:lnTo>
                <a:lnTo>
                  <a:pt x="30647" y="237959"/>
                </a:lnTo>
                <a:lnTo>
                  <a:pt x="65032" y="270291"/>
                </a:lnTo>
                <a:lnTo>
                  <a:pt x="108636" y="291506"/>
                </a:lnTo>
                <a:lnTo>
                  <a:pt x="158843" y="299129"/>
                </a:lnTo>
                <a:lnTo>
                  <a:pt x="209050" y="291504"/>
                </a:lnTo>
                <a:lnTo>
                  <a:pt x="252654" y="270272"/>
                </a:lnTo>
                <a:lnTo>
                  <a:pt x="287040" y="237896"/>
                </a:lnTo>
                <a:lnTo>
                  <a:pt x="309589" y="196839"/>
                </a:lnTo>
                <a:lnTo>
                  <a:pt x="317687" y="149565"/>
                </a:lnTo>
                <a:lnTo>
                  <a:pt x="309589" y="102290"/>
                </a:lnTo>
                <a:lnTo>
                  <a:pt x="287040" y="61233"/>
                </a:lnTo>
                <a:lnTo>
                  <a:pt x="252654" y="28857"/>
                </a:lnTo>
                <a:lnTo>
                  <a:pt x="209050" y="7624"/>
                </a:lnTo>
                <a:lnTo>
                  <a:pt x="1588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095291" y="3578426"/>
            <a:ext cx="351790" cy="333375"/>
          </a:xfrm>
          <a:custGeom>
            <a:avLst/>
            <a:gdLst/>
            <a:ahLst/>
            <a:cxnLst/>
            <a:rect l="l" t="t" r="r" b="b"/>
            <a:pathLst>
              <a:path w="351790" h="333375">
                <a:moveTo>
                  <a:pt x="175776" y="0"/>
                </a:moveTo>
                <a:lnTo>
                  <a:pt x="129963" y="6088"/>
                </a:lnTo>
                <a:lnTo>
                  <a:pt x="88229" y="23184"/>
                </a:lnTo>
                <a:lnTo>
                  <a:pt x="52471" y="49530"/>
                </a:lnTo>
                <a:lnTo>
                  <a:pt x="24584" y="83368"/>
                </a:lnTo>
                <a:lnTo>
                  <a:pt x="6461" y="122943"/>
                </a:lnTo>
                <a:lnTo>
                  <a:pt x="0" y="166498"/>
                </a:lnTo>
                <a:lnTo>
                  <a:pt x="6461" y="210052"/>
                </a:lnTo>
                <a:lnTo>
                  <a:pt x="24584" y="249626"/>
                </a:lnTo>
                <a:lnTo>
                  <a:pt x="52471" y="283465"/>
                </a:lnTo>
                <a:lnTo>
                  <a:pt x="88229" y="309810"/>
                </a:lnTo>
                <a:lnTo>
                  <a:pt x="129963" y="326906"/>
                </a:lnTo>
                <a:lnTo>
                  <a:pt x="175776" y="332995"/>
                </a:lnTo>
                <a:lnTo>
                  <a:pt x="221590" y="326906"/>
                </a:lnTo>
                <a:lnTo>
                  <a:pt x="263324" y="309810"/>
                </a:lnTo>
                <a:lnTo>
                  <a:pt x="277821" y="299129"/>
                </a:lnTo>
                <a:lnTo>
                  <a:pt x="175776" y="299129"/>
                </a:lnTo>
                <a:lnTo>
                  <a:pt x="129910" y="292563"/>
                </a:lnTo>
                <a:lnTo>
                  <a:pt x="90828" y="274125"/>
                </a:lnTo>
                <a:lnTo>
                  <a:pt x="60487" y="245708"/>
                </a:lnTo>
                <a:lnTo>
                  <a:pt x="40847" y="209202"/>
                </a:lnTo>
                <a:lnTo>
                  <a:pt x="33865" y="166498"/>
                </a:lnTo>
                <a:lnTo>
                  <a:pt x="40847" y="123793"/>
                </a:lnTo>
                <a:lnTo>
                  <a:pt x="60487" y="87287"/>
                </a:lnTo>
                <a:lnTo>
                  <a:pt x="90828" y="58869"/>
                </a:lnTo>
                <a:lnTo>
                  <a:pt x="129910" y="40431"/>
                </a:lnTo>
                <a:lnTo>
                  <a:pt x="175776" y="33865"/>
                </a:lnTo>
                <a:lnTo>
                  <a:pt x="277821" y="33865"/>
                </a:lnTo>
                <a:lnTo>
                  <a:pt x="263324" y="23184"/>
                </a:lnTo>
                <a:lnTo>
                  <a:pt x="221590" y="6088"/>
                </a:lnTo>
                <a:lnTo>
                  <a:pt x="175776" y="0"/>
                </a:lnTo>
                <a:close/>
              </a:path>
              <a:path w="351790" h="333375">
                <a:moveTo>
                  <a:pt x="277821" y="33865"/>
                </a:moveTo>
                <a:lnTo>
                  <a:pt x="175776" y="33865"/>
                </a:lnTo>
                <a:lnTo>
                  <a:pt x="221643" y="40431"/>
                </a:lnTo>
                <a:lnTo>
                  <a:pt x="260725" y="58869"/>
                </a:lnTo>
                <a:lnTo>
                  <a:pt x="291065" y="87287"/>
                </a:lnTo>
                <a:lnTo>
                  <a:pt x="310706" y="123793"/>
                </a:lnTo>
                <a:lnTo>
                  <a:pt x="317687" y="166498"/>
                </a:lnTo>
                <a:lnTo>
                  <a:pt x="310706" y="209202"/>
                </a:lnTo>
                <a:lnTo>
                  <a:pt x="291065" y="245708"/>
                </a:lnTo>
                <a:lnTo>
                  <a:pt x="260725" y="274125"/>
                </a:lnTo>
                <a:lnTo>
                  <a:pt x="221643" y="292563"/>
                </a:lnTo>
                <a:lnTo>
                  <a:pt x="175776" y="299129"/>
                </a:lnTo>
                <a:lnTo>
                  <a:pt x="277821" y="299129"/>
                </a:lnTo>
                <a:lnTo>
                  <a:pt x="299082" y="283465"/>
                </a:lnTo>
                <a:lnTo>
                  <a:pt x="326969" y="249626"/>
                </a:lnTo>
                <a:lnTo>
                  <a:pt x="345091" y="210052"/>
                </a:lnTo>
                <a:lnTo>
                  <a:pt x="351553" y="166498"/>
                </a:lnTo>
                <a:lnTo>
                  <a:pt x="345091" y="122943"/>
                </a:lnTo>
                <a:lnTo>
                  <a:pt x="326969" y="83368"/>
                </a:lnTo>
                <a:lnTo>
                  <a:pt x="299082" y="49530"/>
                </a:lnTo>
                <a:lnTo>
                  <a:pt x="277821" y="3386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1068" y="3236978"/>
            <a:ext cx="0" cy="325755"/>
          </a:xfrm>
          <a:custGeom>
            <a:avLst/>
            <a:gdLst/>
            <a:ahLst/>
            <a:cxnLst/>
            <a:rect l="l" t="t" r="r" b="b"/>
            <a:pathLst>
              <a:path h="325754">
                <a:moveTo>
                  <a:pt x="0" y="0"/>
                </a:moveTo>
                <a:lnTo>
                  <a:pt x="0" y="325701"/>
                </a:lnTo>
              </a:path>
            </a:pathLst>
          </a:custGeom>
          <a:ln w="33866">
            <a:solidFill>
              <a:srgbClr val="0070C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48776" y="3606417"/>
            <a:ext cx="318135" cy="299720"/>
          </a:xfrm>
          <a:custGeom>
            <a:avLst/>
            <a:gdLst/>
            <a:ahLst/>
            <a:cxnLst/>
            <a:rect l="l" t="t" r="r" b="b"/>
            <a:pathLst>
              <a:path w="318135" h="299720">
                <a:moveTo>
                  <a:pt x="158843" y="0"/>
                </a:moveTo>
                <a:lnTo>
                  <a:pt x="108636" y="7627"/>
                </a:lnTo>
                <a:lnTo>
                  <a:pt x="65032" y="28876"/>
                </a:lnTo>
                <a:lnTo>
                  <a:pt x="30647" y="61297"/>
                </a:lnTo>
                <a:lnTo>
                  <a:pt x="8097" y="102441"/>
                </a:lnTo>
                <a:lnTo>
                  <a:pt x="0" y="149860"/>
                </a:lnTo>
                <a:lnTo>
                  <a:pt x="8097" y="196989"/>
                </a:lnTo>
                <a:lnTo>
                  <a:pt x="30647" y="237959"/>
                </a:lnTo>
                <a:lnTo>
                  <a:pt x="65032" y="270290"/>
                </a:lnTo>
                <a:lnTo>
                  <a:pt x="108636" y="291506"/>
                </a:lnTo>
                <a:lnTo>
                  <a:pt x="158843" y="299129"/>
                </a:lnTo>
                <a:lnTo>
                  <a:pt x="209050" y="291504"/>
                </a:lnTo>
                <a:lnTo>
                  <a:pt x="252654" y="270271"/>
                </a:lnTo>
                <a:lnTo>
                  <a:pt x="287040" y="237895"/>
                </a:lnTo>
                <a:lnTo>
                  <a:pt x="309589" y="196838"/>
                </a:lnTo>
                <a:lnTo>
                  <a:pt x="317687" y="149564"/>
                </a:lnTo>
                <a:lnTo>
                  <a:pt x="309589" y="102290"/>
                </a:lnTo>
                <a:lnTo>
                  <a:pt x="287040" y="61233"/>
                </a:lnTo>
                <a:lnTo>
                  <a:pt x="252654" y="28857"/>
                </a:lnTo>
                <a:lnTo>
                  <a:pt x="209050" y="7624"/>
                </a:lnTo>
                <a:lnTo>
                  <a:pt x="1588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31842" y="3589483"/>
            <a:ext cx="351790" cy="333375"/>
          </a:xfrm>
          <a:custGeom>
            <a:avLst/>
            <a:gdLst/>
            <a:ahLst/>
            <a:cxnLst/>
            <a:rect l="l" t="t" r="r" b="b"/>
            <a:pathLst>
              <a:path w="351789" h="333375">
                <a:moveTo>
                  <a:pt x="175778" y="0"/>
                </a:moveTo>
                <a:lnTo>
                  <a:pt x="129964" y="6089"/>
                </a:lnTo>
                <a:lnTo>
                  <a:pt x="88230" y="23184"/>
                </a:lnTo>
                <a:lnTo>
                  <a:pt x="52472" y="49530"/>
                </a:lnTo>
                <a:lnTo>
                  <a:pt x="24584" y="83369"/>
                </a:lnTo>
                <a:lnTo>
                  <a:pt x="6461" y="122944"/>
                </a:lnTo>
                <a:lnTo>
                  <a:pt x="0" y="166498"/>
                </a:lnTo>
                <a:lnTo>
                  <a:pt x="6461" y="210052"/>
                </a:lnTo>
                <a:lnTo>
                  <a:pt x="24584" y="249627"/>
                </a:lnTo>
                <a:lnTo>
                  <a:pt x="52472" y="283466"/>
                </a:lnTo>
                <a:lnTo>
                  <a:pt x="88230" y="309811"/>
                </a:lnTo>
                <a:lnTo>
                  <a:pt x="129964" y="326907"/>
                </a:lnTo>
                <a:lnTo>
                  <a:pt x="175778" y="332996"/>
                </a:lnTo>
                <a:lnTo>
                  <a:pt x="221591" y="326907"/>
                </a:lnTo>
                <a:lnTo>
                  <a:pt x="263324" y="309811"/>
                </a:lnTo>
                <a:lnTo>
                  <a:pt x="277823" y="299129"/>
                </a:lnTo>
                <a:lnTo>
                  <a:pt x="175778" y="299129"/>
                </a:lnTo>
                <a:lnTo>
                  <a:pt x="129911" y="292563"/>
                </a:lnTo>
                <a:lnTo>
                  <a:pt x="90828" y="274126"/>
                </a:lnTo>
                <a:lnTo>
                  <a:pt x="60488" y="245708"/>
                </a:lnTo>
                <a:lnTo>
                  <a:pt x="40848" y="209202"/>
                </a:lnTo>
                <a:lnTo>
                  <a:pt x="33867" y="166498"/>
                </a:lnTo>
                <a:lnTo>
                  <a:pt x="40848" y="123793"/>
                </a:lnTo>
                <a:lnTo>
                  <a:pt x="60488" y="87287"/>
                </a:lnTo>
                <a:lnTo>
                  <a:pt x="90828" y="58870"/>
                </a:lnTo>
                <a:lnTo>
                  <a:pt x="129911" y="40433"/>
                </a:lnTo>
                <a:lnTo>
                  <a:pt x="175778" y="33867"/>
                </a:lnTo>
                <a:lnTo>
                  <a:pt x="277823" y="33867"/>
                </a:lnTo>
                <a:lnTo>
                  <a:pt x="263324" y="23184"/>
                </a:lnTo>
                <a:lnTo>
                  <a:pt x="221591" y="6089"/>
                </a:lnTo>
                <a:lnTo>
                  <a:pt x="175778" y="0"/>
                </a:lnTo>
                <a:close/>
              </a:path>
              <a:path w="351789" h="333375">
                <a:moveTo>
                  <a:pt x="277823" y="33867"/>
                </a:moveTo>
                <a:lnTo>
                  <a:pt x="175778" y="33867"/>
                </a:lnTo>
                <a:lnTo>
                  <a:pt x="221644" y="40433"/>
                </a:lnTo>
                <a:lnTo>
                  <a:pt x="260726" y="58870"/>
                </a:lnTo>
                <a:lnTo>
                  <a:pt x="291066" y="87287"/>
                </a:lnTo>
                <a:lnTo>
                  <a:pt x="310706" y="123793"/>
                </a:lnTo>
                <a:lnTo>
                  <a:pt x="317687" y="166498"/>
                </a:lnTo>
                <a:lnTo>
                  <a:pt x="310706" y="209202"/>
                </a:lnTo>
                <a:lnTo>
                  <a:pt x="291066" y="245708"/>
                </a:lnTo>
                <a:lnTo>
                  <a:pt x="260726" y="274126"/>
                </a:lnTo>
                <a:lnTo>
                  <a:pt x="221644" y="292563"/>
                </a:lnTo>
                <a:lnTo>
                  <a:pt x="175778" y="299129"/>
                </a:lnTo>
                <a:lnTo>
                  <a:pt x="277823" y="299129"/>
                </a:lnTo>
                <a:lnTo>
                  <a:pt x="299082" y="283466"/>
                </a:lnTo>
                <a:lnTo>
                  <a:pt x="326970" y="249627"/>
                </a:lnTo>
                <a:lnTo>
                  <a:pt x="345093" y="210052"/>
                </a:lnTo>
                <a:lnTo>
                  <a:pt x="351555" y="166498"/>
                </a:lnTo>
                <a:lnTo>
                  <a:pt x="345093" y="122944"/>
                </a:lnTo>
                <a:lnTo>
                  <a:pt x="326970" y="83369"/>
                </a:lnTo>
                <a:lnTo>
                  <a:pt x="299082" y="49530"/>
                </a:lnTo>
                <a:lnTo>
                  <a:pt x="277823" y="3386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8130" y="268660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5684" y="723304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2654" y="321733"/>
            <a:ext cx="386334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75" spc="22" baseline="1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关于我们</a:t>
            </a:r>
            <a:r>
              <a:rPr sz="2650" dirty="0">
                <a:solidFill>
                  <a:srgbClr val="0D0D0D"/>
                </a:solidFill>
                <a:latin typeface="Times New Roman" panose="02020603050405020304"/>
                <a:cs typeface="Times New Roman" panose="02020603050405020304"/>
              </a:rPr>
              <a:t>-</a:t>
            </a:r>
            <a:r>
              <a:rPr sz="3975" spc="22" baseline="1000" dirty="0">
                <a:solidFill>
                  <a:srgbClr val="0D0D0D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海尔国际细胞库</a:t>
            </a:r>
            <a:endParaRPr sz="3975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2649" y="1142827"/>
            <a:ext cx="4512501" cy="28218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470454"/>
            <a:ext cx="12187555" cy="0"/>
          </a:xfrm>
          <a:custGeom>
            <a:avLst/>
            <a:gdLst/>
            <a:ahLst/>
            <a:cxnLst/>
            <a:rect l="l" t="t" r="r" b="b"/>
            <a:pathLst>
              <a:path w="12187555">
                <a:moveTo>
                  <a:pt x="0" y="0"/>
                </a:moveTo>
                <a:lnTo>
                  <a:pt x="12186985" y="0"/>
                </a:lnTo>
              </a:path>
            </a:pathLst>
          </a:custGeom>
          <a:ln w="38100">
            <a:solidFill>
              <a:srgbClr val="0070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7701" y="264527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6933" y="733917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2" y="205233"/>
                </a:lnTo>
                <a:lnTo>
                  <a:pt x="205232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90825" y="4682649"/>
            <a:ext cx="2165772" cy="1528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31254" y="4683060"/>
            <a:ext cx="2143583" cy="1527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45043" y="4683128"/>
            <a:ext cx="2143586" cy="1527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5476" y="4683128"/>
            <a:ext cx="2143583" cy="1527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77033" y="4677138"/>
            <a:ext cx="2165772" cy="15391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926116" y="6322822"/>
            <a:ext cx="142875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110" dirty="0">
                <a:latin typeface="Times New Roman" panose="02020603050405020304"/>
                <a:cs typeface="Times New Roman" panose="02020603050405020304"/>
              </a:rPr>
              <a:t>B+</a:t>
            </a:r>
            <a:r>
              <a:rPr sz="2100" spc="114" dirty="0">
                <a:latin typeface="Times New Roman" panose="02020603050405020304"/>
                <a:cs typeface="Times New Roman" panose="02020603050405020304"/>
              </a:rPr>
              <a:t>A</a:t>
            </a:r>
            <a:r>
              <a:rPr sz="3150" spc="195" baseline="1000" dirty="0">
                <a:latin typeface="Microsoft JhengHei UI" panose="020B0604030504040204" charset="-120"/>
                <a:cs typeface="Microsoft JhengHei UI" panose="020B0604030504040204" charset="-120"/>
              </a:rPr>
              <a:t>级标</a:t>
            </a:r>
            <a:r>
              <a:rPr sz="3150" spc="44" baseline="1000" dirty="0">
                <a:latin typeface="Microsoft JhengHei UI" panose="020B0604030504040204" charset="-120"/>
                <a:cs typeface="Microsoft JhengHei UI" panose="020B0604030504040204" charset="-120"/>
              </a:rPr>
              <a:t>准</a:t>
            </a:r>
            <a:endParaRPr sz="3150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3800" y="6317649"/>
            <a:ext cx="142875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120" dirty="0">
                <a:latin typeface="Microsoft JhengHei UI" panose="020B0604030504040204" charset="-120"/>
                <a:cs typeface="Microsoft JhengHei UI" panose="020B0604030504040204" charset="-120"/>
              </a:rPr>
              <a:t>航天级</a:t>
            </a:r>
            <a:r>
              <a:rPr sz="2100" spc="130" dirty="0">
                <a:latin typeface="Microsoft JhengHei UI" panose="020B0604030504040204" charset="-120"/>
                <a:cs typeface="Microsoft JhengHei UI" panose="020B0604030504040204" charset="-120"/>
              </a:rPr>
              <a:t>冻</a:t>
            </a:r>
            <a:r>
              <a:rPr sz="2100" spc="30" dirty="0">
                <a:latin typeface="Microsoft JhengHei UI" panose="020B0604030504040204" charset="-120"/>
                <a:cs typeface="Microsoft JhengHei UI" panose="020B0604030504040204" charset="-120"/>
              </a:rPr>
              <a:t>存</a:t>
            </a:r>
            <a:endParaRPr sz="2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09169" y="6321035"/>
            <a:ext cx="177038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155" dirty="0">
                <a:latin typeface="Times New Roman" panose="02020603050405020304"/>
                <a:cs typeface="Times New Roman" panose="02020603050405020304"/>
              </a:rPr>
              <a:t>ISO</a:t>
            </a:r>
            <a:r>
              <a:rPr sz="2100" spc="-3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100" spc="180" dirty="0">
                <a:latin typeface="Times New Roman" panose="02020603050405020304"/>
                <a:cs typeface="Times New Roman" panose="02020603050405020304"/>
              </a:rPr>
              <a:t>9001</a:t>
            </a:r>
            <a:r>
              <a:rPr sz="2100" spc="-3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150" spc="382" baseline="1000" dirty="0">
                <a:latin typeface="Microsoft JhengHei UI" panose="020B0604030504040204" charset="-120"/>
                <a:cs typeface="Microsoft JhengHei UI" panose="020B0604030504040204" charset="-120"/>
              </a:rPr>
              <a:t>认</a:t>
            </a:r>
            <a:r>
              <a:rPr sz="3150" spc="44" baseline="1000" dirty="0">
                <a:latin typeface="Microsoft JhengHei UI" panose="020B0604030504040204" charset="-120"/>
                <a:cs typeface="Microsoft JhengHei UI" panose="020B0604030504040204" charset="-120"/>
              </a:rPr>
              <a:t>证</a:t>
            </a:r>
            <a:endParaRPr sz="3150" baseline="1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81483" y="6317649"/>
            <a:ext cx="142875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120" dirty="0">
                <a:latin typeface="Microsoft JhengHei UI" panose="020B0604030504040204" charset="-120"/>
                <a:cs typeface="Microsoft JhengHei UI" panose="020B0604030504040204" charset="-120"/>
              </a:rPr>
              <a:t>⽆⾎清</a:t>
            </a:r>
            <a:r>
              <a:rPr sz="2100" spc="130" dirty="0">
                <a:latin typeface="Microsoft JhengHei UI" panose="020B0604030504040204" charset="-120"/>
                <a:cs typeface="Microsoft JhengHei UI" panose="020B0604030504040204" charset="-120"/>
              </a:rPr>
              <a:t>培</a:t>
            </a:r>
            <a:r>
              <a:rPr sz="2100" spc="30" dirty="0">
                <a:latin typeface="Microsoft JhengHei UI" panose="020B0604030504040204" charset="-120"/>
                <a:cs typeface="Microsoft JhengHei UI" panose="020B0604030504040204" charset="-120"/>
              </a:rPr>
              <a:t>养</a:t>
            </a:r>
            <a:endParaRPr sz="21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25023" y="1520580"/>
            <a:ext cx="6887209" cy="25590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86410">
              <a:lnSpc>
                <a:spcPct val="100000"/>
              </a:lnSpc>
              <a:spcBef>
                <a:spcPts val="115"/>
              </a:spcBef>
            </a:pPr>
            <a:r>
              <a:rPr sz="27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⻘岛海尔⽣物科技有限公司</a:t>
            </a:r>
            <a:r>
              <a:rPr sz="1850" b="1" dirty="0">
                <a:solidFill>
                  <a:srgbClr val="00A990"/>
                </a:solidFill>
                <a:latin typeface="Times New Roman" panose="02020603050405020304"/>
                <a:cs typeface="Times New Roman" panose="02020603050405020304"/>
              </a:rPr>
              <a:t>(</a:t>
            </a:r>
            <a:r>
              <a:rPr sz="2775" b="1" spc="22" baseline="2000" dirty="0">
                <a:solidFill>
                  <a:srgbClr val="00A99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海尔国际细胞库）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12700" marR="5080">
              <a:lnSpc>
                <a:spcPct val="202000"/>
              </a:lnSpc>
              <a:spcBef>
                <a:spcPts val="105"/>
              </a:spcBef>
            </a:pPr>
            <a:r>
              <a:rPr sz="1450" spc="55" dirty="0">
                <a:latin typeface="Microsoft JhengHei UI" panose="020B0604030504040204" charset="-120"/>
                <a:cs typeface="Microsoft JhengHei UI" panose="020B0604030504040204" charset="-120"/>
              </a:rPr>
              <a:t>打造物联⽹模式下的⽣命健康科技⽣态品牌</a:t>
            </a:r>
            <a:r>
              <a:rPr sz="1450" spc="-2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50" spc="55" dirty="0">
                <a:latin typeface="Microsoft JhengHei UI" panose="020B0604030504040204" charset="-120"/>
                <a:cs typeface="Microsoft JhengHei UI" panose="020B0604030504040204" charset="-120"/>
              </a:rPr>
              <a:t>是</a:t>
            </a:r>
            <a:r>
              <a:rPr sz="1450" b="1" spc="60" dirty="0">
                <a:latin typeface="Microsoft JhengHei UI" panose="020B0604030504040204" charset="-120"/>
                <a:cs typeface="Microsoft JhengHei UI" panose="020B0604030504040204" charset="-120"/>
              </a:rPr>
              <a:t>⼭东省科技厅认定的省级新型</a:t>
            </a:r>
            <a:r>
              <a:rPr sz="1450" b="1" spc="15" dirty="0">
                <a:latin typeface="Microsoft JhengHei UI" panose="020B0604030504040204" charset="-120"/>
                <a:cs typeface="Microsoft JhengHei UI" panose="020B0604030504040204" charset="-120"/>
              </a:rPr>
              <a:t>研 </a:t>
            </a:r>
            <a:r>
              <a:rPr sz="2175" b="1" spc="60" baseline="2000" dirty="0">
                <a:latin typeface="Microsoft JhengHei UI" panose="020B0604030504040204" charset="-120"/>
                <a:cs typeface="Microsoft JhengHei UI" panose="020B0604030504040204" charset="-120"/>
              </a:rPr>
              <a:t>发机构</a:t>
            </a:r>
            <a:r>
              <a:rPr sz="2175" spc="-60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以</a:t>
            </a:r>
            <a:r>
              <a:rPr sz="2175" spc="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 </a:t>
            </a:r>
            <a:r>
              <a:rPr sz="1450" spc="25" dirty="0"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2175" spc="60" baseline="2000" dirty="0">
                <a:latin typeface="Microsoft JhengHei UI" panose="020B0604030504040204" charset="-120"/>
                <a:cs typeface="Microsoft JhengHei UI" panose="020B0604030504040204" charset="-120"/>
              </a:rPr>
              <a:t>使⼈健康⻓寿快乐地⽣活</a:t>
            </a:r>
            <a:r>
              <a:rPr sz="1450" spc="25" dirty="0"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2175" spc="60" baseline="2000" dirty="0">
                <a:latin typeface="Microsoft JhengHei UI" panose="020B0604030504040204" charset="-120"/>
                <a:cs typeface="Microsoft JhengHei UI" panose="020B0604030504040204" charset="-120"/>
              </a:rPr>
              <a:t>为使命</a:t>
            </a:r>
            <a:r>
              <a:rPr sz="2175" spc="-60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75" spc="60" baseline="2000" dirty="0">
                <a:latin typeface="Microsoft JhengHei UI" panose="020B0604030504040204" charset="-120"/>
                <a:cs typeface="Microsoft JhengHei UI" panose="020B0604030504040204" charset="-120"/>
              </a:rPr>
              <a:t>以</a:t>
            </a:r>
            <a:r>
              <a:rPr sz="1450" spc="25" dirty="0">
                <a:latin typeface="Times New Roman" panose="02020603050405020304"/>
                <a:cs typeface="Times New Roman" panose="02020603050405020304"/>
              </a:rPr>
              <a:t>“</a:t>
            </a:r>
            <a:r>
              <a:rPr sz="2175" spc="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链接⽣命</a:t>
            </a:r>
            <a:r>
              <a:rPr sz="1450" spc="35" dirty="0">
                <a:latin typeface="Times New Roman" panose="02020603050405020304"/>
                <a:cs typeface="Times New Roman" panose="02020603050405020304"/>
              </a:rPr>
              <a:t>·</a:t>
            </a:r>
            <a:r>
              <a:rPr sz="2175" spc="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呵护⼈⽣</a:t>
            </a:r>
            <a:r>
              <a:rPr sz="1450" spc="30" dirty="0">
                <a:latin typeface="Times New Roman" panose="02020603050405020304"/>
                <a:cs typeface="Times New Roman" panose="02020603050405020304"/>
              </a:rPr>
              <a:t>”</a:t>
            </a:r>
            <a:r>
              <a:rPr sz="2175" spc="67" baseline="2000" dirty="0">
                <a:latin typeface="Microsoft JhengHei UI" panose="020B0604030504040204" charset="-120"/>
                <a:cs typeface="Microsoft JhengHei UI" panose="020B0604030504040204" charset="-120"/>
              </a:rPr>
              <a:t>为宗旨</a:t>
            </a:r>
            <a:r>
              <a:rPr sz="2175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  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创建以细胞技术为核⼼的⽣物科</a:t>
            </a:r>
            <a:r>
              <a:rPr sz="1450" spc="20" dirty="0">
                <a:latin typeface="Microsoft JhengHei UI" panose="020B0604030504040204" charset="-120"/>
                <a:cs typeface="Microsoft JhengHei UI" panose="020B0604030504040204" charset="-120"/>
              </a:rPr>
              <a:t>技⽣态</a:t>
            </a:r>
            <a:r>
              <a:rPr sz="1450" spc="-6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50" spc="20" dirty="0">
                <a:latin typeface="Microsoft JhengHei UI" panose="020B0604030504040204" charset="-120"/>
                <a:cs typeface="Microsoft JhengHei UI" panose="020B0604030504040204" charset="-120"/>
              </a:rPr>
              <a:t>为⽤户打造专业</a:t>
            </a:r>
            <a:r>
              <a:rPr sz="1450" spc="-6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450" spc="20" dirty="0">
                <a:latin typeface="Microsoft JhengHei UI" panose="020B0604030504040204" charset="-120"/>
                <a:cs typeface="Microsoft JhengHei UI" panose="020B0604030504040204" charset="-120"/>
              </a:rPr>
              <a:t>安全</a:t>
            </a:r>
            <a:r>
              <a:rPr sz="1450" spc="-60" dirty="0"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450" spc="20" dirty="0">
                <a:latin typeface="Microsoft JhengHei UI" panose="020B0604030504040204" charset="-120"/>
                <a:cs typeface="Microsoft JhengHei UI" panose="020B0604030504040204" charset="-120"/>
              </a:rPr>
              <a:t>贴⼼的全⽅位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⾼ 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品质健康服务平台</a:t>
            </a:r>
            <a:r>
              <a:rPr sz="1450" spc="-65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开展</a:t>
            </a:r>
            <a:r>
              <a:rPr sz="1450" b="1" spc="1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⼲细胞</a:t>
            </a:r>
            <a:r>
              <a:rPr sz="1450" b="1" spc="-6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450" b="1" spc="1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免疫细胞的存储</a:t>
            </a:r>
            <a:r>
              <a:rPr sz="1450" b="1" spc="-6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450" b="1" spc="1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制备以及相关的细胞技术研发、 </a:t>
            </a:r>
            <a:r>
              <a:rPr sz="1450" b="1" spc="1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临床项⽬合作</a:t>
            </a:r>
            <a:r>
              <a:rPr sz="1450" b="1" spc="-6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1450" b="1" spc="15" dirty="0">
                <a:solidFill>
                  <a:srgbClr val="F5B324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衍⽣产品开发</a:t>
            </a:r>
            <a:r>
              <a:rPr sz="1450" spc="15" dirty="0">
                <a:latin typeface="Microsoft JhengHei UI" panose="020B0604030504040204" charset="-120"/>
                <a:cs typeface="Microsoft JhengHei UI" panose="020B0604030504040204" charset="-120"/>
              </a:rPr>
              <a:t>等项⽬。</a:t>
            </a:r>
            <a:endParaRPr sz="14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349" y="3285987"/>
            <a:ext cx="190690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⻘岛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54672" y="1761107"/>
            <a:ext cx="2015738" cy="140677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7383" y="1765837"/>
            <a:ext cx="2015738" cy="1406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12628" y="1761107"/>
            <a:ext cx="2015740" cy="1406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95219" y="1765837"/>
            <a:ext cx="2015738" cy="14067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847061" y="3282335"/>
            <a:ext cx="1906905" cy="187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成都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7804" y="3299798"/>
            <a:ext cx="1906905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790" marR="5080" indent="-466725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济宁市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区域细胞组织库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及细胞制备中⼼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39287" y="3284630"/>
            <a:ext cx="1771650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1480" marR="5080" indent="-398780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⽇照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区域细胞组织库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及细胞制备中⼼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12628" y="4388775"/>
            <a:ext cx="2015740" cy="14067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53922" y="4388774"/>
            <a:ext cx="2015740" cy="14067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95217" y="4388774"/>
            <a:ext cx="2015740" cy="1406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6512" y="4388773"/>
            <a:ext cx="2015740" cy="14067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54198" y="5827722"/>
            <a:ext cx="1771650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邯郸市永年区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0" dirty="0">
                <a:latin typeface="Microsoft JhengHei UI" panose="020B0604030504040204" charset="-120"/>
                <a:cs typeface="Microsoft JhengHei UI" panose="020B0604030504040204" charset="-120"/>
              </a:rPr>
              <a:t>区域细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胞组织库及细胞制备中⼼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47208" y="5848172"/>
            <a:ext cx="1906905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7880" marR="5080" indent="-805180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⻘岛城阳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0" dirty="0">
                <a:latin typeface="Microsoft JhengHei UI" panose="020B0604030504040204" charset="-120"/>
                <a:cs typeface="Microsoft JhengHei UI" panose="020B0604030504040204" charset="-120"/>
              </a:rPr>
              <a:t>区域细胞制备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54064" y="5851462"/>
            <a:ext cx="17792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聊城⾼新技术产业开发区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0" dirty="0">
                <a:latin typeface="Microsoft JhengHei UI" panose="020B0604030504040204" charset="-120"/>
                <a:cs typeface="Microsoft JhengHei UI" panose="020B0604030504040204" charset="-120"/>
              </a:rPr>
              <a:t>海 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区域细胞组织库及细胞制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6541" y="5855737"/>
            <a:ext cx="1771650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菏泽市牡丹区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0" dirty="0">
                <a:latin typeface="Microsoft JhengHei UI" panose="020B0604030504040204" charset="-120"/>
                <a:cs typeface="Microsoft JhengHei UI" panose="020B0604030504040204" charset="-120"/>
              </a:rPr>
              <a:t>区域细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胞组织库及细胞制备中⼼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571333" y="4388772"/>
            <a:ext cx="2015738" cy="14067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620793" y="5827722"/>
            <a:ext cx="1906905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790" marR="5080" indent="-466725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定州市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区域细胞组织库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及细胞制备中⼼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64259" y="1761107"/>
            <a:ext cx="2015740" cy="14067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610990" y="3282335"/>
            <a:ext cx="1906905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790" marR="5080" indent="-466725">
              <a:lnSpc>
                <a:spcPct val="102000"/>
              </a:lnSpc>
              <a:spcBef>
                <a:spcPts val="95"/>
              </a:spcBef>
            </a:pP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中⼭市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海尔</a:t>
            </a:r>
            <a:r>
              <a:rPr sz="1050" b="1" spc="-45" dirty="0">
                <a:latin typeface="Microsoft JhengHei UI" panose="020B0604030504040204" charset="-120"/>
                <a:cs typeface="Microsoft JhengHei UI" panose="020B0604030504040204" charset="-120"/>
              </a:rPr>
              <a:t>）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区域细胞组织库 </a:t>
            </a:r>
            <a:r>
              <a:rPr sz="1050" b="1" spc="15" dirty="0">
                <a:latin typeface="Microsoft JhengHei UI" panose="020B0604030504040204" charset="-120"/>
                <a:cs typeface="Microsoft JhengHei UI" panose="020B0604030504040204" charset="-120"/>
              </a:rPr>
              <a:t>及细胞制备中⼼</a:t>
            </a:r>
            <a:endParaRPr sz="10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058444" y="312124"/>
            <a:ext cx="273494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获得多地政府⽀持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8297" y="1272735"/>
            <a:ext cx="9956800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75" b="1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截⾄⽬前</a:t>
            </a:r>
            <a:r>
              <a:rPr sz="2775" b="1" spc="-12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775" b="1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海尔国际细胞库已经获得全国</a:t>
            </a:r>
            <a:r>
              <a:rPr sz="1850" b="1" spc="5" dirty="0">
                <a:latin typeface="Times New Roman" panose="02020603050405020304"/>
                <a:cs typeface="Times New Roman" panose="02020603050405020304"/>
              </a:rPr>
              <a:t>10</a:t>
            </a:r>
            <a:r>
              <a:rPr sz="2775" b="1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个市区批准</a:t>
            </a:r>
            <a:r>
              <a:rPr sz="2775" b="1" spc="-127" baseline="2000" dirty="0"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775" b="1" spc="22" baseline="2000" dirty="0">
                <a:latin typeface="Microsoft JhengHei UI" panose="020B0604030504040204" charset="-120"/>
                <a:cs typeface="Microsoft JhengHei UI" panose="020B0604030504040204" charset="-120"/>
              </a:rPr>
              <a:t>建设区域细胞制备中⼼及细胞组织库。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1723" y="283377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80955" y="752768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2" y="205233"/>
                </a:lnTo>
                <a:lnTo>
                  <a:pt x="205232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826" y="1529080"/>
            <a:ext cx="11281410" cy="5048250"/>
          </a:xfrm>
          <a:custGeom>
            <a:avLst/>
            <a:gdLst/>
            <a:ahLst/>
            <a:cxnLst/>
            <a:rect l="l" t="t" r="r" b="b"/>
            <a:pathLst>
              <a:path w="11281410" h="5048250">
                <a:moveTo>
                  <a:pt x="118533" y="0"/>
                </a:moveTo>
                <a:lnTo>
                  <a:pt x="16933" y="0"/>
                </a:lnTo>
                <a:lnTo>
                  <a:pt x="16933" y="33867"/>
                </a:lnTo>
                <a:lnTo>
                  <a:pt x="118533" y="33867"/>
                </a:lnTo>
                <a:lnTo>
                  <a:pt x="118533" y="27092"/>
                </a:lnTo>
                <a:lnTo>
                  <a:pt x="33866" y="27092"/>
                </a:lnTo>
                <a:lnTo>
                  <a:pt x="33866" y="16932"/>
                </a:lnTo>
                <a:lnTo>
                  <a:pt x="118533" y="16932"/>
                </a:lnTo>
                <a:lnTo>
                  <a:pt x="118533" y="0"/>
                </a:lnTo>
                <a:close/>
              </a:path>
              <a:path w="11281410" h="5048250">
                <a:moveTo>
                  <a:pt x="16933" y="16932"/>
                </a:moveTo>
                <a:lnTo>
                  <a:pt x="0" y="16932"/>
                </a:lnTo>
                <a:lnTo>
                  <a:pt x="0" y="27092"/>
                </a:lnTo>
                <a:lnTo>
                  <a:pt x="16933" y="27092"/>
                </a:lnTo>
                <a:lnTo>
                  <a:pt x="16933" y="16932"/>
                </a:lnTo>
                <a:close/>
              </a:path>
              <a:path w="11281410" h="5048250">
                <a:moveTo>
                  <a:pt x="118533" y="16932"/>
                </a:moveTo>
                <a:lnTo>
                  <a:pt x="33866" y="16932"/>
                </a:lnTo>
                <a:lnTo>
                  <a:pt x="33866" y="27092"/>
                </a:lnTo>
                <a:lnTo>
                  <a:pt x="118533" y="27092"/>
                </a:lnTo>
                <a:lnTo>
                  <a:pt x="118533" y="16932"/>
                </a:lnTo>
                <a:close/>
              </a:path>
              <a:path w="11281410" h="5048250">
                <a:moveTo>
                  <a:pt x="287866" y="0"/>
                </a:moveTo>
                <a:lnTo>
                  <a:pt x="186266" y="0"/>
                </a:lnTo>
                <a:lnTo>
                  <a:pt x="186266" y="33867"/>
                </a:lnTo>
                <a:lnTo>
                  <a:pt x="287866" y="33867"/>
                </a:lnTo>
                <a:lnTo>
                  <a:pt x="287866" y="0"/>
                </a:lnTo>
                <a:close/>
              </a:path>
              <a:path w="11281410" h="5048250">
                <a:moveTo>
                  <a:pt x="457199" y="0"/>
                </a:moveTo>
                <a:lnTo>
                  <a:pt x="355599" y="0"/>
                </a:lnTo>
                <a:lnTo>
                  <a:pt x="355599" y="33867"/>
                </a:lnTo>
                <a:lnTo>
                  <a:pt x="457199" y="33867"/>
                </a:lnTo>
                <a:lnTo>
                  <a:pt x="457199" y="0"/>
                </a:lnTo>
                <a:close/>
              </a:path>
              <a:path w="11281410" h="5048250">
                <a:moveTo>
                  <a:pt x="626533" y="0"/>
                </a:moveTo>
                <a:lnTo>
                  <a:pt x="524933" y="0"/>
                </a:lnTo>
                <a:lnTo>
                  <a:pt x="524933" y="33867"/>
                </a:lnTo>
                <a:lnTo>
                  <a:pt x="626533" y="33867"/>
                </a:lnTo>
                <a:lnTo>
                  <a:pt x="626533" y="0"/>
                </a:lnTo>
                <a:close/>
              </a:path>
              <a:path w="11281410" h="5048250">
                <a:moveTo>
                  <a:pt x="795866" y="0"/>
                </a:moveTo>
                <a:lnTo>
                  <a:pt x="694266" y="0"/>
                </a:lnTo>
                <a:lnTo>
                  <a:pt x="694266" y="33867"/>
                </a:lnTo>
                <a:lnTo>
                  <a:pt x="795866" y="33867"/>
                </a:lnTo>
                <a:lnTo>
                  <a:pt x="795866" y="0"/>
                </a:lnTo>
                <a:close/>
              </a:path>
              <a:path w="11281410" h="5048250">
                <a:moveTo>
                  <a:pt x="965200" y="0"/>
                </a:moveTo>
                <a:lnTo>
                  <a:pt x="863600" y="0"/>
                </a:lnTo>
                <a:lnTo>
                  <a:pt x="863600" y="33867"/>
                </a:lnTo>
                <a:lnTo>
                  <a:pt x="965200" y="33867"/>
                </a:lnTo>
                <a:lnTo>
                  <a:pt x="965200" y="0"/>
                </a:lnTo>
                <a:close/>
              </a:path>
              <a:path w="11281410" h="5048250">
                <a:moveTo>
                  <a:pt x="1134533" y="0"/>
                </a:moveTo>
                <a:lnTo>
                  <a:pt x="1032933" y="0"/>
                </a:lnTo>
                <a:lnTo>
                  <a:pt x="1032933" y="33867"/>
                </a:lnTo>
                <a:lnTo>
                  <a:pt x="1134533" y="33867"/>
                </a:lnTo>
                <a:lnTo>
                  <a:pt x="1134533" y="0"/>
                </a:lnTo>
                <a:close/>
              </a:path>
              <a:path w="11281410" h="5048250">
                <a:moveTo>
                  <a:pt x="1303866" y="0"/>
                </a:moveTo>
                <a:lnTo>
                  <a:pt x="1202266" y="0"/>
                </a:lnTo>
                <a:lnTo>
                  <a:pt x="1202266" y="33867"/>
                </a:lnTo>
                <a:lnTo>
                  <a:pt x="1303866" y="33867"/>
                </a:lnTo>
                <a:lnTo>
                  <a:pt x="1303866" y="0"/>
                </a:lnTo>
                <a:close/>
              </a:path>
              <a:path w="11281410" h="5048250">
                <a:moveTo>
                  <a:pt x="1473200" y="0"/>
                </a:moveTo>
                <a:lnTo>
                  <a:pt x="1371600" y="0"/>
                </a:lnTo>
                <a:lnTo>
                  <a:pt x="1371600" y="33867"/>
                </a:lnTo>
                <a:lnTo>
                  <a:pt x="1473200" y="33867"/>
                </a:lnTo>
                <a:lnTo>
                  <a:pt x="1473200" y="0"/>
                </a:lnTo>
                <a:close/>
              </a:path>
              <a:path w="11281410" h="5048250">
                <a:moveTo>
                  <a:pt x="1642533" y="0"/>
                </a:moveTo>
                <a:lnTo>
                  <a:pt x="1540933" y="0"/>
                </a:lnTo>
                <a:lnTo>
                  <a:pt x="1540933" y="33867"/>
                </a:lnTo>
                <a:lnTo>
                  <a:pt x="1642533" y="33867"/>
                </a:lnTo>
                <a:lnTo>
                  <a:pt x="1642533" y="0"/>
                </a:lnTo>
                <a:close/>
              </a:path>
              <a:path w="11281410" h="5048250">
                <a:moveTo>
                  <a:pt x="1811866" y="0"/>
                </a:moveTo>
                <a:lnTo>
                  <a:pt x="1710266" y="0"/>
                </a:lnTo>
                <a:lnTo>
                  <a:pt x="1710266" y="33867"/>
                </a:lnTo>
                <a:lnTo>
                  <a:pt x="1811866" y="33867"/>
                </a:lnTo>
                <a:lnTo>
                  <a:pt x="1811866" y="0"/>
                </a:lnTo>
                <a:close/>
              </a:path>
              <a:path w="11281410" h="5048250">
                <a:moveTo>
                  <a:pt x="1981200" y="0"/>
                </a:moveTo>
                <a:lnTo>
                  <a:pt x="1879600" y="0"/>
                </a:lnTo>
                <a:lnTo>
                  <a:pt x="1879600" y="33867"/>
                </a:lnTo>
                <a:lnTo>
                  <a:pt x="1981200" y="33867"/>
                </a:lnTo>
                <a:lnTo>
                  <a:pt x="1981200" y="0"/>
                </a:lnTo>
                <a:close/>
              </a:path>
              <a:path w="11281410" h="5048250">
                <a:moveTo>
                  <a:pt x="2150533" y="0"/>
                </a:moveTo>
                <a:lnTo>
                  <a:pt x="2048933" y="0"/>
                </a:lnTo>
                <a:lnTo>
                  <a:pt x="2048933" y="33867"/>
                </a:lnTo>
                <a:lnTo>
                  <a:pt x="2150533" y="33867"/>
                </a:lnTo>
                <a:lnTo>
                  <a:pt x="2150533" y="0"/>
                </a:lnTo>
                <a:close/>
              </a:path>
              <a:path w="11281410" h="5048250">
                <a:moveTo>
                  <a:pt x="2319866" y="0"/>
                </a:moveTo>
                <a:lnTo>
                  <a:pt x="2218266" y="0"/>
                </a:lnTo>
                <a:lnTo>
                  <a:pt x="2218266" y="33867"/>
                </a:lnTo>
                <a:lnTo>
                  <a:pt x="2319866" y="33867"/>
                </a:lnTo>
                <a:lnTo>
                  <a:pt x="2319866" y="0"/>
                </a:lnTo>
                <a:close/>
              </a:path>
              <a:path w="11281410" h="5048250">
                <a:moveTo>
                  <a:pt x="2489200" y="0"/>
                </a:moveTo>
                <a:lnTo>
                  <a:pt x="2387600" y="0"/>
                </a:lnTo>
                <a:lnTo>
                  <a:pt x="2387600" y="33867"/>
                </a:lnTo>
                <a:lnTo>
                  <a:pt x="2489200" y="33867"/>
                </a:lnTo>
                <a:lnTo>
                  <a:pt x="2489200" y="0"/>
                </a:lnTo>
                <a:close/>
              </a:path>
              <a:path w="11281410" h="5048250">
                <a:moveTo>
                  <a:pt x="2658533" y="0"/>
                </a:moveTo>
                <a:lnTo>
                  <a:pt x="2556933" y="0"/>
                </a:lnTo>
                <a:lnTo>
                  <a:pt x="2556933" y="33867"/>
                </a:lnTo>
                <a:lnTo>
                  <a:pt x="2658533" y="33867"/>
                </a:lnTo>
                <a:lnTo>
                  <a:pt x="2658533" y="0"/>
                </a:lnTo>
                <a:close/>
              </a:path>
              <a:path w="11281410" h="5048250">
                <a:moveTo>
                  <a:pt x="2827866" y="0"/>
                </a:moveTo>
                <a:lnTo>
                  <a:pt x="2726266" y="0"/>
                </a:lnTo>
                <a:lnTo>
                  <a:pt x="2726266" y="33867"/>
                </a:lnTo>
                <a:lnTo>
                  <a:pt x="2827866" y="33867"/>
                </a:lnTo>
                <a:lnTo>
                  <a:pt x="2827866" y="0"/>
                </a:lnTo>
                <a:close/>
              </a:path>
              <a:path w="11281410" h="5048250">
                <a:moveTo>
                  <a:pt x="2997200" y="0"/>
                </a:moveTo>
                <a:lnTo>
                  <a:pt x="2895600" y="0"/>
                </a:lnTo>
                <a:lnTo>
                  <a:pt x="2895600" y="33867"/>
                </a:lnTo>
                <a:lnTo>
                  <a:pt x="2997200" y="33867"/>
                </a:lnTo>
                <a:lnTo>
                  <a:pt x="2997200" y="0"/>
                </a:lnTo>
                <a:close/>
              </a:path>
              <a:path w="11281410" h="5048250">
                <a:moveTo>
                  <a:pt x="3166533" y="0"/>
                </a:moveTo>
                <a:lnTo>
                  <a:pt x="3064933" y="0"/>
                </a:lnTo>
                <a:lnTo>
                  <a:pt x="3064933" y="33867"/>
                </a:lnTo>
                <a:lnTo>
                  <a:pt x="3166533" y="33867"/>
                </a:lnTo>
                <a:lnTo>
                  <a:pt x="3166533" y="0"/>
                </a:lnTo>
                <a:close/>
              </a:path>
              <a:path w="11281410" h="5048250">
                <a:moveTo>
                  <a:pt x="3335866" y="0"/>
                </a:moveTo>
                <a:lnTo>
                  <a:pt x="3234266" y="0"/>
                </a:lnTo>
                <a:lnTo>
                  <a:pt x="3234266" y="33867"/>
                </a:lnTo>
                <a:lnTo>
                  <a:pt x="3335866" y="33867"/>
                </a:lnTo>
                <a:lnTo>
                  <a:pt x="3335866" y="0"/>
                </a:lnTo>
                <a:close/>
              </a:path>
              <a:path w="11281410" h="5048250">
                <a:moveTo>
                  <a:pt x="3505200" y="0"/>
                </a:moveTo>
                <a:lnTo>
                  <a:pt x="3403600" y="0"/>
                </a:lnTo>
                <a:lnTo>
                  <a:pt x="3403600" y="33867"/>
                </a:lnTo>
                <a:lnTo>
                  <a:pt x="3505200" y="33867"/>
                </a:lnTo>
                <a:lnTo>
                  <a:pt x="3505200" y="0"/>
                </a:lnTo>
                <a:close/>
              </a:path>
              <a:path w="11281410" h="5048250">
                <a:moveTo>
                  <a:pt x="3674533" y="0"/>
                </a:moveTo>
                <a:lnTo>
                  <a:pt x="3572933" y="0"/>
                </a:lnTo>
                <a:lnTo>
                  <a:pt x="3572933" y="33867"/>
                </a:lnTo>
                <a:lnTo>
                  <a:pt x="3674533" y="33867"/>
                </a:lnTo>
                <a:lnTo>
                  <a:pt x="3674533" y="0"/>
                </a:lnTo>
                <a:close/>
              </a:path>
              <a:path w="11281410" h="5048250">
                <a:moveTo>
                  <a:pt x="3843866" y="0"/>
                </a:moveTo>
                <a:lnTo>
                  <a:pt x="3742266" y="0"/>
                </a:lnTo>
                <a:lnTo>
                  <a:pt x="3742266" y="33867"/>
                </a:lnTo>
                <a:lnTo>
                  <a:pt x="3843866" y="33867"/>
                </a:lnTo>
                <a:lnTo>
                  <a:pt x="3843866" y="0"/>
                </a:lnTo>
                <a:close/>
              </a:path>
              <a:path w="11281410" h="5048250">
                <a:moveTo>
                  <a:pt x="4013200" y="0"/>
                </a:moveTo>
                <a:lnTo>
                  <a:pt x="3911600" y="0"/>
                </a:lnTo>
                <a:lnTo>
                  <a:pt x="3911600" y="33867"/>
                </a:lnTo>
                <a:lnTo>
                  <a:pt x="4013200" y="33867"/>
                </a:lnTo>
                <a:lnTo>
                  <a:pt x="4013200" y="0"/>
                </a:lnTo>
                <a:close/>
              </a:path>
              <a:path w="11281410" h="5048250">
                <a:moveTo>
                  <a:pt x="4182533" y="0"/>
                </a:moveTo>
                <a:lnTo>
                  <a:pt x="4080933" y="0"/>
                </a:lnTo>
                <a:lnTo>
                  <a:pt x="4080933" y="33867"/>
                </a:lnTo>
                <a:lnTo>
                  <a:pt x="4182533" y="33867"/>
                </a:lnTo>
                <a:lnTo>
                  <a:pt x="4182533" y="0"/>
                </a:lnTo>
                <a:close/>
              </a:path>
              <a:path w="11281410" h="5048250">
                <a:moveTo>
                  <a:pt x="4351866" y="0"/>
                </a:moveTo>
                <a:lnTo>
                  <a:pt x="4250266" y="0"/>
                </a:lnTo>
                <a:lnTo>
                  <a:pt x="4250266" y="33867"/>
                </a:lnTo>
                <a:lnTo>
                  <a:pt x="4351866" y="33867"/>
                </a:lnTo>
                <a:lnTo>
                  <a:pt x="4351866" y="0"/>
                </a:lnTo>
                <a:close/>
              </a:path>
              <a:path w="11281410" h="5048250">
                <a:moveTo>
                  <a:pt x="4521200" y="0"/>
                </a:moveTo>
                <a:lnTo>
                  <a:pt x="4419600" y="0"/>
                </a:lnTo>
                <a:lnTo>
                  <a:pt x="4419600" y="33867"/>
                </a:lnTo>
                <a:lnTo>
                  <a:pt x="4521200" y="33867"/>
                </a:lnTo>
                <a:lnTo>
                  <a:pt x="4521200" y="0"/>
                </a:lnTo>
                <a:close/>
              </a:path>
              <a:path w="11281410" h="5048250">
                <a:moveTo>
                  <a:pt x="4690533" y="0"/>
                </a:moveTo>
                <a:lnTo>
                  <a:pt x="4588933" y="0"/>
                </a:lnTo>
                <a:lnTo>
                  <a:pt x="4588933" y="33867"/>
                </a:lnTo>
                <a:lnTo>
                  <a:pt x="4690533" y="33867"/>
                </a:lnTo>
                <a:lnTo>
                  <a:pt x="4690533" y="0"/>
                </a:lnTo>
                <a:close/>
              </a:path>
              <a:path w="11281410" h="5048250">
                <a:moveTo>
                  <a:pt x="4859866" y="0"/>
                </a:moveTo>
                <a:lnTo>
                  <a:pt x="4758266" y="0"/>
                </a:lnTo>
                <a:lnTo>
                  <a:pt x="4758266" y="33867"/>
                </a:lnTo>
                <a:lnTo>
                  <a:pt x="4859866" y="33867"/>
                </a:lnTo>
                <a:lnTo>
                  <a:pt x="4859866" y="0"/>
                </a:lnTo>
                <a:close/>
              </a:path>
              <a:path w="11281410" h="5048250">
                <a:moveTo>
                  <a:pt x="5029200" y="0"/>
                </a:moveTo>
                <a:lnTo>
                  <a:pt x="4927600" y="0"/>
                </a:lnTo>
                <a:lnTo>
                  <a:pt x="4927600" y="33867"/>
                </a:lnTo>
                <a:lnTo>
                  <a:pt x="5029200" y="33867"/>
                </a:lnTo>
                <a:lnTo>
                  <a:pt x="5029200" y="0"/>
                </a:lnTo>
                <a:close/>
              </a:path>
              <a:path w="11281410" h="5048250">
                <a:moveTo>
                  <a:pt x="5198533" y="0"/>
                </a:moveTo>
                <a:lnTo>
                  <a:pt x="5096933" y="0"/>
                </a:lnTo>
                <a:lnTo>
                  <a:pt x="5096933" y="33867"/>
                </a:lnTo>
                <a:lnTo>
                  <a:pt x="5198533" y="33867"/>
                </a:lnTo>
                <a:lnTo>
                  <a:pt x="5198533" y="0"/>
                </a:lnTo>
                <a:close/>
              </a:path>
              <a:path w="11281410" h="5048250">
                <a:moveTo>
                  <a:pt x="5367866" y="0"/>
                </a:moveTo>
                <a:lnTo>
                  <a:pt x="5266266" y="0"/>
                </a:lnTo>
                <a:lnTo>
                  <a:pt x="5266266" y="33867"/>
                </a:lnTo>
                <a:lnTo>
                  <a:pt x="5367866" y="33867"/>
                </a:lnTo>
                <a:lnTo>
                  <a:pt x="5367866" y="0"/>
                </a:lnTo>
                <a:close/>
              </a:path>
              <a:path w="11281410" h="5048250">
                <a:moveTo>
                  <a:pt x="5537200" y="0"/>
                </a:moveTo>
                <a:lnTo>
                  <a:pt x="5435600" y="0"/>
                </a:lnTo>
                <a:lnTo>
                  <a:pt x="5435600" y="33867"/>
                </a:lnTo>
                <a:lnTo>
                  <a:pt x="5537200" y="33867"/>
                </a:lnTo>
                <a:lnTo>
                  <a:pt x="5537200" y="0"/>
                </a:lnTo>
                <a:close/>
              </a:path>
              <a:path w="11281410" h="5048250">
                <a:moveTo>
                  <a:pt x="5706533" y="0"/>
                </a:moveTo>
                <a:lnTo>
                  <a:pt x="5604933" y="0"/>
                </a:lnTo>
                <a:lnTo>
                  <a:pt x="5604933" y="33867"/>
                </a:lnTo>
                <a:lnTo>
                  <a:pt x="5706533" y="33867"/>
                </a:lnTo>
                <a:lnTo>
                  <a:pt x="5706533" y="0"/>
                </a:lnTo>
                <a:close/>
              </a:path>
              <a:path w="11281410" h="5048250">
                <a:moveTo>
                  <a:pt x="5875866" y="0"/>
                </a:moveTo>
                <a:lnTo>
                  <a:pt x="5774266" y="0"/>
                </a:lnTo>
                <a:lnTo>
                  <a:pt x="5774266" y="33867"/>
                </a:lnTo>
                <a:lnTo>
                  <a:pt x="5875866" y="33867"/>
                </a:lnTo>
                <a:lnTo>
                  <a:pt x="5875866" y="0"/>
                </a:lnTo>
                <a:close/>
              </a:path>
              <a:path w="11281410" h="5048250">
                <a:moveTo>
                  <a:pt x="6045200" y="0"/>
                </a:moveTo>
                <a:lnTo>
                  <a:pt x="5943600" y="0"/>
                </a:lnTo>
                <a:lnTo>
                  <a:pt x="5943600" y="33867"/>
                </a:lnTo>
                <a:lnTo>
                  <a:pt x="6045200" y="33867"/>
                </a:lnTo>
                <a:lnTo>
                  <a:pt x="6045200" y="0"/>
                </a:lnTo>
                <a:close/>
              </a:path>
              <a:path w="11281410" h="5048250">
                <a:moveTo>
                  <a:pt x="6214533" y="0"/>
                </a:moveTo>
                <a:lnTo>
                  <a:pt x="6112933" y="0"/>
                </a:lnTo>
                <a:lnTo>
                  <a:pt x="6112933" y="33867"/>
                </a:lnTo>
                <a:lnTo>
                  <a:pt x="6214533" y="33867"/>
                </a:lnTo>
                <a:lnTo>
                  <a:pt x="6214533" y="0"/>
                </a:lnTo>
                <a:close/>
              </a:path>
              <a:path w="11281410" h="5048250">
                <a:moveTo>
                  <a:pt x="6383866" y="0"/>
                </a:moveTo>
                <a:lnTo>
                  <a:pt x="6282266" y="0"/>
                </a:lnTo>
                <a:lnTo>
                  <a:pt x="6282266" y="33867"/>
                </a:lnTo>
                <a:lnTo>
                  <a:pt x="6383866" y="33867"/>
                </a:lnTo>
                <a:lnTo>
                  <a:pt x="6383866" y="0"/>
                </a:lnTo>
                <a:close/>
              </a:path>
              <a:path w="11281410" h="5048250">
                <a:moveTo>
                  <a:pt x="6553200" y="0"/>
                </a:moveTo>
                <a:lnTo>
                  <a:pt x="6451600" y="0"/>
                </a:lnTo>
                <a:lnTo>
                  <a:pt x="6451600" y="33867"/>
                </a:lnTo>
                <a:lnTo>
                  <a:pt x="6553200" y="33867"/>
                </a:lnTo>
                <a:lnTo>
                  <a:pt x="6553200" y="0"/>
                </a:lnTo>
                <a:close/>
              </a:path>
              <a:path w="11281410" h="5048250">
                <a:moveTo>
                  <a:pt x="6722533" y="0"/>
                </a:moveTo>
                <a:lnTo>
                  <a:pt x="6620933" y="0"/>
                </a:lnTo>
                <a:lnTo>
                  <a:pt x="6620933" y="33867"/>
                </a:lnTo>
                <a:lnTo>
                  <a:pt x="6722533" y="33867"/>
                </a:lnTo>
                <a:lnTo>
                  <a:pt x="6722533" y="0"/>
                </a:lnTo>
                <a:close/>
              </a:path>
              <a:path w="11281410" h="5048250">
                <a:moveTo>
                  <a:pt x="6891866" y="0"/>
                </a:moveTo>
                <a:lnTo>
                  <a:pt x="6790266" y="0"/>
                </a:lnTo>
                <a:lnTo>
                  <a:pt x="6790266" y="33867"/>
                </a:lnTo>
                <a:lnTo>
                  <a:pt x="6891866" y="33867"/>
                </a:lnTo>
                <a:lnTo>
                  <a:pt x="6891866" y="0"/>
                </a:lnTo>
                <a:close/>
              </a:path>
              <a:path w="11281410" h="5048250">
                <a:moveTo>
                  <a:pt x="7061200" y="0"/>
                </a:moveTo>
                <a:lnTo>
                  <a:pt x="6959600" y="0"/>
                </a:lnTo>
                <a:lnTo>
                  <a:pt x="6959600" y="33867"/>
                </a:lnTo>
                <a:lnTo>
                  <a:pt x="7061200" y="33867"/>
                </a:lnTo>
                <a:lnTo>
                  <a:pt x="7061200" y="0"/>
                </a:lnTo>
                <a:close/>
              </a:path>
              <a:path w="11281410" h="5048250">
                <a:moveTo>
                  <a:pt x="7230533" y="0"/>
                </a:moveTo>
                <a:lnTo>
                  <a:pt x="7128933" y="0"/>
                </a:lnTo>
                <a:lnTo>
                  <a:pt x="7128933" y="33867"/>
                </a:lnTo>
                <a:lnTo>
                  <a:pt x="7230533" y="33867"/>
                </a:lnTo>
                <a:lnTo>
                  <a:pt x="7230533" y="0"/>
                </a:lnTo>
                <a:close/>
              </a:path>
              <a:path w="11281410" h="5048250">
                <a:moveTo>
                  <a:pt x="7399866" y="0"/>
                </a:moveTo>
                <a:lnTo>
                  <a:pt x="7298266" y="0"/>
                </a:lnTo>
                <a:lnTo>
                  <a:pt x="7298266" y="33867"/>
                </a:lnTo>
                <a:lnTo>
                  <a:pt x="7399866" y="33867"/>
                </a:lnTo>
                <a:lnTo>
                  <a:pt x="7399866" y="0"/>
                </a:lnTo>
                <a:close/>
              </a:path>
              <a:path w="11281410" h="5048250">
                <a:moveTo>
                  <a:pt x="7569200" y="0"/>
                </a:moveTo>
                <a:lnTo>
                  <a:pt x="7467600" y="0"/>
                </a:lnTo>
                <a:lnTo>
                  <a:pt x="7467600" y="33867"/>
                </a:lnTo>
                <a:lnTo>
                  <a:pt x="7569200" y="33867"/>
                </a:lnTo>
                <a:lnTo>
                  <a:pt x="7569200" y="0"/>
                </a:lnTo>
                <a:close/>
              </a:path>
              <a:path w="11281410" h="5048250">
                <a:moveTo>
                  <a:pt x="7738533" y="0"/>
                </a:moveTo>
                <a:lnTo>
                  <a:pt x="7636933" y="0"/>
                </a:lnTo>
                <a:lnTo>
                  <a:pt x="7636933" y="33867"/>
                </a:lnTo>
                <a:lnTo>
                  <a:pt x="7738533" y="33867"/>
                </a:lnTo>
                <a:lnTo>
                  <a:pt x="7738533" y="0"/>
                </a:lnTo>
                <a:close/>
              </a:path>
              <a:path w="11281410" h="5048250">
                <a:moveTo>
                  <a:pt x="7907866" y="0"/>
                </a:moveTo>
                <a:lnTo>
                  <a:pt x="7806266" y="0"/>
                </a:lnTo>
                <a:lnTo>
                  <a:pt x="7806266" y="33867"/>
                </a:lnTo>
                <a:lnTo>
                  <a:pt x="7907866" y="33867"/>
                </a:lnTo>
                <a:lnTo>
                  <a:pt x="7907866" y="0"/>
                </a:lnTo>
                <a:close/>
              </a:path>
              <a:path w="11281410" h="5048250">
                <a:moveTo>
                  <a:pt x="8077200" y="0"/>
                </a:moveTo>
                <a:lnTo>
                  <a:pt x="7975600" y="0"/>
                </a:lnTo>
                <a:lnTo>
                  <a:pt x="7975600" y="33867"/>
                </a:lnTo>
                <a:lnTo>
                  <a:pt x="8077200" y="33867"/>
                </a:lnTo>
                <a:lnTo>
                  <a:pt x="8077200" y="0"/>
                </a:lnTo>
                <a:close/>
              </a:path>
              <a:path w="11281410" h="5048250">
                <a:moveTo>
                  <a:pt x="8246533" y="0"/>
                </a:moveTo>
                <a:lnTo>
                  <a:pt x="8144933" y="0"/>
                </a:lnTo>
                <a:lnTo>
                  <a:pt x="8144933" y="33867"/>
                </a:lnTo>
                <a:lnTo>
                  <a:pt x="8246533" y="33867"/>
                </a:lnTo>
                <a:lnTo>
                  <a:pt x="8246533" y="0"/>
                </a:lnTo>
                <a:close/>
              </a:path>
              <a:path w="11281410" h="5048250">
                <a:moveTo>
                  <a:pt x="8415866" y="0"/>
                </a:moveTo>
                <a:lnTo>
                  <a:pt x="8314266" y="0"/>
                </a:lnTo>
                <a:lnTo>
                  <a:pt x="8314266" y="33867"/>
                </a:lnTo>
                <a:lnTo>
                  <a:pt x="8415866" y="33867"/>
                </a:lnTo>
                <a:lnTo>
                  <a:pt x="8415866" y="0"/>
                </a:lnTo>
                <a:close/>
              </a:path>
              <a:path w="11281410" h="5048250">
                <a:moveTo>
                  <a:pt x="8585200" y="0"/>
                </a:moveTo>
                <a:lnTo>
                  <a:pt x="8483600" y="0"/>
                </a:lnTo>
                <a:lnTo>
                  <a:pt x="8483600" y="33867"/>
                </a:lnTo>
                <a:lnTo>
                  <a:pt x="8585200" y="33867"/>
                </a:lnTo>
                <a:lnTo>
                  <a:pt x="8585200" y="0"/>
                </a:lnTo>
                <a:close/>
              </a:path>
              <a:path w="11281410" h="5048250">
                <a:moveTo>
                  <a:pt x="8754533" y="0"/>
                </a:moveTo>
                <a:lnTo>
                  <a:pt x="8652933" y="0"/>
                </a:lnTo>
                <a:lnTo>
                  <a:pt x="8652933" y="33867"/>
                </a:lnTo>
                <a:lnTo>
                  <a:pt x="8754533" y="33867"/>
                </a:lnTo>
                <a:lnTo>
                  <a:pt x="8754533" y="0"/>
                </a:lnTo>
                <a:close/>
              </a:path>
              <a:path w="11281410" h="5048250">
                <a:moveTo>
                  <a:pt x="8923866" y="0"/>
                </a:moveTo>
                <a:lnTo>
                  <a:pt x="8822266" y="0"/>
                </a:lnTo>
                <a:lnTo>
                  <a:pt x="8822266" y="33867"/>
                </a:lnTo>
                <a:lnTo>
                  <a:pt x="8923866" y="33867"/>
                </a:lnTo>
                <a:lnTo>
                  <a:pt x="8923866" y="0"/>
                </a:lnTo>
                <a:close/>
              </a:path>
              <a:path w="11281410" h="5048250">
                <a:moveTo>
                  <a:pt x="9093200" y="0"/>
                </a:moveTo>
                <a:lnTo>
                  <a:pt x="8991600" y="0"/>
                </a:lnTo>
                <a:lnTo>
                  <a:pt x="8991600" y="33867"/>
                </a:lnTo>
                <a:lnTo>
                  <a:pt x="9093200" y="33867"/>
                </a:lnTo>
                <a:lnTo>
                  <a:pt x="9093200" y="0"/>
                </a:lnTo>
                <a:close/>
              </a:path>
              <a:path w="11281410" h="5048250">
                <a:moveTo>
                  <a:pt x="9262533" y="0"/>
                </a:moveTo>
                <a:lnTo>
                  <a:pt x="9160933" y="0"/>
                </a:lnTo>
                <a:lnTo>
                  <a:pt x="9160933" y="33867"/>
                </a:lnTo>
                <a:lnTo>
                  <a:pt x="9262533" y="33867"/>
                </a:lnTo>
                <a:lnTo>
                  <a:pt x="9262533" y="0"/>
                </a:lnTo>
                <a:close/>
              </a:path>
              <a:path w="11281410" h="5048250">
                <a:moveTo>
                  <a:pt x="9431866" y="0"/>
                </a:moveTo>
                <a:lnTo>
                  <a:pt x="9330266" y="0"/>
                </a:lnTo>
                <a:lnTo>
                  <a:pt x="9330266" y="33867"/>
                </a:lnTo>
                <a:lnTo>
                  <a:pt x="9431866" y="33867"/>
                </a:lnTo>
                <a:lnTo>
                  <a:pt x="9431866" y="0"/>
                </a:lnTo>
                <a:close/>
              </a:path>
              <a:path w="11281410" h="5048250">
                <a:moveTo>
                  <a:pt x="9601200" y="0"/>
                </a:moveTo>
                <a:lnTo>
                  <a:pt x="9499600" y="0"/>
                </a:lnTo>
                <a:lnTo>
                  <a:pt x="9499600" y="33867"/>
                </a:lnTo>
                <a:lnTo>
                  <a:pt x="9601200" y="33867"/>
                </a:lnTo>
                <a:lnTo>
                  <a:pt x="9601200" y="0"/>
                </a:lnTo>
                <a:close/>
              </a:path>
              <a:path w="11281410" h="5048250">
                <a:moveTo>
                  <a:pt x="9770533" y="0"/>
                </a:moveTo>
                <a:lnTo>
                  <a:pt x="9668933" y="0"/>
                </a:lnTo>
                <a:lnTo>
                  <a:pt x="9668933" y="33867"/>
                </a:lnTo>
                <a:lnTo>
                  <a:pt x="9770533" y="33867"/>
                </a:lnTo>
                <a:lnTo>
                  <a:pt x="9770533" y="0"/>
                </a:lnTo>
                <a:close/>
              </a:path>
              <a:path w="11281410" h="5048250">
                <a:moveTo>
                  <a:pt x="9939866" y="0"/>
                </a:moveTo>
                <a:lnTo>
                  <a:pt x="9838266" y="0"/>
                </a:lnTo>
                <a:lnTo>
                  <a:pt x="9838266" y="33867"/>
                </a:lnTo>
                <a:lnTo>
                  <a:pt x="9939866" y="33867"/>
                </a:lnTo>
                <a:lnTo>
                  <a:pt x="9939866" y="0"/>
                </a:lnTo>
                <a:close/>
              </a:path>
              <a:path w="11281410" h="5048250">
                <a:moveTo>
                  <a:pt x="10109200" y="0"/>
                </a:moveTo>
                <a:lnTo>
                  <a:pt x="10007600" y="0"/>
                </a:lnTo>
                <a:lnTo>
                  <a:pt x="10007600" y="33867"/>
                </a:lnTo>
                <a:lnTo>
                  <a:pt x="10109200" y="33867"/>
                </a:lnTo>
                <a:lnTo>
                  <a:pt x="10109200" y="0"/>
                </a:lnTo>
                <a:close/>
              </a:path>
              <a:path w="11281410" h="5048250">
                <a:moveTo>
                  <a:pt x="10278533" y="0"/>
                </a:moveTo>
                <a:lnTo>
                  <a:pt x="10176933" y="0"/>
                </a:lnTo>
                <a:lnTo>
                  <a:pt x="10176933" y="33867"/>
                </a:lnTo>
                <a:lnTo>
                  <a:pt x="10278533" y="33867"/>
                </a:lnTo>
                <a:lnTo>
                  <a:pt x="10278533" y="0"/>
                </a:lnTo>
                <a:close/>
              </a:path>
              <a:path w="11281410" h="5048250">
                <a:moveTo>
                  <a:pt x="10447866" y="0"/>
                </a:moveTo>
                <a:lnTo>
                  <a:pt x="10346266" y="0"/>
                </a:lnTo>
                <a:lnTo>
                  <a:pt x="10346266" y="33867"/>
                </a:lnTo>
                <a:lnTo>
                  <a:pt x="10447866" y="33867"/>
                </a:lnTo>
                <a:lnTo>
                  <a:pt x="10447866" y="0"/>
                </a:lnTo>
                <a:close/>
              </a:path>
              <a:path w="11281410" h="5048250">
                <a:moveTo>
                  <a:pt x="10617200" y="0"/>
                </a:moveTo>
                <a:lnTo>
                  <a:pt x="10515600" y="0"/>
                </a:lnTo>
                <a:lnTo>
                  <a:pt x="10515600" y="33867"/>
                </a:lnTo>
                <a:lnTo>
                  <a:pt x="10617200" y="33867"/>
                </a:lnTo>
                <a:lnTo>
                  <a:pt x="10617200" y="0"/>
                </a:lnTo>
                <a:close/>
              </a:path>
              <a:path w="11281410" h="5048250">
                <a:moveTo>
                  <a:pt x="10786533" y="0"/>
                </a:moveTo>
                <a:lnTo>
                  <a:pt x="10684933" y="0"/>
                </a:lnTo>
                <a:lnTo>
                  <a:pt x="10684933" y="33867"/>
                </a:lnTo>
                <a:lnTo>
                  <a:pt x="10786533" y="33867"/>
                </a:lnTo>
                <a:lnTo>
                  <a:pt x="10786533" y="0"/>
                </a:lnTo>
                <a:close/>
              </a:path>
              <a:path w="11281410" h="5048250">
                <a:moveTo>
                  <a:pt x="10955866" y="0"/>
                </a:moveTo>
                <a:lnTo>
                  <a:pt x="10854266" y="0"/>
                </a:lnTo>
                <a:lnTo>
                  <a:pt x="10854266" y="33867"/>
                </a:lnTo>
                <a:lnTo>
                  <a:pt x="10955866" y="33867"/>
                </a:lnTo>
                <a:lnTo>
                  <a:pt x="10955866" y="0"/>
                </a:lnTo>
                <a:close/>
              </a:path>
              <a:path w="11281410" h="5048250">
                <a:moveTo>
                  <a:pt x="11125200" y="0"/>
                </a:moveTo>
                <a:lnTo>
                  <a:pt x="11023600" y="0"/>
                </a:lnTo>
                <a:lnTo>
                  <a:pt x="11023600" y="33867"/>
                </a:lnTo>
                <a:lnTo>
                  <a:pt x="11125200" y="33867"/>
                </a:lnTo>
                <a:lnTo>
                  <a:pt x="11125200" y="0"/>
                </a:lnTo>
                <a:close/>
              </a:path>
              <a:path w="11281410" h="5048250">
                <a:moveTo>
                  <a:pt x="11247120" y="26285"/>
                </a:moveTo>
                <a:lnTo>
                  <a:pt x="11247120" y="47412"/>
                </a:lnTo>
                <a:lnTo>
                  <a:pt x="11280986" y="47412"/>
                </a:lnTo>
                <a:lnTo>
                  <a:pt x="11280986" y="33867"/>
                </a:lnTo>
                <a:lnTo>
                  <a:pt x="11254701" y="33867"/>
                </a:lnTo>
                <a:lnTo>
                  <a:pt x="11247120" y="26285"/>
                </a:lnTo>
                <a:close/>
              </a:path>
              <a:path w="11281410" h="5048250">
                <a:moveTo>
                  <a:pt x="11273405" y="0"/>
                </a:moveTo>
                <a:lnTo>
                  <a:pt x="11192933" y="0"/>
                </a:lnTo>
                <a:lnTo>
                  <a:pt x="11192933" y="33867"/>
                </a:lnTo>
                <a:lnTo>
                  <a:pt x="11247120" y="33867"/>
                </a:lnTo>
                <a:lnTo>
                  <a:pt x="11247120" y="16932"/>
                </a:lnTo>
                <a:lnTo>
                  <a:pt x="11280986" y="16932"/>
                </a:lnTo>
                <a:lnTo>
                  <a:pt x="11280986" y="7581"/>
                </a:lnTo>
                <a:lnTo>
                  <a:pt x="11273405" y="0"/>
                </a:lnTo>
                <a:close/>
              </a:path>
              <a:path w="11281410" h="5048250">
                <a:moveTo>
                  <a:pt x="11264053" y="16932"/>
                </a:moveTo>
                <a:lnTo>
                  <a:pt x="11247120" y="16932"/>
                </a:lnTo>
                <a:lnTo>
                  <a:pt x="11247120" y="26285"/>
                </a:lnTo>
                <a:lnTo>
                  <a:pt x="11254701" y="33867"/>
                </a:lnTo>
                <a:lnTo>
                  <a:pt x="11264053" y="33867"/>
                </a:lnTo>
                <a:lnTo>
                  <a:pt x="11264053" y="16932"/>
                </a:lnTo>
                <a:close/>
              </a:path>
              <a:path w="11281410" h="5048250">
                <a:moveTo>
                  <a:pt x="11280986" y="16932"/>
                </a:moveTo>
                <a:lnTo>
                  <a:pt x="11264053" y="16932"/>
                </a:lnTo>
                <a:lnTo>
                  <a:pt x="11264053" y="33867"/>
                </a:lnTo>
                <a:lnTo>
                  <a:pt x="11273405" y="33867"/>
                </a:lnTo>
                <a:lnTo>
                  <a:pt x="11280986" y="26285"/>
                </a:lnTo>
                <a:lnTo>
                  <a:pt x="11280986" y="16932"/>
                </a:lnTo>
                <a:close/>
              </a:path>
              <a:path w="11281410" h="5048250">
                <a:moveTo>
                  <a:pt x="11280986" y="26285"/>
                </a:moveTo>
                <a:lnTo>
                  <a:pt x="11273405" y="33867"/>
                </a:lnTo>
                <a:lnTo>
                  <a:pt x="11280986" y="33867"/>
                </a:lnTo>
                <a:lnTo>
                  <a:pt x="11280986" y="26285"/>
                </a:lnTo>
                <a:close/>
              </a:path>
              <a:path w="11281410" h="5048250">
                <a:moveTo>
                  <a:pt x="11280986" y="115147"/>
                </a:moveTo>
                <a:lnTo>
                  <a:pt x="11247120" y="115147"/>
                </a:lnTo>
                <a:lnTo>
                  <a:pt x="11247120" y="216747"/>
                </a:lnTo>
                <a:lnTo>
                  <a:pt x="11280986" y="216747"/>
                </a:lnTo>
                <a:lnTo>
                  <a:pt x="11280986" y="115147"/>
                </a:lnTo>
                <a:close/>
              </a:path>
              <a:path w="11281410" h="5048250">
                <a:moveTo>
                  <a:pt x="11280986" y="284480"/>
                </a:moveTo>
                <a:lnTo>
                  <a:pt x="11247120" y="284480"/>
                </a:lnTo>
                <a:lnTo>
                  <a:pt x="11247120" y="386080"/>
                </a:lnTo>
                <a:lnTo>
                  <a:pt x="11280986" y="386080"/>
                </a:lnTo>
                <a:lnTo>
                  <a:pt x="11280986" y="284480"/>
                </a:lnTo>
                <a:close/>
              </a:path>
              <a:path w="11281410" h="5048250">
                <a:moveTo>
                  <a:pt x="11280986" y="453812"/>
                </a:moveTo>
                <a:lnTo>
                  <a:pt x="11247120" y="453812"/>
                </a:lnTo>
                <a:lnTo>
                  <a:pt x="11247120" y="555412"/>
                </a:lnTo>
                <a:lnTo>
                  <a:pt x="11280986" y="555412"/>
                </a:lnTo>
                <a:lnTo>
                  <a:pt x="11280986" y="453812"/>
                </a:lnTo>
                <a:close/>
              </a:path>
              <a:path w="11281410" h="5048250">
                <a:moveTo>
                  <a:pt x="11280986" y="623147"/>
                </a:moveTo>
                <a:lnTo>
                  <a:pt x="11247120" y="623147"/>
                </a:lnTo>
                <a:lnTo>
                  <a:pt x="11247120" y="724747"/>
                </a:lnTo>
                <a:lnTo>
                  <a:pt x="11280986" y="724747"/>
                </a:lnTo>
                <a:lnTo>
                  <a:pt x="11280986" y="623147"/>
                </a:lnTo>
                <a:close/>
              </a:path>
              <a:path w="11281410" h="5048250">
                <a:moveTo>
                  <a:pt x="11280986" y="792480"/>
                </a:moveTo>
                <a:lnTo>
                  <a:pt x="11247120" y="792480"/>
                </a:lnTo>
                <a:lnTo>
                  <a:pt x="11247120" y="894080"/>
                </a:lnTo>
                <a:lnTo>
                  <a:pt x="11280986" y="894080"/>
                </a:lnTo>
                <a:lnTo>
                  <a:pt x="11280986" y="792480"/>
                </a:lnTo>
                <a:close/>
              </a:path>
              <a:path w="11281410" h="5048250">
                <a:moveTo>
                  <a:pt x="11280986" y="961812"/>
                </a:moveTo>
                <a:lnTo>
                  <a:pt x="11247120" y="961812"/>
                </a:lnTo>
                <a:lnTo>
                  <a:pt x="11247120" y="1063412"/>
                </a:lnTo>
                <a:lnTo>
                  <a:pt x="11280986" y="1063412"/>
                </a:lnTo>
                <a:lnTo>
                  <a:pt x="11280986" y="961812"/>
                </a:lnTo>
                <a:close/>
              </a:path>
              <a:path w="11281410" h="5048250">
                <a:moveTo>
                  <a:pt x="11280986" y="1131147"/>
                </a:moveTo>
                <a:lnTo>
                  <a:pt x="11247120" y="1131147"/>
                </a:lnTo>
                <a:lnTo>
                  <a:pt x="11247120" y="1232747"/>
                </a:lnTo>
                <a:lnTo>
                  <a:pt x="11280986" y="1232747"/>
                </a:lnTo>
                <a:lnTo>
                  <a:pt x="11280986" y="1131147"/>
                </a:lnTo>
                <a:close/>
              </a:path>
              <a:path w="11281410" h="5048250">
                <a:moveTo>
                  <a:pt x="11280986" y="1300480"/>
                </a:moveTo>
                <a:lnTo>
                  <a:pt x="11247120" y="1300480"/>
                </a:lnTo>
                <a:lnTo>
                  <a:pt x="11247120" y="1402080"/>
                </a:lnTo>
                <a:lnTo>
                  <a:pt x="11280986" y="1402080"/>
                </a:lnTo>
                <a:lnTo>
                  <a:pt x="11280986" y="1300480"/>
                </a:lnTo>
                <a:close/>
              </a:path>
              <a:path w="11281410" h="5048250">
                <a:moveTo>
                  <a:pt x="11280986" y="1469812"/>
                </a:moveTo>
                <a:lnTo>
                  <a:pt x="11247120" y="1469812"/>
                </a:lnTo>
                <a:lnTo>
                  <a:pt x="11247120" y="1571412"/>
                </a:lnTo>
                <a:lnTo>
                  <a:pt x="11280986" y="1571412"/>
                </a:lnTo>
                <a:lnTo>
                  <a:pt x="11280986" y="1469812"/>
                </a:lnTo>
                <a:close/>
              </a:path>
              <a:path w="11281410" h="5048250">
                <a:moveTo>
                  <a:pt x="11280986" y="1639147"/>
                </a:moveTo>
                <a:lnTo>
                  <a:pt x="11247120" y="1639147"/>
                </a:lnTo>
                <a:lnTo>
                  <a:pt x="11247120" y="1740747"/>
                </a:lnTo>
                <a:lnTo>
                  <a:pt x="11280986" y="1740747"/>
                </a:lnTo>
                <a:lnTo>
                  <a:pt x="11280986" y="1639147"/>
                </a:lnTo>
                <a:close/>
              </a:path>
              <a:path w="11281410" h="5048250">
                <a:moveTo>
                  <a:pt x="11280986" y="1808480"/>
                </a:moveTo>
                <a:lnTo>
                  <a:pt x="11247120" y="1808480"/>
                </a:lnTo>
                <a:lnTo>
                  <a:pt x="11247120" y="1910080"/>
                </a:lnTo>
                <a:lnTo>
                  <a:pt x="11280986" y="1910080"/>
                </a:lnTo>
                <a:lnTo>
                  <a:pt x="11280986" y="1808480"/>
                </a:lnTo>
                <a:close/>
              </a:path>
              <a:path w="11281410" h="5048250">
                <a:moveTo>
                  <a:pt x="11280986" y="1977812"/>
                </a:moveTo>
                <a:lnTo>
                  <a:pt x="11247120" y="1977812"/>
                </a:lnTo>
                <a:lnTo>
                  <a:pt x="11247120" y="2079412"/>
                </a:lnTo>
                <a:lnTo>
                  <a:pt x="11280986" y="2079412"/>
                </a:lnTo>
                <a:lnTo>
                  <a:pt x="11280986" y="1977812"/>
                </a:lnTo>
                <a:close/>
              </a:path>
              <a:path w="11281410" h="5048250">
                <a:moveTo>
                  <a:pt x="11280986" y="2147147"/>
                </a:moveTo>
                <a:lnTo>
                  <a:pt x="11247120" y="2147147"/>
                </a:lnTo>
                <a:lnTo>
                  <a:pt x="11247120" y="2248747"/>
                </a:lnTo>
                <a:lnTo>
                  <a:pt x="11280986" y="2248747"/>
                </a:lnTo>
                <a:lnTo>
                  <a:pt x="11280986" y="2147147"/>
                </a:lnTo>
                <a:close/>
              </a:path>
              <a:path w="11281410" h="5048250">
                <a:moveTo>
                  <a:pt x="11280986" y="2316480"/>
                </a:moveTo>
                <a:lnTo>
                  <a:pt x="11247120" y="2316480"/>
                </a:lnTo>
                <a:lnTo>
                  <a:pt x="11247120" y="2418080"/>
                </a:lnTo>
                <a:lnTo>
                  <a:pt x="11280986" y="2418080"/>
                </a:lnTo>
                <a:lnTo>
                  <a:pt x="11280986" y="2316480"/>
                </a:lnTo>
                <a:close/>
              </a:path>
              <a:path w="11281410" h="5048250">
                <a:moveTo>
                  <a:pt x="11280986" y="2485812"/>
                </a:moveTo>
                <a:lnTo>
                  <a:pt x="11247120" y="2485812"/>
                </a:lnTo>
                <a:lnTo>
                  <a:pt x="11247120" y="2587412"/>
                </a:lnTo>
                <a:lnTo>
                  <a:pt x="11280986" y="2587412"/>
                </a:lnTo>
                <a:lnTo>
                  <a:pt x="11280986" y="2485812"/>
                </a:lnTo>
                <a:close/>
              </a:path>
              <a:path w="11281410" h="5048250">
                <a:moveTo>
                  <a:pt x="11280986" y="2655147"/>
                </a:moveTo>
                <a:lnTo>
                  <a:pt x="11247120" y="2655147"/>
                </a:lnTo>
                <a:lnTo>
                  <a:pt x="11247120" y="2756747"/>
                </a:lnTo>
                <a:lnTo>
                  <a:pt x="11280986" y="2756747"/>
                </a:lnTo>
                <a:lnTo>
                  <a:pt x="11280986" y="2655147"/>
                </a:lnTo>
                <a:close/>
              </a:path>
              <a:path w="11281410" h="5048250">
                <a:moveTo>
                  <a:pt x="11280986" y="2824480"/>
                </a:moveTo>
                <a:lnTo>
                  <a:pt x="11247120" y="2824480"/>
                </a:lnTo>
                <a:lnTo>
                  <a:pt x="11247120" y="2926080"/>
                </a:lnTo>
                <a:lnTo>
                  <a:pt x="11280986" y="2926080"/>
                </a:lnTo>
                <a:lnTo>
                  <a:pt x="11280986" y="2824480"/>
                </a:lnTo>
                <a:close/>
              </a:path>
              <a:path w="11281410" h="5048250">
                <a:moveTo>
                  <a:pt x="11280986" y="2993812"/>
                </a:moveTo>
                <a:lnTo>
                  <a:pt x="11247120" y="2993812"/>
                </a:lnTo>
                <a:lnTo>
                  <a:pt x="11247120" y="3095412"/>
                </a:lnTo>
                <a:lnTo>
                  <a:pt x="11280986" y="3095412"/>
                </a:lnTo>
                <a:lnTo>
                  <a:pt x="11280986" y="2993812"/>
                </a:lnTo>
                <a:close/>
              </a:path>
              <a:path w="11281410" h="5048250">
                <a:moveTo>
                  <a:pt x="11280986" y="3163147"/>
                </a:moveTo>
                <a:lnTo>
                  <a:pt x="11247120" y="3163147"/>
                </a:lnTo>
                <a:lnTo>
                  <a:pt x="11247120" y="3264747"/>
                </a:lnTo>
                <a:lnTo>
                  <a:pt x="11280986" y="3264747"/>
                </a:lnTo>
                <a:lnTo>
                  <a:pt x="11280986" y="3163147"/>
                </a:lnTo>
                <a:close/>
              </a:path>
              <a:path w="11281410" h="5048250">
                <a:moveTo>
                  <a:pt x="11280986" y="3332480"/>
                </a:moveTo>
                <a:lnTo>
                  <a:pt x="11247120" y="3332480"/>
                </a:lnTo>
                <a:lnTo>
                  <a:pt x="11247120" y="3434080"/>
                </a:lnTo>
                <a:lnTo>
                  <a:pt x="11280986" y="3434080"/>
                </a:lnTo>
                <a:lnTo>
                  <a:pt x="11280986" y="3332480"/>
                </a:lnTo>
                <a:close/>
              </a:path>
              <a:path w="11281410" h="5048250">
                <a:moveTo>
                  <a:pt x="11280986" y="3501812"/>
                </a:moveTo>
                <a:lnTo>
                  <a:pt x="11247120" y="3501812"/>
                </a:lnTo>
                <a:lnTo>
                  <a:pt x="11247120" y="3603412"/>
                </a:lnTo>
                <a:lnTo>
                  <a:pt x="11280986" y="3603412"/>
                </a:lnTo>
                <a:lnTo>
                  <a:pt x="11280986" y="3501812"/>
                </a:lnTo>
                <a:close/>
              </a:path>
              <a:path w="11281410" h="5048250">
                <a:moveTo>
                  <a:pt x="11280986" y="3671147"/>
                </a:moveTo>
                <a:lnTo>
                  <a:pt x="11247120" y="3671147"/>
                </a:lnTo>
                <a:lnTo>
                  <a:pt x="11247120" y="3772747"/>
                </a:lnTo>
                <a:lnTo>
                  <a:pt x="11280986" y="3772747"/>
                </a:lnTo>
                <a:lnTo>
                  <a:pt x="11280986" y="3671147"/>
                </a:lnTo>
                <a:close/>
              </a:path>
              <a:path w="11281410" h="5048250">
                <a:moveTo>
                  <a:pt x="11280986" y="3840480"/>
                </a:moveTo>
                <a:lnTo>
                  <a:pt x="11247120" y="3840480"/>
                </a:lnTo>
                <a:lnTo>
                  <a:pt x="11247120" y="3942080"/>
                </a:lnTo>
                <a:lnTo>
                  <a:pt x="11280986" y="3942080"/>
                </a:lnTo>
                <a:lnTo>
                  <a:pt x="11280986" y="3840480"/>
                </a:lnTo>
                <a:close/>
              </a:path>
              <a:path w="11281410" h="5048250">
                <a:moveTo>
                  <a:pt x="11280986" y="4009812"/>
                </a:moveTo>
                <a:lnTo>
                  <a:pt x="11247120" y="4009812"/>
                </a:lnTo>
                <a:lnTo>
                  <a:pt x="11247120" y="4111413"/>
                </a:lnTo>
                <a:lnTo>
                  <a:pt x="11280986" y="4111413"/>
                </a:lnTo>
                <a:lnTo>
                  <a:pt x="11280986" y="4009812"/>
                </a:lnTo>
                <a:close/>
              </a:path>
              <a:path w="11281410" h="5048250">
                <a:moveTo>
                  <a:pt x="11280986" y="4179146"/>
                </a:moveTo>
                <a:lnTo>
                  <a:pt x="11247120" y="4179146"/>
                </a:lnTo>
                <a:lnTo>
                  <a:pt x="11247120" y="4280746"/>
                </a:lnTo>
                <a:lnTo>
                  <a:pt x="11280986" y="4280746"/>
                </a:lnTo>
                <a:lnTo>
                  <a:pt x="11280986" y="4179146"/>
                </a:lnTo>
                <a:close/>
              </a:path>
              <a:path w="11281410" h="5048250">
                <a:moveTo>
                  <a:pt x="11280986" y="4348480"/>
                </a:moveTo>
                <a:lnTo>
                  <a:pt x="11247120" y="4348480"/>
                </a:lnTo>
                <a:lnTo>
                  <a:pt x="11247120" y="4450080"/>
                </a:lnTo>
                <a:lnTo>
                  <a:pt x="11280986" y="4450080"/>
                </a:lnTo>
                <a:lnTo>
                  <a:pt x="11280986" y="4348480"/>
                </a:lnTo>
                <a:close/>
              </a:path>
              <a:path w="11281410" h="5048250">
                <a:moveTo>
                  <a:pt x="11280986" y="4517813"/>
                </a:moveTo>
                <a:lnTo>
                  <a:pt x="11247120" y="4517813"/>
                </a:lnTo>
                <a:lnTo>
                  <a:pt x="11247120" y="4619413"/>
                </a:lnTo>
                <a:lnTo>
                  <a:pt x="11280986" y="4619413"/>
                </a:lnTo>
                <a:lnTo>
                  <a:pt x="11280986" y="4517813"/>
                </a:lnTo>
                <a:close/>
              </a:path>
              <a:path w="11281410" h="5048250">
                <a:moveTo>
                  <a:pt x="11280986" y="4687146"/>
                </a:moveTo>
                <a:lnTo>
                  <a:pt x="11247120" y="4687146"/>
                </a:lnTo>
                <a:lnTo>
                  <a:pt x="11247120" y="4788746"/>
                </a:lnTo>
                <a:lnTo>
                  <a:pt x="11280986" y="4788746"/>
                </a:lnTo>
                <a:lnTo>
                  <a:pt x="11280986" y="4687146"/>
                </a:lnTo>
                <a:close/>
              </a:path>
              <a:path w="11281410" h="5048250">
                <a:moveTo>
                  <a:pt x="11280986" y="4856480"/>
                </a:moveTo>
                <a:lnTo>
                  <a:pt x="11247120" y="4856480"/>
                </a:lnTo>
                <a:lnTo>
                  <a:pt x="11247120" y="4958080"/>
                </a:lnTo>
                <a:lnTo>
                  <a:pt x="11280986" y="4958080"/>
                </a:lnTo>
                <a:lnTo>
                  <a:pt x="11280986" y="4856480"/>
                </a:lnTo>
                <a:close/>
              </a:path>
              <a:path w="11281410" h="5048250">
                <a:moveTo>
                  <a:pt x="11264053" y="5013960"/>
                </a:moveTo>
                <a:lnTo>
                  <a:pt x="11167533" y="5013960"/>
                </a:lnTo>
                <a:lnTo>
                  <a:pt x="11167533" y="5047826"/>
                </a:lnTo>
                <a:lnTo>
                  <a:pt x="11273405" y="5047826"/>
                </a:lnTo>
                <a:lnTo>
                  <a:pt x="11280986" y="5040245"/>
                </a:lnTo>
                <a:lnTo>
                  <a:pt x="11280986" y="5030893"/>
                </a:lnTo>
                <a:lnTo>
                  <a:pt x="11247120" y="5030893"/>
                </a:lnTo>
                <a:lnTo>
                  <a:pt x="11247120" y="5025813"/>
                </a:lnTo>
                <a:lnTo>
                  <a:pt x="11264053" y="5025813"/>
                </a:lnTo>
                <a:lnTo>
                  <a:pt x="11264053" y="5013960"/>
                </a:lnTo>
                <a:close/>
              </a:path>
              <a:path w="11281410" h="5048250">
                <a:moveTo>
                  <a:pt x="11264053" y="5025813"/>
                </a:moveTo>
                <a:lnTo>
                  <a:pt x="11247120" y="5025813"/>
                </a:lnTo>
                <a:lnTo>
                  <a:pt x="11247120" y="5030893"/>
                </a:lnTo>
                <a:lnTo>
                  <a:pt x="11264053" y="5030893"/>
                </a:lnTo>
                <a:lnTo>
                  <a:pt x="11264053" y="5025813"/>
                </a:lnTo>
                <a:close/>
              </a:path>
              <a:path w="11281410" h="5048250">
                <a:moveTo>
                  <a:pt x="11280986" y="5025813"/>
                </a:moveTo>
                <a:lnTo>
                  <a:pt x="11264053" y="5025813"/>
                </a:lnTo>
                <a:lnTo>
                  <a:pt x="11264053" y="5030893"/>
                </a:lnTo>
                <a:lnTo>
                  <a:pt x="11280986" y="5030893"/>
                </a:lnTo>
                <a:lnTo>
                  <a:pt x="11280986" y="5025813"/>
                </a:lnTo>
                <a:close/>
              </a:path>
              <a:path w="11281410" h="5048250">
                <a:moveTo>
                  <a:pt x="11099800" y="5013960"/>
                </a:moveTo>
                <a:lnTo>
                  <a:pt x="10998200" y="5013960"/>
                </a:lnTo>
                <a:lnTo>
                  <a:pt x="10998200" y="5047826"/>
                </a:lnTo>
                <a:lnTo>
                  <a:pt x="11099800" y="5047826"/>
                </a:lnTo>
                <a:lnTo>
                  <a:pt x="11099800" y="5013960"/>
                </a:lnTo>
                <a:close/>
              </a:path>
              <a:path w="11281410" h="5048250">
                <a:moveTo>
                  <a:pt x="10930466" y="5013960"/>
                </a:moveTo>
                <a:lnTo>
                  <a:pt x="10828866" y="5013960"/>
                </a:lnTo>
                <a:lnTo>
                  <a:pt x="10828866" y="5047826"/>
                </a:lnTo>
                <a:lnTo>
                  <a:pt x="10930466" y="5047826"/>
                </a:lnTo>
                <a:lnTo>
                  <a:pt x="10930466" y="5013960"/>
                </a:lnTo>
                <a:close/>
              </a:path>
              <a:path w="11281410" h="5048250">
                <a:moveTo>
                  <a:pt x="10761133" y="5013960"/>
                </a:moveTo>
                <a:lnTo>
                  <a:pt x="10659533" y="5013960"/>
                </a:lnTo>
                <a:lnTo>
                  <a:pt x="10659533" y="5047826"/>
                </a:lnTo>
                <a:lnTo>
                  <a:pt x="10761133" y="5047826"/>
                </a:lnTo>
                <a:lnTo>
                  <a:pt x="10761133" y="5013960"/>
                </a:lnTo>
                <a:close/>
              </a:path>
              <a:path w="11281410" h="5048250">
                <a:moveTo>
                  <a:pt x="10591800" y="5013960"/>
                </a:moveTo>
                <a:lnTo>
                  <a:pt x="10490200" y="5013960"/>
                </a:lnTo>
                <a:lnTo>
                  <a:pt x="10490200" y="5047826"/>
                </a:lnTo>
                <a:lnTo>
                  <a:pt x="10591800" y="5047826"/>
                </a:lnTo>
                <a:lnTo>
                  <a:pt x="10591800" y="5013960"/>
                </a:lnTo>
                <a:close/>
              </a:path>
              <a:path w="11281410" h="5048250">
                <a:moveTo>
                  <a:pt x="10422466" y="5013960"/>
                </a:moveTo>
                <a:lnTo>
                  <a:pt x="10320866" y="5013960"/>
                </a:lnTo>
                <a:lnTo>
                  <a:pt x="10320866" y="5047826"/>
                </a:lnTo>
                <a:lnTo>
                  <a:pt x="10422466" y="5047826"/>
                </a:lnTo>
                <a:lnTo>
                  <a:pt x="10422466" y="5013960"/>
                </a:lnTo>
                <a:close/>
              </a:path>
              <a:path w="11281410" h="5048250">
                <a:moveTo>
                  <a:pt x="10253133" y="5013960"/>
                </a:moveTo>
                <a:lnTo>
                  <a:pt x="10151533" y="5013960"/>
                </a:lnTo>
                <a:lnTo>
                  <a:pt x="10151533" y="5047826"/>
                </a:lnTo>
                <a:lnTo>
                  <a:pt x="10253133" y="5047826"/>
                </a:lnTo>
                <a:lnTo>
                  <a:pt x="10253133" y="5013960"/>
                </a:lnTo>
                <a:close/>
              </a:path>
              <a:path w="11281410" h="5048250">
                <a:moveTo>
                  <a:pt x="10083800" y="5013960"/>
                </a:moveTo>
                <a:lnTo>
                  <a:pt x="9982200" y="5013960"/>
                </a:lnTo>
                <a:lnTo>
                  <a:pt x="9982200" y="5047826"/>
                </a:lnTo>
                <a:lnTo>
                  <a:pt x="10083800" y="5047826"/>
                </a:lnTo>
                <a:lnTo>
                  <a:pt x="10083800" y="5013960"/>
                </a:lnTo>
                <a:close/>
              </a:path>
              <a:path w="11281410" h="5048250">
                <a:moveTo>
                  <a:pt x="9914466" y="5013960"/>
                </a:moveTo>
                <a:lnTo>
                  <a:pt x="9812866" y="5013960"/>
                </a:lnTo>
                <a:lnTo>
                  <a:pt x="9812866" y="5047826"/>
                </a:lnTo>
                <a:lnTo>
                  <a:pt x="9914466" y="5047826"/>
                </a:lnTo>
                <a:lnTo>
                  <a:pt x="9914466" y="5013960"/>
                </a:lnTo>
                <a:close/>
              </a:path>
              <a:path w="11281410" h="5048250">
                <a:moveTo>
                  <a:pt x="9745133" y="5013960"/>
                </a:moveTo>
                <a:lnTo>
                  <a:pt x="9643533" y="5013960"/>
                </a:lnTo>
                <a:lnTo>
                  <a:pt x="9643533" y="5047826"/>
                </a:lnTo>
                <a:lnTo>
                  <a:pt x="9745133" y="5047826"/>
                </a:lnTo>
                <a:lnTo>
                  <a:pt x="9745133" y="5013960"/>
                </a:lnTo>
                <a:close/>
              </a:path>
              <a:path w="11281410" h="5048250">
                <a:moveTo>
                  <a:pt x="9575800" y="5013960"/>
                </a:moveTo>
                <a:lnTo>
                  <a:pt x="9474200" y="5013960"/>
                </a:lnTo>
                <a:lnTo>
                  <a:pt x="9474200" y="5047826"/>
                </a:lnTo>
                <a:lnTo>
                  <a:pt x="9575800" y="5047826"/>
                </a:lnTo>
                <a:lnTo>
                  <a:pt x="9575800" y="5013960"/>
                </a:lnTo>
                <a:close/>
              </a:path>
              <a:path w="11281410" h="5048250">
                <a:moveTo>
                  <a:pt x="9406466" y="5013960"/>
                </a:moveTo>
                <a:lnTo>
                  <a:pt x="9304866" y="5013960"/>
                </a:lnTo>
                <a:lnTo>
                  <a:pt x="9304866" y="5047826"/>
                </a:lnTo>
                <a:lnTo>
                  <a:pt x="9406466" y="5047826"/>
                </a:lnTo>
                <a:lnTo>
                  <a:pt x="9406466" y="5013960"/>
                </a:lnTo>
                <a:close/>
              </a:path>
              <a:path w="11281410" h="5048250">
                <a:moveTo>
                  <a:pt x="9237133" y="5013960"/>
                </a:moveTo>
                <a:lnTo>
                  <a:pt x="9135533" y="5013960"/>
                </a:lnTo>
                <a:lnTo>
                  <a:pt x="9135533" y="5047826"/>
                </a:lnTo>
                <a:lnTo>
                  <a:pt x="9237133" y="5047826"/>
                </a:lnTo>
                <a:lnTo>
                  <a:pt x="9237133" y="5013960"/>
                </a:lnTo>
                <a:close/>
              </a:path>
              <a:path w="11281410" h="5048250">
                <a:moveTo>
                  <a:pt x="9067800" y="5013960"/>
                </a:moveTo>
                <a:lnTo>
                  <a:pt x="8966200" y="5013960"/>
                </a:lnTo>
                <a:lnTo>
                  <a:pt x="8966200" y="5047826"/>
                </a:lnTo>
                <a:lnTo>
                  <a:pt x="9067800" y="5047826"/>
                </a:lnTo>
                <a:lnTo>
                  <a:pt x="9067800" y="5013960"/>
                </a:lnTo>
                <a:close/>
              </a:path>
              <a:path w="11281410" h="5048250">
                <a:moveTo>
                  <a:pt x="8898466" y="5013960"/>
                </a:moveTo>
                <a:lnTo>
                  <a:pt x="8796866" y="5013960"/>
                </a:lnTo>
                <a:lnTo>
                  <a:pt x="8796866" y="5047826"/>
                </a:lnTo>
                <a:lnTo>
                  <a:pt x="8898466" y="5047826"/>
                </a:lnTo>
                <a:lnTo>
                  <a:pt x="8898466" y="5013960"/>
                </a:lnTo>
                <a:close/>
              </a:path>
              <a:path w="11281410" h="5048250">
                <a:moveTo>
                  <a:pt x="8729133" y="5013960"/>
                </a:moveTo>
                <a:lnTo>
                  <a:pt x="8627533" y="5013960"/>
                </a:lnTo>
                <a:lnTo>
                  <a:pt x="8627533" y="5047826"/>
                </a:lnTo>
                <a:lnTo>
                  <a:pt x="8729133" y="5047826"/>
                </a:lnTo>
                <a:lnTo>
                  <a:pt x="8729133" y="5013960"/>
                </a:lnTo>
                <a:close/>
              </a:path>
              <a:path w="11281410" h="5048250">
                <a:moveTo>
                  <a:pt x="8559800" y="5013960"/>
                </a:moveTo>
                <a:lnTo>
                  <a:pt x="8458200" y="5013960"/>
                </a:lnTo>
                <a:lnTo>
                  <a:pt x="8458200" y="5047826"/>
                </a:lnTo>
                <a:lnTo>
                  <a:pt x="8559800" y="5047826"/>
                </a:lnTo>
                <a:lnTo>
                  <a:pt x="8559800" y="5013960"/>
                </a:lnTo>
                <a:close/>
              </a:path>
              <a:path w="11281410" h="5048250">
                <a:moveTo>
                  <a:pt x="8390466" y="5013960"/>
                </a:moveTo>
                <a:lnTo>
                  <a:pt x="8288866" y="5013960"/>
                </a:lnTo>
                <a:lnTo>
                  <a:pt x="8288866" y="5047826"/>
                </a:lnTo>
                <a:lnTo>
                  <a:pt x="8390466" y="5047826"/>
                </a:lnTo>
                <a:lnTo>
                  <a:pt x="8390466" y="5013960"/>
                </a:lnTo>
                <a:close/>
              </a:path>
              <a:path w="11281410" h="5048250">
                <a:moveTo>
                  <a:pt x="8221133" y="5013960"/>
                </a:moveTo>
                <a:lnTo>
                  <a:pt x="8119533" y="5013960"/>
                </a:lnTo>
                <a:lnTo>
                  <a:pt x="8119533" y="5047826"/>
                </a:lnTo>
                <a:lnTo>
                  <a:pt x="8221133" y="5047826"/>
                </a:lnTo>
                <a:lnTo>
                  <a:pt x="8221133" y="5013960"/>
                </a:lnTo>
                <a:close/>
              </a:path>
              <a:path w="11281410" h="5048250">
                <a:moveTo>
                  <a:pt x="8051800" y="5013960"/>
                </a:moveTo>
                <a:lnTo>
                  <a:pt x="7950200" y="5013960"/>
                </a:lnTo>
                <a:lnTo>
                  <a:pt x="7950200" y="5047826"/>
                </a:lnTo>
                <a:lnTo>
                  <a:pt x="8051800" y="5047826"/>
                </a:lnTo>
                <a:lnTo>
                  <a:pt x="8051800" y="5013960"/>
                </a:lnTo>
                <a:close/>
              </a:path>
              <a:path w="11281410" h="5048250">
                <a:moveTo>
                  <a:pt x="7882466" y="5013960"/>
                </a:moveTo>
                <a:lnTo>
                  <a:pt x="7780866" y="5013960"/>
                </a:lnTo>
                <a:lnTo>
                  <a:pt x="7780866" y="5047826"/>
                </a:lnTo>
                <a:lnTo>
                  <a:pt x="7882466" y="5047826"/>
                </a:lnTo>
                <a:lnTo>
                  <a:pt x="7882466" y="5013960"/>
                </a:lnTo>
                <a:close/>
              </a:path>
              <a:path w="11281410" h="5048250">
                <a:moveTo>
                  <a:pt x="7713133" y="5013960"/>
                </a:moveTo>
                <a:lnTo>
                  <a:pt x="7611533" y="5013960"/>
                </a:lnTo>
                <a:lnTo>
                  <a:pt x="7611533" y="5047826"/>
                </a:lnTo>
                <a:lnTo>
                  <a:pt x="7713133" y="5047826"/>
                </a:lnTo>
                <a:lnTo>
                  <a:pt x="7713133" y="5013960"/>
                </a:lnTo>
                <a:close/>
              </a:path>
              <a:path w="11281410" h="5048250">
                <a:moveTo>
                  <a:pt x="7543800" y="5013960"/>
                </a:moveTo>
                <a:lnTo>
                  <a:pt x="7442200" y="5013960"/>
                </a:lnTo>
                <a:lnTo>
                  <a:pt x="7442200" y="5047826"/>
                </a:lnTo>
                <a:lnTo>
                  <a:pt x="7543800" y="5047826"/>
                </a:lnTo>
                <a:lnTo>
                  <a:pt x="7543800" y="5013960"/>
                </a:lnTo>
                <a:close/>
              </a:path>
              <a:path w="11281410" h="5048250">
                <a:moveTo>
                  <a:pt x="7374466" y="5013960"/>
                </a:moveTo>
                <a:lnTo>
                  <a:pt x="7272866" y="5013960"/>
                </a:lnTo>
                <a:lnTo>
                  <a:pt x="7272866" y="5047826"/>
                </a:lnTo>
                <a:lnTo>
                  <a:pt x="7374466" y="5047826"/>
                </a:lnTo>
                <a:lnTo>
                  <a:pt x="7374466" y="5013960"/>
                </a:lnTo>
                <a:close/>
              </a:path>
              <a:path w="11281410" h="5048250">
                <a:moveTo>
                  <a:pt x="7205133" y="5013960"/>
                </a:moveTo>
                <a:lnTo>
                  <a:pt x="7103533" y="5013960"/>
                </a:lnTo>
                <a:lnTo>
                  <a:pt x="7103533" y="5047826"/>
                </a:lnTo>
                <a:lnTo>
                  <a:pt x="7205133" y="5047826"/>
                </a:lnTo>
                <a:lnTo>
                  <a:pt x="7205133" y="5013960"/>
                </a:lnTo>
                <a:close/>
              </a:path>
              <a:path w="11281410" h="5048250">
                <a:moveTo>
                  <a:pt x="7035800" y="5013960"/>
                </a:moveTo>
                <a:lnTo>
                  <a:pt x="6934200" y="5013960"/>
                </a:lnTo>
                <a:lnTo>
                  <a:pt x="6934200" y="5047826"/>
                </a:lnTo>
                <a:lnTo>
                  <a:pt x="7035800" y="5047826"/>
                </a:lnTo>
                <a:lnTo>
                  <a:pt x="7035800" y="5013960"/>
                </a:lnTo>
                <a:close/>
              </a:path>
              <a:path w="11281410" h="5048250">
                <a:moveTo>
                  <a:pt x="6866466" y="5013960"/>
                </a:moveTo>
                <a:lnTo>
                  <a:pt x="6764866" y="5013960"/>
                </a:lnTo>
                <a:lnTo>
                  <a:pt x="6764866" y="5047826"/>
                </a:lnTo>
                <a:lnTo>
                  <a:pt x="6866466" y="5047826"/>
                </a:lnTo>
                <a:lnTo>
                  <a:pt x="6866466" y="5013960"/>
                </a:lnTo>
                <a:close/>
              </a:path>
              <a:path w="11281410" h="5048250">
                <a:moveTo>
                  <a:pt x="6697133" y="5013960"/>
                </a:moveTo>
                <a:lnTo>
                  <a:pt x="6595533" y="5013960"/>
                </a:lnTo>
                <a:lnTo>
                  <a:pt x="6595533" y="5047826"/>
                </a:lnTo>
                <a:lnTo>
                  <a:pt x="6697133" y="5047826"/>
                </a:lnTo>
                <a:lnTo>
                  <a:pt x="6697133" y="5013960"/>
                </a:lnTo>
                <a:close/>
              </a:path>
              <a:path w="11281410" h="5048250">
                <a:moveTo>
                  <a:pt x="6527800" y="5013960"/>
                </a:moveTo>
                <a:lnTo>
                  <a:pt x="6426200" y="5013960"/>
                </a:lnTo>
                <a:lnTo>
                  <a:pt x="6426200" y="5047826"/>
                </a:lnTo>
                <a:lnTo>
                  <a:pt x="6527800" y="5047826"/>
                </a:lnTo>
                <a:lnTo>
                  <a:pt x="6527800" y="5013960"/>
                </a:lnTo>
                <a:close/>
              </a:path>
              <a:path w="11281410" h="5048250">
                <a:moveTo>
                  <a:pt x="6358466" y="5013960"/>
                </a:moveTo>
                <a:lnTo>
                  <a:pt x="6256866" y="5013960"/>
                </a:lnTo>
                <a:lnTo>
                  <a:pt x="6256866" y="5047826"/>
                </a:lnTo>
                <a:lnTo>
                  <a:pt x="6358466" y="5047826"/>
                </a:lnTo>
                <a:lnTo>
                  <a:pt x="6358466" y="5013960"/>
                </a:lnTo>
                <a:close/>
              </a:path>
              <a:path w="11281410" h="5048250">
                <a:moveTo>
                  <a:pt x="6189133" y="5013960"/>
                </a:moveTo>
                <a:lnTo>
                  <a:pt x="6087533" y="5013960"/>
                </a:lnTo>
                <a:lnTo>
                  <a:pt x="6087533" y="5047826"/>
                </a:lnTo>
                <a:lnTo>
                  <a:pt x="6189133" y="5047826"/>
                </a:lnTo>
                <a:lnTo>
                  <a:pt x="6189133" y="5013960"/>
                </a:lnTo>
                <a:close/>
              </a:path>
              <a:path w="11281410" h="5048250">
                <a:moveTo>
                  <a:pt x="6019800" y="5013960"/>
                </a:moveTo>
                <a:lnTo>
                  <a:pt x="5918200" y="5013960"/>
                </a:lnTo>
                <a:lnTo>
                  <a:pt x="5918200" y="5047826"/>
                </a:lnTo>
                <a:lnTo>
                  <a:pt x="6019800" y="5047826"/>
                </a:lnTo>
                <a:lnTo>
                  <a:pt x="6019800" y="5013960"/>
                </a:lnTo>
                <a:close/>
              </a:path>
              <a:path w="11281410" h="5048250">
                <a:moveTo>
                  <a:pt x="5850466" y="5013960"/>
                </a:moveTo>
                <a:lnTo>
                  <a:pt x="5748866" y="5013960"/>
                </a:lnTo>
                <a:lnTo>
                  <a:pt x="5748866" y="5047826"/>
                </a:lnTo>
                <a:lnTo>
                  <a:pt x="5850466" y="5047826"/>
                </a:lnTo>
                <a:lnTo>
                  <a:pt x="5850466" y="5013960"/>
                </a:lnTo>
                <a:close/>
              </a:path>
              <a:path w="11281410" h="5048250">
                <a:moveTo>
                  <a:pt x="5681133" y="5013960"/>
                </a:moveTo>
                <a:lnTo>
                  <a:pt x="5579533" y="5013960"/>
                </a:lnTo>
                <a:lnTo>
                  <a:pt x="5579533" y="5047826"/>
                </a:lnTo>
                <a:lnTo>
                  <a:pt x="5681133" y="5047826"/>
                </a:lnTo>
                <a:lnTo>
                  <a:pt x="5681133" y="5013960"/>
                </a:lnTo>
                <a:close/>
              </a:path>
              <a:path w="11281410" h="5048250">
                <a:moveTo>
                  <a:pt x="5511800" y="5013960"/>
                </a:moveTo>
                <a:lnTo>
                  <a:pt x="5410200" y="5013960"/>
                </a:lnTo>
                <a:lnTo>
                  <a:pt x="5410200" y="5047826"/>
                </a:lnTo>
                <a:lnTo>
                  <a:pt x="5511800" y="5047826"/>
                </a:lnTo>
                <a:lnTo>
                  <a:pt x="5511800" y="5013960"/>
                </a:lnTo>
                <a:close/>
              </a:path>
              <a:path w="11281410" h="5048250">
                <a:moveTo>
                  <a:pt x="5342466" y="5013960"/>
                </a:moveTo>
                <a:lnTo>
                  <a:pt x="5240866" y="5013960"/>
                </a:lnTo>
                <a:lnTo>
                  <a:pt x="5240866" y="5047826"/>
                </a:lnTo>
                <a:lnTo>
                  <a:pt x="5342466" y="5047826"/>
                </a:lnTo>
                <a:lnTo>
                  <a:pt x="5342466" y="5013960"/>
                </a:lnTo>
                <a:close/>
              </a:path>
              <a:path w="11281410" h="5048250">
                <a:moveTo>
                  <a:pt x="5173133" y="5013960"/>
                </a:moveTo>
                <a:lnTo>
                  <a:pt x="5071533" y="5013960"/>
                </a:lnTo>
                <a:lnTo>
                  <a:pt x="5071533" y="5047826"/>
                </a:lnTo>
                <a:lnTo>
                  <a:pt x="5173133" y="5047826"/>
                </a:lnTo>
                <a:lnTo>
                  <a:pt x="5173133" y="5013960"/>
                </a:lnTo>
                <a:close/>
              </a:path>
              <a:path w="11281410" h="5048250">
                <a:moveTo>
                  <a:pt x="5003800" y="5013960"/>
                </a:moveTo>
                <a:lnTo>
                  <a:pt x="4902200" y="5013960"/>
                </a:lnTo>
                <a:lnTo>
                  <a:pt x="4902200" y="5047826"/>
                </a:lnTo>
                <a:lnTo>
                  <a:pt x="5003800" y="5047826"/>
                </a:lnTo>
                <a:lnTo>
                  <a:pt x="5003800" y="5013960"/>
                </a:lnTo>
                <a:close/>
              </a:path>
              <a:path w="11281410" h="5048250">
                <a:moveTo>
                  <a:pt x="4834466" y="5013960"/>
                </a:moveTo>
                <a:lnTo>
                  <a:pt x="4732866" y="5013960"/>
                </a:lnTo>
                <a:lnTo>
                  <a:pt x="4732866" y="5047826"/>
                </a:lnTo>
                <a:lnTo>
                  <a:pt x="4834466" y="5047826"/>
                </a:lnTo>
                <a:lnTo>
                  <a:pt x="4834466" y="5013960"/>
                </a:lnTo>
                <a:close/>
              </a:path>
              <a:path w="11281410" h="5048250">
                <a:moveTo>
                  <a:pt x="4665133" y="5013960"/>
                </a:moveTo>
                <a:lnTo>
                  <a:pt x="4563533" y="5013960"/>
                </a:lnTo>
                <a:lnTo>
                  <a:pt x="4563533" y="5047826"/>
                </a:lnTo>
                <a:lnTo>
                  <a:pt x="4665133" y="5047826"/>
                </a:lnTo>
                <a:lnTo>
                  <a:pt x="4665133" y="5013960"/>
                </a:lnTo>
                <a:close/>
              </a:path>
              <a:path w="11281410" h="5048250">
                <a:moveTo>
                  <a:pt x="4495800" y="5013960"/>
                </a:moveTo>
                <a:lnTo>
                  <a:pt x="4394200" y="5013960"/>
                </a:lnTo>
                <a:lnTo>
                  <a:pt x="4394200" y="5047826"/>
                </a:lnTo>
                <a:lnTo>
                  <a:pt x="4495800" y="5047826"/>
                </a:lnTo>
                <a:lnTo>
                  <a:pt x="4495800" y="5013960"/>
                </a:lnTo>
                <a:close/>
              </a:path>
              <a:path w="11281410" h="5048250">
                <a:moveTo>
                  <a:pt x="4326466" y="5013960"/>
                </a:moveTo>
                <a:lnTo>
                  <a:pt x="4224866" y="5013960"/>
                </a:lnTo>
                <a:lnTo>
                  <a:pt x="4224866" y="5047826"/>
                </a:lnTo>
                <a:lnTo>
                  <a:pt x="4326466" y="5047826"/>
                </a:lnTo>
                <a:lnTo>
                  <a:pt x="4326466" y="5013960"/>
                </a:lnTo>
                <a:close/>
              </a:path>
              <a:path w="11281410" h="5048250">
                <a:moveTo>
                  <a:pt x="4157133" y="5013960"/>
                </a:moveTo>
                <a:lnTo>
                  <a:pt x="4055533" y="5013960"/>
                </a:lnTo>
                <a:lnTo>
                  <a:pt x="4055533" y="5047826"/>
                </a:lnTo>
                <a:lnTo>
                  <a:pt x="4157133" y="5047826"/>
                </a:lnTo>
                <a:lnTo>
                  <a:pt x="4157133" y="5013960"/>
                </a:lnTo>
                <a:close/>
              </a:path>
              <a:path w="11281410" h="5048250">
                <a:moveTo>
                  <a:pt x="3987800" y="5013960"/>
                </a:moveTo>
                <a:lnTo>
                  <a:pt x="3886200" y="5013960"/>
                </a:lnTo>
                <a:lnTo>
                  <a:pt x="3886200" y="5047826"/>
                </a:lnTo>
                <a:lnTo>
                  <a:pt x="3987800" y="5047826"/>
                </a:lnTo>
                <a:lnTo>
                  <a:pt x="3987800" y="5013960"/>
                </a:lnTo>
                <a:close/>
              </a:path>
              <a:path w="11281410" h="5048250">
                <a:moveTo>
                  <a:pt x="3818466" y="5013960"/>
                </a:moveTo>
                <a:lnTo>
                  <a:pt x="3716866" y="5013960"/>
                </a:lnTo>
                <a:lnTo>
                  <a:pt x="3716866" y="5047826"/>
                </a:lnTo>
                <a:lnTo>
                  <a:pt x="3818466" y="5047826"/>
                </a:lnTo>
                <a:lnTo>
                  <a:pt x="3818466" y="5013960"/>
                </a:lnTo>
                <a:close/>
              </a:path>
              <a:path w="11281410" h="5048250">
                <a:moveTo>
                  <a:pt x="3649133" y="5013960"/>
                </a:moveTo>
                <a:lnTo>
                  <a:pt x="3547533" y="5013960"/>
                </a:lnTo>
                <a:lnTo>
                  <a:pt x="3547533" y="5047826"/>
                </a:lnTo>
                <a:lnTo>
                  <a:pt x="3649133" y="5047826"/>
                </a:lnTo>
                <a:lnTo>
                  <a:pt x="3649133" y="5013960"/>
                </a:lnTo>
                <a:close/>
              </a:path>
              <a:path w="11281410" h="5048250">
                <a:moveTo>
                  <a:pt x="3479800" y="5013960"/>
                </a:moveTo>
                <a:lnTo>
                  <a:pt x="3378200" y="5013960"/>
                </a:lnTo>
                <a:lnTo>
                  <a:pt x="3378200" y="5047826"/>
                </a:lnTo>
                <a:lnTo>
                  <a:pt x="3479800" y="5047826"/>
                </a:lnTo>
                <a:lnTo>
                  <a:pt x="3479800" y="5013960"/>
                </a:lnTo>
                <a:close/>
              </a:path>
              <a:path w="11281410" h="5048250">
                <a:moveTo>
                  <a:pt x="3310466" y="5013960"/>
                </a:moveTo>
                <a:lnTo>
                  <a:pt x="3208866" y="5013960"/>
                </a:lnTo>
                <a:lnTo>
                  <a:pt x="3208866" y="5047826"/>
                </a:lnTo>
                <a:lnTo>
                  <a:pt x="3310466" y="5047826"/>
                </a:lnTo>
                <a:lnTo>
                  <a:pt x="3310466" y="5013960"/>
                </a:lnTo>
                <a:close/>
              </a:path>
              <a:path w="11281410" h="5048250">
                <a:moveTo>
                  <a:pt x="3141133" y="5013960"/>
                </a:moveTo>
                <a:lnTo>
                  <a:pt x="3039533" y="5013960"/>
                </a:lnTo>
                <a:lnTo>
                  <a:pt x="3039533" y="5047826"/>
                </a:lnTo>
                <a:lnTo>
                  <a:pt x="3141133" y="5047826"/>
                </a:lnTo>
                <a:lnTo>
                  <a:pt x="3141133" y="5013960"/>
                </a:lnTo>
                <a:close/>
              </a:path>
              <a:path w="11281410" h="5048250">
                <a:moveTo>
                  <a:pt x="2971800" y="5013960"/>
                </a:moveTo>
                <a:lnTo>
                  <a:pt x="2870200" y="5013960"/>
                </a:lnTo>
                <a:lnTo>
                  <a:pt x="2870200" y="5047826"/>
                </a:lnTo>
                <a:lnTo>
                  <a:pt x="2971800" y="5047826"/>
                </a:lnTo>
                <a:lnTo>
                  <a:pt x="2971800" y="5013960"/>
                </a:lnTo>
                <a:close/>
              </a:path>
              <a:path w="11281410" h="5048250">
                <a:moveTo>
                  <a:pt x="2802466" y="5013960"/>
                </a:moveTo>
                <a:lnTo>
                  <a:pt x="2700866" y="5013960"/>
                </a:lnTo>
                <a:lnTo>
                  <a:pt x="2700866" y="5047826"/>
                </a:lnTo>
                <a:lnTo>
                  <a:pt x="2802466" y="5047826"/>
                </a:lnTo>
                <a:lnTo>
                  <a:pt x="2802466" y="5013960"/>
                </a:lnTo>
                <a:close/>
              </a:path>
              <a:path w="11281410" h="5048250">
                <a:moveTo>
                  <a:pt x="2633133" y="5013960"/>
                </a:moveTo>
                <a:lnTo>
                  <a:pt x="2531533" y="5013960"/>
                </a:lnTo>
                <a:lnTo>
                  <a:pt x="2531533" y="5047826"/>
                </a:lnTo>
                <a:lnTo>
                  <a:pt x="2633133" y="5047826"/>
                </a:lnTo>
                <a:lnTo>
                  <a:pt x="2633133" y="5013960"/>
                </a:lnTo>
                <a:close/>
              </a:path>
              <a:path w="11281410" h="5048250">
                <a:moveTo>
                  <a:pt x="2463800" y="5013960"/>
                </a:moveTo>
                <a:lnTo>
                  <a:pt x="2362200" y="5013960"/>
                </a:lnTo>
                <a:lnTo>
                  <a:pt x="2362200" y="5047826"/>
                </a:lnTo>
                <a:lnTo>
                  <a:pt x="2463800" y="5047826"/>
                </a:lnTo>
                <a:lnTo>
                  <a:pt x="2463800" y="5013960"/>
                </a:lnTo>
                <a:close/>
              </a:path>
              <a:path w="11281410" h="5048250">
                <a:moveTo>
                  <a:pt x="2294466" y="5013960"/>
                </a:moveTo>
                <a:lnTo>
                  <a:pt x="2192866" y="5013960"/>
                </a:lnTo>
                <a:lnTo>
                  <a:pt x="2192866" y="5047826"/>
                </a:lnTo>
                <a:lnTo>
                  <a:pt x="2294466" y="5047826"/>
                </a:lnTo>
                <a:lnTo>
                  <a:pt x="2294466" y="5013960"/>
                </a:lnTo>
                <a:close/>
              </a:path>
              <a:path w="11281410" h="5048250">
                <a:moveTo>
                  <a:pt x="2125133" y="5013960"/>
                </a:moveTo>
                <a:lnTo>
                  <a:pt x="2023533" y="5013960"/>
                </a:lnTo>
                <a:lnTo>
                  <a:pt x="2023533" y="5047826"/>
                </a:lnTo>
                <a:lnTo>
                  <a:pt x="2125133" y="5047826"/>
                </a:lnTo>
                <a:lnTo>
                  <a:pt x="2125133" y="5013960"/>
                </a:lnTo>
                <a:close/>
              </a:path>
              <a:path w="11281410" h="5048250">
                <a:moveTo>
                  <a:pt x="1955800" y="5013960"/>
                </a:moveTo>
                <a:lnTo>
                  <a:pt x="1854200" y="5013960"/>
                </a:lnTo>
                <a:lnTo>
                  <a:pt x="1854200" y="5047826"/>
                </a:lnTo>
                <a:lnTo>
                  <a:pt x="1955800" y="5047826"/>
                </a:lnTo>
                <a:lnTo>
                  <a:pt x="1955800" y="5013960"/>
                </a:lnTo>
                <a:close/>
              </a:path>
              <a:path w="11281410" h="5048250">
                <a:moveTo>
                  <a:pt x="1786466" y="5013960"/>
                </a:moveTo>
                <a:lnTo>
                  <a:pt x="1684866" y="5013960"/>
                </a:lnTo>
                <a:lnTo>
                  <a:pt x="1684866" y="5047826"/>
                </a:lnTo>
                <a:lnTo>
                  <a:pt x="1786466" y="5047826"/>
                </a:lnTo>
                <a:lnTo>
                  <a:pt x="1786466" y="5013960"/>
                </a:lnTo>
                <a:close/>
              </a:path>
              <a:path w="11281410" h="5048250">
                <a:moveTo>
                  <a:pt x="1617133" y="5013960"/>
                </a:moveTo>
                <a:lnTo>
                  <a:pt x="1515533" y="5013960"/>
                </a:lnTo>
                <a:lnTo>
                  <a:pt x="1515533" y="5047826"/>
                </a:lnTo>
                <a:lnTo>
                  <a:pt x="1617133" y="5047826"/>
                </a:lnTo>
                <a:lnTo>
                  <a:pt x="1617133" y="5013960"/>
                </a:lnTo>
                <a:close/>
              </a:path>
              <a:path w="11281410" h="5048250">
                <a:moveTo>
                  <a:pt x="1447800" y="5013960"/>
                </a:moveTo>
                <a:lnTo>
                  <a:pt x="1346200" y="5013960"/>
                </a:lnTo>
                <a:lnTo>
                  <a:pt x="1346200" y="5047826"/>
                </a:lnTo>
                <a:lnTo>
                  <a:pt x="1447800" y="5047826"/>
                </a:lnTo>
                <a:lnTo>
                  <a:pt x="1447800" y="5013960"/>
                </a:lnTo>
                <a:close/>
              </a:path>
              <a:path w="11281410" h="5048250">
                <a:moveTo>
                  <a:pt x="1278466" y="5013960"/>
                </a:moveTo>
                <a:lnTo>
                  <a:pt x="1176866" y="5013960"/>
                </a:lnTo>
                <a:lnTo>
                  <a:pt x="1176866" y="5047826"/>
                </a:lnTo>
                <a:lnTo>
                  <a:pt x="1278466" y="5047826"/>
                </a:lnTo>
                <a:lnTo>
                  <a:pt x="1278466" y="5013960"/>
                </a:lnTo>
                <a:close/>
              </a:path>
              <a:path w="11281410" h="5048250">
                <a:moveTo>
                  <a:pt x="1109133" y="5013960"/>
                </a:moveTo>
                <a:lnTo>
                  <a:pt x="1007533" y="5013960"/>
                </a:lnTo>
                <a:lnTo>
                  <a:pt x="1007533" y="5047826"/>
                </a:lnTo>
                <a:lnTo>
                  <a:pt x="1109133" y="5047826"/>
                </a:lnTo>
                <a:lnTo>
                  <a:pt x="1109133" y="5013960"/>
                </a:lnTo>
                <a:close/>
              </a:path>
              <a:path w="11281410" h="5048250">
                <a:moveTo>
                  <a:pt x="939800" y="5013960"/>
                </a:moveTo>
                <a:lnTo>
                  <a:pt x="838200" y="5013960"/>
                </a:lnTo>
                <a:lnTo>
                  <a:pt x="838200" y="5047826"/>
                </a:lnTo>
                <a:lnTo>
                  <a:pt x="939800" y="5047826"/>
                </a:lnTo>
                <a:lnTo>
                  <a:pt x="939800" y="5013960"/>
                </a:lnTo>
                <a:close/>
              </a:path>
              <a:path w="11281410" h="5048250">
                <a:moveTo>
                  <a:pt x="770466" y="5013960"/>
                </a:moveTo>
                <a:lnTo>
                  <a:pt x="668866" y="5013960"/>
                </a:lnTo>
                <a:lnTo>
                  <a:pt x="668866" y="5047826"/>
                </a:lnTo>
                <a:lnTo>
                  <a:pt x="770466" y="5047826"/>
                </a:lnTo>
                <a:lnTo>
                  <a:pt x="770466" y="5013960"/>
                </a:lnTo>
                <a:close/>
              </a:path>
              <a:path w="11281410" h="5048250">
                <a:moveTo>
                  <a:pt x="601133" y="5013960"/>
                </a:moveTo>
                <a:lnTo>
                  <a:pt x="499533" y="5013960"/>
                </a:lnTo>
                <a:lnTo>
                  <a:pt x="499533" y="5047826"/>
                </a:lnTo>
                <a:lnTo>
                  <a:pt x="601133" y="5047826"/>
                </a:lnTo>
                <a:lnTo>
                  <a:pt x="601133" y="5013960"/>
                </a:lnTo>
                <a:close/>
              </a:path>
              <a:path w="11281410" h="5048250">
                <a:moveTo>
                  <a:pt x="431799" y="5013960"/>
                </a:moveTo>
                <a:lnTo>
                  <a:pt x="330200" y="5013960"/>
                </a:lnTo>
                <a:lnTo>
                  <a:pt x="330200" y="5047826"/>
                </a:lnTo>
                <a:lnTo>
                  <a:pt x="431799" y="5047826"/>
                </a:lnTo>
                <a:lnTo>
                  <a:pt x="431799" y="5013960"/>
                </a:lnTo>
                <a:close/>
              </a:path>
              <a:path w="11281410" h="5048250">
                <a:moveTo>
                  <a:pt x="262466" y="5013960"/>
                </a:moveTo>
                <a:lnTo>
                  <a:pt x="160866" y="5013960"/>
                </a:lnTo>
                <a:lnTo>
                  <a:pt x="160866" y="5047826"/>
                </a:lnTo>
                <a:lnTo>
                  <a:pt x="262466" y="5047826"/>
                </a:lnTo>
                <a:lnTo>
                  <a:pt x="262466" y="5013960"/>
                </a:lnTo>
                <a:close/>
              </a:path>
              <a:path w="11281410" h="5048250">
                <a:moveTo>
                  <a:pt x="33866" y="5005493"/>
                </a:moveTo>
                <a:lnTo>
                  <a:pt x="0" y="5005493"/>
                </a:lnTo>
                <a:lnTo>
                  <a:pt x="0" y="5040245"/>
                </a:lnTo>
                <a:lnTo>
                  <a:pt x="7581" y="5047826"/>
                </a:lnTo>
                <a:lnTo>
                  <a:pt x="93133" y="5047826"/>
                </a:lnTo>
                <a:lnTo>
                  <a:pt x="93133" y="5030893"/>
                </a:lnTo>
                <a:lnTo>
                  <a:pt x="16933" y="5030893"/>
                </a:lnTo>
                <a:lnTo>
                  <a:pt x="16933" y="5013960"/>
                </a:lnTo>
                <a:lnTo>
                  <a:pt x="33866" y="5013960"/>
                </a:lnTo>
                <a:lnTo>
                  <a:pt x="33866" y="5005493"/>
                </a:lnTo>
                <a:close/>
              </a:path>
              <a:path w="11281410" h="5048250">
                <a:moveTo>
                  <a:pt x="33866" y="5013960"/>
                </a:moveTo>
                <a:lnTo>
                  <a:pt x="16933" y="5013960"/>
                </a:lnTo>
                <a:lnTo>
                  <a:pt x="16933" y="5030893"/>
                </a:lnTo>
                <a:lnTo>
                  <a:pt x="33866" y="5030893"/>
                </a:lnTo>
                <a:lnTo>
                  <a:pt x="33866" y="5013960"/>
                </a:lnTo>
                <a:close/>
              </a:path>
              <a:path w="11281410" h="5048250">
                <a:moveTo>
                  <a:pt x="93133" y="5013960"/>
                </a:moveTo>
                <a:lnTo>
                  <a:pt x="33866" y="5013960"/>
                </a:lnTo>
                <a:lnTo>
                  <a:pt x="33866" y="5030893"/>
                </a:lnTo>
                <a:lnTo>
                  <a:pt x="93133" y="5030893"/>
                </a:lnTo>
                <a:lnTo>
                  <a:pt x="93133" y="5013960"/>
                </a:lnTo>
                <a:close/>
              </a:path>
              <a:path w="11281410" h="5048250">
                <a:moveTo>
                  <a:pt x="33866" y="4836160"/>
                </a:moveTo>
                <a:lnTo>
                  <a:pt x="0" y="4836160"/>
                </a:lnTo>
                <a:lnTo>
                  <a:pt x="0" y="4937760"/>
                </a:lnTo>
                <a:lnTo>
                  <a:pt x="33866" y="4937760"/>
                </a:lnTo>
                <a:lnTo>
                  <a:pt x="33866" y="4836160"/>
                </a:lnTo>
                <a:close/>
              </a:path>
              <a:path w="11281410" h="5048250">
                <a:moveTo>
                  <a:pt x="33866" y="4666826"/>
                </a:moveTo>
                <a:lnTo>
                  <a:pt x="0" y="4666826"/>
                </a:lnTo>
                <a:lnTo>
                  <a:pt x="0" y="4768426"/>
                </a:lnTo>
                <a:lnTo>
                  <a:pt x="33866" y="4768426"/>
                </a:lnTo>
                <a:lnTo>
                  <a:pt x="33866" y="4666826"/>
                </a:lnTo>
                <a:close/>
              </a:path>
              <a:path w="11281410" h="5048250">
                <a:moveTo>
                  <a:pt x="33866" y="4497493"/>
                </a:moveTo>
                <a:lnTo>
                  <a:pt x="0" y="4497493"/>
                </a:lnTo>
                <a:lnTo>
                  <a:pt x="0" y="4599093"/>
                </a:lnTo>
                <a:lnTo>
                  <a:pt x="33866" y="4599093"/>
                </a:lnTo>
                <a:lnTo>
                  <a:pt x="33866" y="4497493"/>
                </a:lnTo>
                <a:close/>
              </a:path>
              <a:path w="11281410" h="5048250">
                <a:moveTo>
                  <a:pt x="33866" y="4328160"/>
                </a:moveTo>
                <a:lnTo>
                  <a:pt x="0" y="4328160"/>
                </a:lnTo>
                <a:lnTo>
                  <a:pt x="0" y="4429760"/>
                </a:lnTo>
                <a:lnTo>
                  <a:pt x="33866" y="4429760"/>
                </a:lnTo>
                <a:lnTo>
                  <a:pt x="33866" y="4328160"/>
                </a:lnTo>
                <a:close/>
              </a:path>
              <a:path w="11281410" h="5048250">
                <a:moveTo>
                  <a:pt x="33866" y="4158826"/>
                </a:moveTo>
                <a:lnTo>
                  <a:pt x="0" y="4158826"/>
                </a:lnTo>
                <a:lnTo>
                  <a:pt x="0" y="4260426"/>
                </a:lnTo>
                <a:lnTo>
                  <a:pt x="33866" y="4260426"/>
                </a:lnTo>
                <a:lnTo>
                  <a:pt x="33866" y="4158826"/>
                </a:lnTo>
                <a:close/>
              </a:path>
              <a:path w="11281410" h="5048250">
                <a:moveTo>
                  <a:pt x="33866" y="3989492"/>
                </a:moveTo>
                <a:lnTo>
                  <a:pt x="0" y="3989492"/>
                </a:lnTo>
                <a:lnTo>
                  <a:pt x="0" y="4091093"/>
                </a:lnTo>
                <a:lnTo>
                  <a:pt x="33866" y="4091093"/>
                </a:lnTo>
                <a:lnTo>
                  <a:pt x="33866" y="3989492"/>
                </a:lnTo>
                <a:close/>
              </a:path>
              <a:path w="11281410" h="5048250">
                <a:moveTo>
                  <a:pt x="33866" y="3820160"/>
                </a:moveTo>
                <a:lnTo>
                  <a:pt x="0" y="3820160"/>
                </a:lnTo>
                <a:lnTo>
                  <a:pt x="0" y="3921760"/>
                </a:lnTo>
                <a:lnTo>
                  <a:pt x="33866" y="3921760"/>
                </a:lnTo>
                <a:lnTo>
                  <a:pt x="33866" y="3820160"/>
                </a:lnTo>
                <a:close/>
              </a:path>
              <a:path w="11281410" h="5048250">
                <a:moveTo>
                  <a:pt x="33866" y="3650827"/>
                </a:moveTo>
                <a:lnTo>
                  <a:pt x="0" y="3650827"/>
                </a:lnTo>
                <a:lnTo>
                  <a:pt x="0" y="3752427"/>
                </a:lnTo>
                <a:lnTo>
                  <a:pt x="33866" y="3752427"/>
                </a:lnTo>
                <a:lnTo>
                  <a:pt x="33866" y="3650827"/>
                </a:lnTo>
                <a:close/>
              </a:path>
              <a:path w="11281410" h="5048250">
                <a:moveTo>
                  <a:pt x="33866" y="3481492"/>
                </a:moveTo>
                <a:lnTo>
                  <a:pt x="0" y="3481492"/>
                </a:lnTo>
                <a:lnTo>
                  <a:pt x="0" y="3583092"/>
                </a:lnTo>
                <a:lnTo>
                  <a:pt x="33866" y="3583092"/>
                </a:lnTo>
                <a:lnTo>
                  <a:pt x="33866" y="3481492"/>
                </a:lnTo>
                <a:close/>
              </a:path>
              <a:path w="11281410" h="5048250">
                <a:moveTo>
                  <a:pt x="33866" y="3312160"/>
                </a:moveTo>
                <a:lnTo>
                  <a:pt x="0" y="3312160"/>
                </a:lnTo>
                <a:lnTo>
                  <a:pt x="0" y="3413760"/>
                </a:lnTo>
                <a:lnTo>
                  <a:pt x="33866" y="3413760"/>
                </a:lnTo>
                <a:lnTo>
                  <a:pt x="33866" y="3312160"/>
                </a:lnTo>
                <a:close/>
              </a:path>
              <a:path w="11281410" h="5048250">
                <a:moveTo>
                  <a:pt x="33866" y="3142827"/>
                </a:moveTo>
                <a:lnTo>
                  <a:pt x="0" y="3142827"/>
                </a:lnTo>
                <a:lnTo>
                  <a:pt x="0" y="3244427"/>
                </a:lnTo>
                <a:lnTo>
                  <a:pt x="33866" y="3244427"/>
                </a:lnTo>
                <a:lnTo>
                  <a:pt x="33866" y="3142827"/>
                </a:lnTo>
                <a:close/>
              </a:path>
              <a:path w="11281410" h="5048250">
                <a:moveTo>
                  <a:pt x="33866" y="2973492"/>
                </a:moveTo>
                <a:lnTo>
                  <a:pt x="0" y="2973492"/>
                </a:lnTo>
                <a:lnTo>
                  <a:pt x="0" y="3075092"/>
                </a:lnTo>
                <a:lnTo>
                  <a:pt x="33866" y="3075092"/>
                </a:lnTo>
                <a:lnTo>
                  <a:pt x="33866" y="2973492"/>
                </a:lnTo>
                <a:close/>
              </a:path>
              <a:path w="11281410" h="5048250">
                <a:moveTo>
                  <a:pt x="33866" y="2804160"/>
                </a:moveTo>
                <a:lnTo>
                  <a:pt x="0" y="2804160"/>
                </a:lnTo>
                <a:lnTo>
                  <a:pt x="0" y="2905760"/>
                </a:lnTo>
                <a:lnTo>
                  <a:pt x="33866" y="2905760"/>
                </a:lnTo>
                <a:lnTo>
                  <a:pt x="33866" y="2804160"/>
                </a:lnTo>
                <a:close/>
              </a:path>
              <a:path w="11281410" h="5048250">
                <a:moveTo>
                  <a:pt x="33866" y="2634827"/>
                </a:moveTo>
                <a:lnTo>
                  <a:pt x="0" y="2634827"/>
                </a:lnTo>
                <a:lnTo>
                  <a:pt x="0" y="2736427"/>
                </a:lnTo>
                <a:lnTo>
                  <a:pt x="33866" y="2736427"/>
                </a:lnTo>
                <a:lnTo>
                  <a:pt x="33866" y="2634827"/>
                </a:lnTo>
                <a:close/>
              </a:path>
              <a:path w="11281410" h="5048250">
                <a:moveTo>
                  <a:pt x="33866" y="2465492"/>
                </a:moveTo>
                <a:lnTo>
                  <a:pt x="0" y="2465492"/>
                </a:lnTo>
                <a:lnTo>
                  <a:pt x="0" y="2567092"/>
                </a:lnTo>
                <a:lnTo>
                  <a:pt x="33866" y="2567092"/>
                </a:lnTo>
                <a:lnTo>
                  <a:pt x="33866" y="2465492"/>
                </a:lnTo>
                <a:close/>
              </a:path>
              <a:path w="11281410" h="5048250">
                <a:moveTo>
                  <a:pt x="33866" y="2296160"/>
                </a:moveTo>
                <a:lnTo>
                  <a:pt x="0" y="2296160"/>
                </a:lnTo>
                <a:lnTo>
                  <a:pt x="0" y="2397760"/>
                </a:lnTo>
                <a:lnTo>
                  <a:pt x="33866" y="2397760"/>
                </a:lnTo>
                <a:lnTo>
                  <a:pt x="33866" y="2296160"/>
                </a:lnTo>
                <a:close/>
              </a:path>
              <a:path w="11281410" h="5048250">
                <a:moveTo>
                  <a:pt x="33866" y="2126827"/>
                </a:moveTo>
                <a:lnTo>
                  <a:pt x="0" y="2126827"/>
                </a:lnTo>
                <a:lnTo>
                  <a:pt x="0" y="2228427"/>
                </a:lnTo>
                <a:lnTo>
                  <a:pt x="33866" y="2228427"/>
                </a:lnTo>
                <a:lnTo>
                  <a:pt x="33866" y="2126827"/>
                </a:lnTo>
                <a:close/>
              </a:path>
              <a:path w="11281410" h="5048250">
                <a:moveTo>
                  <a:pt x="33866" y="1957492"/>
                </a:moveTo>
                <a:lnTo>
                  <a:pt x="0" y="1957492"/>
                </a:lnTo>
                <a:lnTo>
                  <a:pt x="0" y="2059092"/>
                </a:lnTo>
                <a:lnTo>
                  <a:pt x="33866" y="2059092"/>
                </a:lnTo>
                <a:lnTo>
                  <a:pt x="33866" y="1957492"/>
                </a:lnTo>
                <a:close/>
              </a:path>
              <a:path w="11281410" h="5048250">
                <a:moveTo>
                  <a:pt x="33866" y="1788160"/>
                </a:moveTo>
                <a:lnTo>
                  <a:pt x="0" y="1788160"/>
                </a:lnTo>
                <a:lnTo>
                  <a:pt x="0" y="1889760"/>
                </a:lnTo>
                <a:lnTo>
                  <a:pt x="33866" y="1889760"/>
                </a:lnTo>
                <a:lnTo>
                  <a:pt x="33866" y="1788160"/>
                </a:lnTo>
                <a:close/>
              </a:path>
              <a:path w="11281410" h="5048250">
                <a:moveTo>
                  <a:pt x="33866" y="1618827"/>
                </a:moveTo>
                <a:lnTo>
                  <a:pt x="0" y="1618827"/>
                </a:lnTo>
                <a:lnTo>
                  <a:pt x="0" y="1720427"/>
                </a:lnTo>
                <a:lnTo>
                  <a:pt x="33866" y="1720427"/>
                </a:lnTo>
                <a:lnTo>
                  <a:pt x="33866" y="1618827"/>
                </a:lnTo>
                <a:close/>
              </a:path>
              <a:path w="11281410" h="5048250">
                <a:moveTo>
                  <a:pt x="33866" y="1449492"/>
                </a:moveTo>
                <a:lnTo>
                  <a:pt x="0" y="1449492"/>
                </a:lnTo>
                <a:lnTo>
                  <a:pt x="0" y="1551092"/>
                </a:lnTo>
                <a:lnTo>
                  <a:pt x="33866" y="1551092"/>
                </a:lnTo>
                <a:lnTo>
                  <a:pt x="33866" y="1449492"/>
                </a:lnTo>
                <a:close/>
              </a:path>
              <a:path w="11281410" h="5048250">
                <a:moveTo>
                  <a:pt x="33866" y="1280160"/>
                </a:moveTo>
                <a:lnTo>
                  <a:pt x="0" y="1280160"/>
                </a:lnTo>
                <a:lnTo>
                  <a:pt x="0" y="1381760"/>
                </a:lnTo>
                <a:lnTo>
                  <a:pt x="33866" y="1381760"/>
                </a:lnTo>
                <a:lnTo>
                  <a:pt x="33866" y="1280160"/>
                </a:lnTo>
                <a:close/>
              </a:path>
              <a:path w="11281410" h="5048250">
                <a:moveTo>
                  <a:pt x="33866" y="1110827"/>
                </a:moveTo>
                <a:lnTo>
                  <a:pt x="0" y="1110827"/>
                </a:lnTo>
                <a:lnTo>
                  <a:pt x="0" y="1212427"/>
                </a:lnTo>
                <a:lnTo>
                  <a:pt x="33866" y="1212427"/>
                </a:lnTo>
                <a:lnTo>
                  <a:pt x="33866" y="1110827"/>
                </a:lnTo>
                <a:close/>
              </a:path>
              <a:path w="11281410" h="5048250">
                <a:moveTo>
                  <a:pt x="33866" y="941492"/>
                </a:moveTo>
                <a:lnTo>
                  <a:pt x="0" y="941492"/>
                </a:lnTo>
                <a:lnTo>
                  <a:pt x="0" y="1043092"/>
                </a:lnTo>
                <a:lnTo>
                  <a:pt x="33866" y="1043092"/>
                </a:lnTo>
                <a:lnTo>
                  <a:pt x="33866" y="941492"/>
                </a:lnTo>
                <a:close/>
              </a:path>
              <a:path w="11281410" h="5048250">
                <a:moveTo>
                  <a:pt x="33866" y="772160"/>
                </a:moveTo>
                <a:lnTo>
                  <a:pt x="0" y="772160"/>
                </a:lnTo>
                <a:lnTo>
                  <a:pt x="0" y="873760"/>
                </a:lnTo>
                <a:lnTo>
                  <a:pt x="33866" y="873760"/>
                </a:lnTo>
                <a:lnTo>
                  <a:pt x="33866" y="772160"/>
                </a:lnTo>
                <a:close/>
              </a:path>
              <a:path w="11281410" h="5048250">
                <a:moveTo>
                  <a:pt x="33866" y="602827"/>
                </a:moveTo>
                <a:lnTo>
                  <a:pt x="0" y="602827"/>
                </a:lnTo>
                <a:lnTo>
                  <a:pt x="0" y="704427"/>
                </a:lnTo>
                <a:lnTo>
                  <a:pt x="33866" y="704427"/>
                </a:lnTo>
                <a:lnTo>
                  <a:pt x="33866" y="602827"/>
                </a:lnTo>
                <a:close/>
              </a:path>
              <a:path w="11281410" h="5048250">
                <a:moveTo>
                  <a:pt x="33866" y="433492"/>
                </a:moveTo>
                <a:lnTo>
                  <a:pt x="0" y="433492"/>
                </a:lnTo>
                <a:lnTo>
                  <a:pt x="0" y="535092"/>
                </a:lnTo>
                <a:lnTo>
                  <a:pt x="33866" y="535092"/>
                </a:lnTo>
                <a:lnTo>
                  <a:pt x="33866" y="433492"/>
                </a:lnTo>
                <a:close/>
              </a:path>
              <a:path w="11281410" h="5048250">
                <a:moveTo>
                  <a:pt x="33866" y="264160"/>
                </a:moveTo>
                <a:lnTo>
                  <a:pt x="0" y="264160"/>
                </a:lnTo>
                <a:lnTo>
                  <a:pt x="0" y="365760"/>
                </a:lnTo>
                <a:lnTo>
                  <a:pt x="33866" y="365760"/>
                </a:lnTo>
                <a:lnTo>
                  <a:pt x="33866" y="264160"/>
                </a:lnTo>
                <a:close/>
              </a:path>
              <a:path w="11281410" h="5048250">
                <a:moveTo>
                  <a:pt x="33866" y="94827"/>
                </a:moveTo>
                <a:lnTo>
                  <a:pt x="0" y="94827"/>
                </a:lnTo>
                <a:lnTo>
                  <a:pt x="0" y="196427"/>
                </a:lnTo>
                <a:lnTo>
                  <a:pt x="33866" y="196427"/>
                </a:lnTo>
                <a:lnTo>
                  <a:pt x="33866" y="94827"/>
                </a:lnTo>
                <a:close/>
              </a:path>
            </a:pathLst>
          </a:custGeom>
          <a:solidFill>
            <a:srgbClr val="00A8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68879" y="6134946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华思⽣物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45325" y="3656752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⻘岛农业⼤学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34319" y="6101926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⻓春盈康医院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4533" y="3776979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⻘岛市⽴医院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28353" y="3681307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⼭⼤⻬鲁医院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marL="8255" algn="ctr">
              <a:lnSpc>
                <a:spcPct val="100000"/>
              </a:lnSpc>
            </a:pPr>
            <a:r>
              <a:rPr sz="1200" spc="-70" dirty="0"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⻘岛）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9633" y="3699087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⻘岛科技⼤学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4560" y="6123093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中国科学院海洋 研究所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4392" y="6124786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⻘岛⼤学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9473" y="6124786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滨州医学院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0966" y="3691466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浙江清华⻓三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⻆研究院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7327" y="3699087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⻘岛⼤学附属 医院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04352" y="4227406"/>
            <a:ext cx="1275927" cy="18034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10300" y="4254500"/>
            <a:ext cx="1275927" cy="180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384713" y="6116320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济南万泉⽣物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86980" y="4227406"/>
            <a:ext cx="1275927" cy="180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745307" y="6101926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北京科途医学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70892" y="1768687"/>
            <a:ext cx="1275927" cy="180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728374" y="3666912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⼭东省科学院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⽣物所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26407" y="1768687"/>
            <a:ext cx="1275927" cy="180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093200" y="3656752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北京⼤学第三 医院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926407" y="4227406"/>
            <a:ext cx="1275927" cy="180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093200" y="6099386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JhengHei UI" panose="020B0604030504040204" charset="-120"/>
                <a:cs typeface="Microsoft JhengHei UI" panose="020B0604030504040204" charset="-120"/>
              </a:rPr>
              <a:t>⻘岛慧康医院</a:t>
            </a:r>
            <a:endParaRPr sz="12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281919" y="1768687"/>
            <a:ext cx="1275927" cy="1803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265833" y="4227406"/>
            <a:ext cx="1275927" cy="1803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15379" y="1768687"/>
            <a:ext cx="1275927" cy="180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94173" y="4226560"/>
            <a:ext cx="1275080" cy="1803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504352" y="1768687"/>
            <a:ext cx="1275927" cy="1803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59866" y="1768687"/>
            <a:ext cx="1275927" cy="1803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67487" y="4235873"/>
            <a:ext cx="1275927" cy="1803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93326" y="1768687"/>
            <a:ext cx="1275927" cy="1803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48839" y="1768687"/>
            <a:ext cx="1275927" cy="1803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148839" y="4227406"/>
            <a:ext cx="1275927" cy="18034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21843" y="1116735"/>
            <a:ext cx="6176645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75" b="1" spc="22" baseline="2000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已与国内</a:t>
            </a:r>
            <a:r>
              <a:rPr sz="1850" b="1" spc="5" dirty="0">
                <a:solidFill>
                  <a:srgbClr val="00A88E"/>
                </a:solidFill>
                <a:latin typeface="Times New Roman" panose="02020603050405020304"/>
                <a:cs typeface="Times New Roman" panose="02020603050405020304"/>
              </a:rPr>
              <a:t>17</a:t>
            </a:r>
            <a:r>
              <a:rPr sz="2775" b="1" spc="22" baseline="2000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家医疗机构</a:t>
            </a:r>
            <a:r>
              <a:rPr sz="2775" b="1" spc="-127" baseline="2000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775" b="1" spc="22" baseline="2000" dirty="0">
                <a:solidFill>
                  <a:srgbClr val="00A88E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⾼等科研院校建⽴⻓期合作关系。</a:t>
            </a:r>
            <a:endParaRPr sz="2775" baseline="20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507121" y="451255"/>
            <a:ext cx="305498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产学研合作</a:t>
            </a:r>
            <a:r>
              <a:rPr sz="2650" spc="-13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（</a:t>
            </a: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部分）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9993" y="309860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49225" y="779251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1" y="205233"/>
                </a:lnTo>
                <a:lnTo>
                  <a:pt x="205231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957" y="1326297"/>
            <a:ext cx="9254490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1455">
              <a:lnSpc>
                <a:spcPct val="148000"/>
              </a:lnSpc>
              <a:spcBef>
                <a:spcPts val="100"/>
              </a:spcBef>
            </a:pPr>
            <a:r>
              <a:rPr sz="210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⽬前已有⼀⽀由</a:t>
            </a:r>
            <a:r>
              <a:rPr sz="2100" b="1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医学</a:t>
            </a:r>
            <a:r>
              <a:rPr sz="2100" b="1" spc="-120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⽣物学</a:t>
            </a:r>
            <a:r>
              <a:rPr sz="2100" b="1" spc="-120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新型材料</a:t>
            </a:r>
            <a:r>
              <a:rPr sz="2100" b="1" spc="-120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、</a:t>
            </a:r>
            <a:r>
              <a:rPr sz="2100" b="1" baseline="2000" dirty="0">
                <a:solidFill>
                  <a:srgbClr val="0070C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信息技术</a:t>
            </a:r>
            <a:r>
              <a:rPr sz="210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等领域专家及专业⼈员组成的技术团队</a:t>
            </a:r>
            <a:r>
              <a:rPr sz="2100" spc="-12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0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共</a:t>
            </a:r>
            <a:r>
              <a:rPr sz="1400" dirty="0">
                <a:solidFill>
                  <a:srgbClr val="595959"/>
                </a:solidFill>
                <a:latin typeface="Times New Roman" panose="02020603050405020304"/>
                <a:cs typeface="Times New Roman" panose="02020603050405020304"/>
              </a:rPr>
              <a:t>63</a:t>
            </a:r>
            <a:r>
              <a:rPr sz="210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⼈</a:t>
            </a:r>
            <a:r>
              <a:rPr sz="2100" spc="-12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2100" baseline="20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包括⾸席科学 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家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特聘专家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研发总裁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实验室主任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实验室建设项⽬管理⼈员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研发⼈员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质控⼈员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技术⼈员</a:t>
            </a:r>
            <a:r>
              <a:rPr sz="1400" spc="-8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，</a:t>
            </a:r>
            <a:r>
              <a:rPr sz="1400" dirty="0">
                <a:solidFill>
                  <a:srgbClr val="595959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信息技术⼈⼒。</a:t>
            </a:r>
            <a:endParaRPr sz="140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07429" y="2234636"/>
            <a:ext cx="4037318" cy="193436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960" y="4056278"/>
            <a:ext cx="4167788" cy="2089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83247" y="2190751"/>
            <a:ext cx="4068232" cy="1970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86045" y="4180187"/>
            <a:ext cx="3752091" cy="1902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68795" y="2234634"/>
            <a:ext cx="1858432" cy="1902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858876" y="4191373"/>
            <a:ext cx="1854046" cy="1854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2654" y="314960"/>
            <a:ext cx="23964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650" spc="15" dirty="0">
                <a:solidFill>
                  <a:srgbClr val="000000"/>
                </a:solidFill>
                <a:latin typeface="Microsoft JhengHei UI" panose="020B0604030504040204" charset="-120"/>
                <a:cs typeface="Microsoft JhengHei UI" panose="020B0604030504040204" charset="-120"/>
              </a:rPr>
              <a:t>我们的技术团队</a:t>
            </a:r>
            <a:endParaRPr sz="2650">
              <a:latin typeface="Microsoft JhengHei UI" panose="020B0604030504040204" charset="-120"/>
              <a:cs typeface="Microsoft JhengHei UI" panose="020B0604030504040204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501" y="1145752"/>
            <a:ext cx="10213340" cy="5017135"/>
          </a:xfrm>
          <a:custGeom>
            <a:avLst/>
            <a:gdLst/>
            <a:ahLst/>
            <a:cxnLst/>
            <a:rect l="l" t="t" r="r" b="b"/>
            <a:pathLst>
              <a:path w="10213340" h="5017135">
                <a:moveTo>
                  <a:pt x="16933" y="30176"/>
                </a:moveTo>
                <a:lnTo>
                  <a:pt x="0" y="30176"/>
                </a:lnTo>
                <a:lnTo>
                  <a:pt x="0" y="64042"/>
                </a:lnTo>
                <a:lnTo>
                  <a:pt x="33866" y="64042"/>
                </a:lnTo>
                <a:lnTo>
                  <a:pt x="33866" y="33867"/>
                </a:lnTo>
                <a:lnTo>
                  <a:pt x="16933" y="33867"/>
                </a:lnTo>
                <a:lnTo>
                  <a:pt x="16933" y="30176"/>
                </a:lnTo>
                <a:close/>
              </a:path>
              <a:path w="10213340" h="5017135">
                <a:moveTo>
                  <a:pt x="50800" y="0"/>
                </a:moveTo>
                <a:lnTo>
                  <a:pt x="16933" y="0"/>
                </a:lnTo>
                <a:lnTo>
                  <a:pt x="16933" y="33867"/>
                </a:lnTo>
                <a:lnTo>
                  <a:pt x="33866" y="33867"/>
                </a:lnTo>
                <a:lnTo>
                  <a:pt x="33866" y="30176"/>
                </a:lnTo>
                <a:lnTo>
                  <a:pt x="50800" y="30176"/>
                </a:lnTo>
                <a:lnTo>
                  <a:pt x="50800" y="0"/>
                </a:lnTo>
                <a:close/>
              </a:path>
              <a:path w="10213340" h="5017135">
                <a:moveTo>
                  <a:pt x="50800" y="30176"/>
                </a:moveTo>
                <a:lnTo>
                  <a:pt x="33866" y="30176"/>
                </a:lnTo>
                <a:lnTo>
                  <a:pt x="33866" y="33867"/>
                </a:lnTo>
                <a:lnTo>
                  <a:pt x="50800" y="33867"/>
                </a:lnTo>
                <a:lnTo>
                  <a:pt x="50800" y="30176"/>
                </a:lnTo>
                <a:close/>
              </a:path>
              <a:path w="10213340" h="5017135">
                <a:moveTo>
                  <a:pt x="118533" y="0"/>
                </a:moveTo>
                <a:lnTo>
                  <a:pt x="84666" y="0"/>
                </a:lnTo>
                <a:lnTo>
                  <a:pt x="84666" y="33867"/>
                </a:lnTo>
                <a:lnTo>
                  <a:pt x="118533" y="33867"/>
                </a:lnTo>
                <a:lnTo>
                  <a:pt x="118533" y="0"/>
                </a:lnTo>
                <a:close/>
              </a:path>
              <a:path w="10213340" h="5017135">
                <a:moveTo>
                  <a:pt x="186266" y="0"/>
                </a:moveTo>
                <a:lnTo>
                  <a:pt x="152400" y="0"/>
                </a:lnTo>
                <a:lnTo>
                  <a:pt x="152400" y="33867"/>
                </a:lnTo>
                <a:lnTo>
                  <a:pt x="186266" y="33867"/>
                </a:lnTo>
                <a:lnTo>
                  <a:pt x="186266" y="0"/>
                </a:lnTo>
                <a:close/>
              </a:path>
              <a:path w="10213340" h="5017135">
                <a:moveTo>
                  <a:pt x="254000" y="0"/>
                </a:moveTo>
                <a:lnTo>
                  <a:pt x="220133" y="0"/>
                </a:lnTo>
                <a:lnTo>
                  <a:pt x="220133" y="33867"/>
                </a:lnTo>
                <a:lnTo>
                  <a:pt x="254000" y="33867"/>
                </a:lnTo>
                <a:lnTo>
                  <a:pt x="254000" y="0"/>
                </a:lnTo>
                <a:close/>
              </a:path>
              <a:path w="10213340" h="5017135">
                <a:moveTo>
                  <a:pt x="321733" y="0"/>
                </a:moveTo>
                <a:lnTo>
                  <a:pt x="287866" y="0"/>
                </a:lnTo>
                <a:lnTo>
                  <a:pt x="287866" y="33867"/>
                </a:lnTo>
                <a:lnTo>
                  <a:pt x="321733" y="33867"/>
                </a:lnTo>
                <a:lnTo>
                  <a:pt x="321733" y="0"/>
                </a:lnTo>
                <a:close/>
              </a:path>
              <a:path w="10213340" h="5017135">
                <a:moveTo>
                  <a:pt x="389466" y="0"/>
                </a:moveTo>
                <a:lnTo>
                  <a:pt x="355600" y="0"/>
                </a:lnTo>
                <a:lnTo>
                  <a:pt x="355600" y="33867"/>
                </a:lnTo>
                <a:lnTo>
                  <a:pt x="389466" y="33867"/>
                </a:lnTo>
                <a:lnTo>
                  <a:pt x="389466" y="0"/>
                </a:lnTo>
                <a:close/>
              </a:path>
              <a:path w="10213340" h="5017135">
                <a:moveTo>
                  <a:pt x="457200" y="0"/>
                </a:moveTo>
                <a:lnTo>
                  <a:pt x="423333" y="0"/>
                </a:lnTo>
                <a:lnTo>
                  <a:pt x="423333" y="33867"/>
                </a:lnTo>
                <a:lnTo>
                  <a:pt x="457200" y="33867"/>
                </a:lnTo>
                <a:lnTo>
                  <a:pt x="457200" y="0"/>
                </a:lnTo>
                <a:close/>
              </a:path>
              <a:path w="10213340" h="5017135">
                <a:moveTo>
                  <a:pt x="524933" y="0"/>
                </a:moveTo>
                <a:lnTo>
                  <a:pt x="491066" y="0"/>
                </a:lnTo>
                <a:lnTo>
                  <a:pt x="491066" y="33867"/>
                </a:lnTo>
                <a:lnTo>
                  <a:pt x="524933" y="33867"/>
                </a:lnTo>
                <a:lnTo>
                  <a:pt x="524933" y="0"/>
                </a:lnTo>
                <a:close/>
              </a:path>
              <a:path w="10213340" h="5017135">
                <a:moveTo>
                  <a:pt x="592666" y="0"/>
                </a:moveTo>
                <a:lnTo>
                  <a:pt x="558799" y="0"/>
                </a:lnTo>
                <a:lnTo>
                  <a:pt x="558799" y="33867"/>
                </a:lnTo>
                <a:lnTo>
                  <a:pt x="592666" y="33867"/>
                </a:lnTo>
                <a:lnTo>
                  <a:pt x="592666" y="0"/>
                </a:lnTo>
                <a:close/>
              </a:path>
              <a:path w="10213340" h="5017135">
                <a:moveTo>
                  <a:pt x="660399" y="0"/>
                </a:moveTo>
                <a:lnTo>
                  <a:pt x="626533" y="0"/>
                </a:lnTo>
                <a:lnTo>
                  <a:pt x="626533" y="33867"/>
                </a:lnTo>
                <a:lnTo>
                  <a:pt x="660399" y="33867"/>
                </a:lnTo>
                <a:lnTo>
                  <a:pt x="660399" y="0"/>
                </a:lnTo>
                <a:close/>
              </a:path>
              <a:path w="10213340" h="5017135">
                <a:moveTo>
                  <a:pt x="728133" y="0"/>
                </a:moveTo>
                <a:lnTo>
                  <a:pt x="694266" y="0"/>
                </a:lnTo>
                <a:lnTo>
                  <a:pt x="694266" y="33867"/>
                </a:lnTo>
                <a:lnTo>
                  <a:pt x="728133" y="33867"/>
                </a:lnTo>
                <a:lnTo>
                  <a:pt x="728133" y="0"/>
                </a:lnTo>
                <a:close/>
              </a:path>
              <a:path w="10213340" h="5017135">
                <a:moveTo>
                  <a:pt x="795866" y="0"/>
                </a:moveTo>
                <a:lnTo>
                  <a:pt x="761999" y="0"/>
                </a:lnTo>
                <a:lnTo>
                  <a:pt x="761999" y="33867"/>
                </a:lnTo>
                <a:lnTo>
                  <a:pt x="795866" y="33867"/>
                </a:lnTo>
                <a:lnTo>
                  <a:pt x="795866" y="0"/>
                </a:lnTo>
                <a:close/>
              </a:path>
              <a:path w="10213340" h="5017135">
                <a:moveTo>
                  <a:pt x="863599" y="0"/>
                </a:moveTo>
                <a:lnTo>
                  <a:pt x="829733" y="0"/>
                </a:lnTo>
                <a:lnTo>
                  <a:pt x="829733" y="33867"/>
                </a:lnTo>
                <a:lnTo>
                  <a:pt x="863599" y="33867"/>
                </a:lnTo>
                <a:lnTo>
                  <a:pt x="863599" y="0"/>
                </a:lnTo>
                <a:close/>
              </a:path>
              <a:path w="10213340" h="5017135">
                <a:moveTo>
                  <a:pt x="931333" y="0"/>
                </a:moveTo>
                <a:lnTo>
                  <a:pt x="897466" y="0"/>
                </a:lnTo>
                <a:lnTo>
                  <a:pt x="897466" y="33867"/>
                </a:lnTo>
                <a:lnTo>
                  <a:pt x="931333" y="33867"/>
                </a:lnTo>
                <a:lnTo>
                  <a:pt x="931333" y="0"/>
                </a:lnTo>
                <a:close/>
              </a:path>
              <a:path w="10213340" h="5017135">
                <a:moveTo>
                  <a:pt x="999066" y="0"/>
                </a:moveTo>
                <a:lnTo>
                  <a:pt x="965199" y="0"/>
                </a:lnTo>
                <a:lnTo>
                  <a:pt x="965199" y="33867"/>
                </a:lnTo>
                <a:lnTo>
                  <a:pt x="999066" y="33867"/>
                </a:lnTo>
                <a:lnTo>
                  <a:pt x="999066" y="0"/>
                </a:lnTo>
                <a:close/>
              </a:path>
              <a:path w="10213340" h="5017135">
                <a:moveTo>
                  <a:pt x="1066799" y="0"/>
                </a:moveTo>
                <a:lnTo>
                  <a:pt x="1032933" y="0"/>
                </a:lnTo>
                <a:lnTo>
                  <a:pt x="1032933" y="33867"/>
                </a:lnTo>
                <a:lnTo>
                  <a:pt x="1066799" y="33867"/>
                </a:lnTo>
                <a:lnTo>
                  <a:pt x="1066799" y="0"/>
                </a:lnTo>
                <a:close/>
              </a:path>
              <a:path w="10213340" h="5017135">
                <a:moveTo>
                  <a:pt x="1134533" y="0"/>
                </a:moveTo>
                <a:lnTo>
                  <a:pt x="1100666" y="0"/>
                </a:lnTo>
                <a:lnTo>
                  <a:pt x="1100666" y="33867"/>
                </a:lnTo>
                <a:lnTo>
                  <a:pt x="1134533" y="33867"/>
                </a:lnTo>
                <a:lnTo>
                  <a:pt x="1134533" y="0"/>
                </a:lnTo>
                <a:close/>
              </a:path>
              <a:path w="10213340" h="5017135">
                <a:moveTo>
                  <a:pt x="1202266" y="0"/>
                </a:moveTo>
                <a:lnTo>
                  <a:pt x="1168399" y="0"/>
                </a:lnTo>
                <a:lnTo>
                  <a:pt x="1168399" y="33867"/>
                </a:lnTo>
                <a:lnTo>
                  <a:pt x="1202266" y="33867"/>
                </a:lnTo>
                <a:lnTo>
                  <a:pt x="1202266" y="0"/>
                </a:lnTo>
                <a:close/>
              </a:path>
              <a:path w="10213340" h="5017135">
                <a:moveTo>
                  <a:pt x="1269999" y="0"/>
                </a:moveTo>
                <a:lnTo>
                  <a:pt x="1236133" y="0"/>
                </a:lnTo>
                <a:lnTo>
                  <a:pt x="1236133" y="33867"/>
                </a:lnTo>
                <a:lnTo>
                  <a:pt x="1269999" y="33867"/>
                </a:lnTo>
                <a:lnTo>
                  <a:pt x="1269999" y="0"/>
                </a:lnTo>
                <a:close/>
              </a:path>
              <a:path w="10213340" h="5017135">
                <a:moveTo>
                  <a:pt x="1337733" y="0"/>
                </a:moveTo>
                <a:lnTo>
                  <a:pt x="1303866" y="0"/>
                </a:lnTo>
                <a:lnTo>
                  <a:pt x="1303866" y="33867"/>
                </a:lnTo>
                <a:lnTo>
                  <a:pt x="1337733" y="33867"/>
                </a:lnTo>
                <a:lnTo>
                  <a:pt x="1337733" y="0"/>
                </a:lnTo>
                <a:close/>
              </a:path>
              <a:path w="10213340" h="5017135">
                <a:moveTo>
                  <a:pt x="1405466" y="0"/>
                </a:moveTo>
                <a:lnTo>
                  <a:pt x="1371599" y="0"/>
                </a:lnTo>
                <a:lnTo>
                  <a:pt x="1371599" y="33867"/>
                </a:lnTo>
                <a:lnTo>
                  <a:pt x="1405466" y="33867"/>
                </a:lnTo>
                <a:lnTo>
                  <a:pt x="1405466" y="0"/>
                </a:lnTo>
                <a:close/>
              </a:path>
              <a:path w="10213340" h="5017135">
                <a:moveTo>
                  <a:pt x="1473199" y="0"/>
                </a:moveTo>
                <a:lnTo>
                  <a:pt x="1439333" y="0"/>
                </a:lnTo>
                <a:lnTo>
                  <a:pt x="1439333" y="33867"/>
                </a:lnTo>
                <a:lnTo>
                  <a:pt x="1473199" y="33867"/>
                </a:lnTo>
                <a:lnTo>
                  <a:pt x="1473199" y="0"/>
                </a:lnTo>
                <a:close/>
              </a:path>
              <a:path w="10213340" h="5017135">
                <a:moveTo>
                  <a:pt x="1540933" y="0"/>
                </a:moveTo>
                <a:lnTo>
                  <a:pt x="1507066" y="0"/>
                </a:lnTo>
                <a:lnTo>
                  <a:pt x="1507066" y="33867"/>
                </a:lnTo>
                <a:lnTo>
                  <a:pt x="1540933" y="33867"/>
                </a:lnTo>
                <a:lnTo>
                  <a:pt x="1540933" y="0"/>
                </a:lnTo>
                <a:close/>
              </a:path>
              <a:path w="10213340" h="5017135">
                <a:moveTo>
                  <a:pt x="1608666" y="0"/>
                </a:moveTo>
                <a:lnTo>
                  <a:pt x="1574799" y="0"/>
                </a:lnTo>
                <a:lnTo>
                  <a:pt x="1574799" y="33867"/>
                </a:lnTo>
                <a:lnTo>
                  <a:pt x="1608666" y="33867"/>
                </a:lnTo>
                <a:lnTo>
                  <a:pt x="1608666" y="0"/>
                </a:lnTo>
                <a:close/>
              </a:path>
              <a:path w="10213340" h="5017135">
                <a:moveTo>
                  <a:pt x="1676399" y="0"/>
                </a:moveTo>
                <a:lnTo>
                  <a:pt x="1642533" y="0"/>
                </a:lnTo>
                <a:lnTo>
                  <a:pt x="1642533" y="33867"/>
                </a:lnTo>
                <a:lnTo>
                  <a:pt x="1676399" y="33867"/>
                </a:lnTo>
                <a:lnTo>
                  <a:pt x="1676399" y="0"/>
                </a:lnTo>
                <a:close/>
              </a:path>
              <a:path w="10213340" h="5017135">
                <a:moveTo>
                  <a:pt x="1744133" y="0"/>
                </a:moveTo>
                <a:lnTo>
                  <a:pt x="1710266" y="0"/>
                </a:lnTo>
                <a:lnTo>
                  <a:pt x="1710266" y="33867"/>
                </a:lnTo>
                <a:lnTo>
                  <a:pt x="1744133" y="33867"/>
                </a:lnTo>
                <a:lnTo>
                  <a:pt x="1744133" y="0"/>
                </a:lnTo>
                <a:close/>
              </a:path>
              <a:path w="10213340" h="5017135">
                <a:moveTo>
                  <a:pt x="1811866" y="0"/>
                </a:moveTo>
                <a:lnTo>
                  <a:pt x="1777999" y="0"/>
                </a:lnTo>
                <a:lnTo>
                  <a:pt x="1777999" y="33867"/>
                </a:lnTo>
                <a:lnTo>
                  <a:pt x="1811866" y="33867"/>
                </a:lnTo>
                <a:lnTo>
                  <a:pt x="1811866" y="0"/>
                </a:lnTo>
                <a:close/>
              </a:path>
              <a:path w="10213340" h="5017135">
                <a:moveTo>
                  <a:pt x="1879599" y="0"/>
                </a:moveTo>
                <a:lnTo>
                  <a:pt x="1845733" y="0"/>
                </a:lnTo>
                <a:lnTo>
                  <a:pt x="1845733" y="33867"/>
                </a:lnTo>
                <a:lnTo>
                  <a:pt x="1879599" y="33867"/>
                </a:lnTo>
                <a:lnTo>
                  <a:pt x="1879599" y="0"/>
                </a:lnTo>
                <a:close/>
              </a:path>
              <a:path w="10213340" h="5017135">
                <a:moveTo>
                  <a:pt x="1947333" y="0"/>
                </a:moveTo>
                <a:lnTo>
                  <a:pt x="1913466" y="0"/>
                </a:lnTo>
                <a:lnTo>
                  <a:pt x="1913466" y="33867"/>
                </a:lnTo>
                <a:lnTo>
                  <a:pt x="1947333" y="33867"/>
                </a:lnTo>
                <a:lnTo>
                  <a:pt x="1947333" y="0"/>
                </a:lnTo>
                <a:close/>
              </a:path>
              <a:path w="10213340" h="5017135">
                <a:moveTo>
                  <a:pt x="2015066" y="0"/>
                </a:moveTo>
                <a:lnTo>
                  <a:pt x="1981199" y="0"/>
                </a:lnTo>
                <a:lnTo>
                  <a:pt x="1981199" y="33867"/>
                </a:lnTo>
                <a:lnTo>
                  <a:pt x="2015066" y="33867"/>
                </a:lnTo>
                <a:lnTo>
                  <a:pt x="2015066" y="0"/>
                </a:lnTo>
                <a:close/>
              </a:path>
              <a:path w="10213340" h="5017135">
                <a:moveTo>
                  <a:pt x="2082799" y="0"/>
                </a:moveTo>
                <a:lnTo>
                  <a:pt x="2048933" y="0"/>
                </a:lnTo>
                <a:lnTo>
                  <a:pt x="2048933" y="33867"/>
                </a:lnTo>
                <a:lnTo>
                  <a:pt x="2082799" y="33867"/>
                </a:lnTo>
                <a:lnTo>
                  <a:pt x="2082799" y="0"/>
                </a:lnTo>
                <a:close/>
              </a:path>
              <a:path w="10213340" h="5017135">
                <a:moveTo>
                  <a:pt x="2150533" y="0"/>
                </a:moveTo>
                <a:lnTo>
                  <a:pt x="2116666" y="0"/>
                </a:lnTo>
                <a:lnTo>
                  <a:pt x="2116666" y="33867"/>
                </a:lnTo>
                <a:lnTo>
                  <a:pt x="2150533" y="33867"/>
                </a:lnTo>
                <a:lnTo>
                  <a:pt x="2150533" y="0"/>
                </a:lnTo>
                <a:close/>
              </a:path>
              <a:path w="10213340" h="5017135">
                <a:moveTo>
                  <a:pt x="2218266" y="0"/>
                </a:moveTo>
                <a:lnTo>
                  <a:pt x="2184399" y="0"/>
                </a:lnTo>
                <a:lnTo>
                  <a:pt x="2184399" y="33867"/>
                </a:lnTo>
                <a:lnTo>
                  <a:pt x="2218266" y="33867"/>
                </a:lnTo>
                <a:lnTo>
                  <a:pt x="2218266" y="0"/>
                </a:lnTo>
                <a:close/>
              </a:path>
              <a:path w="10213340" h="5017135">
                <a:moveTo>
                  <a:pt x="2285999" y="0"/>
                </a:moveTo>
                <a:lnTo>
                  <a:pt x="2252133" y="0"/>
                </a:lnTo>
                <a:lnTo>
                  <a:pt x="2252133" y="33867"/>
                </a:lnTo>
                <a:lnTo>
                  <a:pt x="2285999" y="33867"/>
                </a:lnTo>
                <a:lnTo>
                  <a:pt x="2285999" y="0"/>
                </a:lnTo>
                <a:close/>
              </a:path>
              <a:path w="10213340" h="5017135">
                <a:moveTo>
                  <a:pt x="2353733" y="0"/>
                </a:moveTo>
                <a:lnTo>
                  <a:pt x="2319866" y="0"/>
                </a:lnTo>
                <a:lnTo>
                  <a:pt x="2319866" y="33867"/>
                </a:lnTo>
                <a:lnTo>
                  <a:pt x="2353733" y="33867"/>
                </a:lnTo>
                <a:lnTo>
                  <a:pt x="2353733" y="0"/>
                </a:lnTo>
                <a:close/>
              </a:path>
              <a:path w="10213340" h="5017135">
                <a:moveTo>
                  <a:pt x="2421466" y="0"/>
                </a:moveTo>
                <a:lnTo>
                  <a:pt x="2387599" y="0"/>
                </a:lnTo>
                <a:lnTo>
                  <a:pt x="2387599" y="33867"/>
                </a:lnTo>
                <a:lnTo>
                  <a:pt x="2421466" y="33867"/>
                </a:lnTo>
                <a:lnTo>
                  <a:pt x="2421466" y="0"/>
                </a:lnTo>
                <a:close/>
              </a:path>
              <a:path w="10213340" h="5017135">
                <a:moveTo>
                  <a:pt x="2489199" y="0"/>
                </a:moveTo>
                <a:lnTo>
                  <a:pt x="2455333" y="0"/>
                </a:lnTo>
                <a:lnTo>
                  <a:pt x="2455333" y="33867"/>
                </a:lnTo>
                <a:lnTo>
                  <a:pt x="2489199" y="33867"/>
                </a:lnTo>
                <a:lnTo>
                  <a:pt x="2489199" y="0"/>
                </a:lnTo>
                <a:close/>
              </a:path>
              <a:path w="10213340" h="5017135">
                <a:moveTo>
                  <a:pt x="2556933" y="0"/>
                </a:moveTo>
                <a:lnTo>
                  <a:pt x="2523066" y="0"/>
                </a:lnTo>
                <a:lnTo>
                  <a:pt x="2523066" y="33867"/>
                </a:lnTo>
                <a:lnTo>
                  <a:pt x="2556933" y="33867"/>
                </a:lnTo>
                <a:lnTo>
                  <a:pt x="2556933" y="0"/>
                </a:lnTo>
                <a:close/>
              </a:path>
              <a:path w="10213340" h="5017135">
                <a:moveTo>
                  <a:pt x="2624666" y="0"/>
                </a:moveTo>
                <a:lnTo>
                  <a:pt x="2590799" y="0"/>
                </a:lnTo>
                <a:lnTo>
                  <a:pt x="2590799" y="33867"/>
                </a:lnTo>
                <a:lnTo>
                  <a:pt x="2624666" y="33867"/>
                </a:lnTo>
                <a:lnTo>
                  <a:pt x="2624666" y="0"/>
                </a:lnTo>
                <a:close/>
              </a:path>
              <a:path w="10213340" h="5017135">
                <a:moveTo>
                  <a:pt x="2692399" y="0"/>
                </a:moveTo>
                <a:lnTo>
                  <a:pt x="2658533" y="0"/>
                </a:lnTo>
                <a:lnTo>
                  <a:pt x="2658533" y="33867"/>
                </a:lnTo>
                <a:lnTo>
                  <a:pt x="2692399" y="33867"/>
                </a:lnTo>
                <a:lnTo>
                  <a:pt x="2692399" y="0"/>
                </a:lnTo>
                <a:close/>
              </a:path>
              <a:path w="10213340" h="5017135">
                <a:moveTo>
                  <a:pt x="2760133" y="0"/>
                </a:moveTo>
                <a:lnTo>
                  <a:pt x="2726266" y="0"/>
                </a:lnTo>
                <a:lnTo>
                  <a:pt x="2726266" y="33867"/>
                </a:lnTo>
                <a:lnTo>
                  <a:pt x="2760133" y="33867"/>
                </a:lnTo>
                <a:lnTo>
                  <a:pt x="2760133" y="0"/>
                </a:lnTo>
                <a:close/>
              </a:path>
              <a:path w="10213340" h="5017135">
                <a:moveTo>
                  <a:pt x="2827866" y="0"/>
                </a:moveTo>
                <a:lnTo>
                  <a:pt x="2793999" y="0"/>
                </a:lnTo>
                <a:lnTo>
                  <a:pt x="2793999" y="33867"/>
                </a:lnTo>
                <a:lnTo>
                  <a:pt x="2827866" y="33867"/>
                </a:lnTo>
                <a:lnTo>
                  <a:pt x="2827866" y="0"/>
                </a:lnTo>
                <a:close/>
              </a:path>
              <a:path w="10213340" h="5017135">
                <a:moveTo>
                  <a:pt x="2895599" y="0"/>
                </a:moveTo>
                <a:lnTo>
                  <a:pt x="2861733" y="0"/>
                </a:lnTo>
                <a:lnTo>
                  <a:pt x="2861733" y="33867"/>
                </a:lnTo>
                <a:lnTo>
                  <a:pt x="2895599" y="33867"/>
                </a:lnTo>
                <a:lnTo>
                  <a:pt x="2895599" y="0"/>
                </a:lnTo>
                <a:close/>
              </a:path>
              <a:path w="10213340" h="5017135">
                <a:moveTo>
                  <a:pt x="2963333" y="0"/>
                </a:moveTo>
                <a:lnTo>
                  <a:pt x="2929466" y="0"/>
                </a:lnTo>
                <a:lnTo>
                  <a:pt x="2929466" y="33867"/>
                </a:lnTo>
                <a:lnTo>
                  <a:pt x="2963333" y="33867"/>
                </a:lnTo>
                <a:lnTo>
                  <a:pt x="2963333" y="0"/>
                </a:lnTo>
                <a:close/>
              </a:path>
              <a:path w="10213340" h="5017135">
                <a:moveTo>
                  <a:pt x="3031066" y="0"/>
                </a:moveTo>
                <a:lnTo>
                  <a:pt x="2997199" y="0"/>
                </a:lnTo>
                <a:lnTo>
                  <a:pt x="2997199" y="33867"/>
                </a:lnTo>
                <a:lnTo>
                  <a:pt x="3031066" y="33867"/>
                </a:lnTo>
                <a:lnTo>
                  <a:pt x="3031066" y="0"/>
                </a:lnTo>
                <a:close/>
              </a:path>
              <a:path w="10213340" h="5017135">
                <a:moveTo>
                  <a:pt x="3098799" y="0"/>
                </a:moveTo>
                <a:lnTo>
                  <a:pt x="3064933" y="0"/>
                </a:lnTo>
                <a:lnTo>
                  <a:pt x="3064933" y="33867"/>
                </a:lnTo>
                <a:lnTo>
                  <a:pt x="3098799" y="33867"/>
                </a:lnTo>
                <a:lnTo>
                  <a:pt x="3098799" y="0"/>
                </a:lnTo>
                <a:close/>
              </a:path>
              <a:path w="10213340" h="5017135">
                <a:moveTo>
                  <a:pt x="3166533" y="0"/>
                </a:moveTo>
                <a:lnTo>
                  <a:pt x="3132666" y="0"/>
                </a:lnTo>
                <a:lnTo>
                  <a:pt x="3132666" y="33867"/>
                </a:lnTo>
                <a:lnTo>
                  <a:pt x="3166533" y="33867"/>
                </a:lnTo>
                <a:lnTo>
                  <a:pt x="3166533" y="0"/>
                </a:lnTo>
                <a:close/>
              </a:path>
              <a:path w="10213340" h="5017135">
                <a:moveTo>
                  <a:pt x="3234266" y="0"/>
                </a:moveTo>
                <a:lnTo>
                  <a:pt x="3200399" y="0"/>
                </a:lnTo>
                <a:lnTo>
                  <a:pt x="3200399" y="33867"/>
                </a:lnTo>
                <a:lnTo>
                  <a:pt x="3234266" y="33867"/>
                </a:lnTo>
                <a:lnTo>
                  <a:pt x="3234266" y="0"/>
                </a:lnTo>
                <a:close/>
              </a:path>
              <a:path w="10213340" h="5017135">
                <a:moveTo>
                  <a:pt x="3301999" y="0"/>
                </a:moveTo>
                <a:lnTo>
                  <a:pt x="3268133" y="0"/>
                </a:lnTo>
                <a:lnTo>
                  <a:pt x="3268133" y="33867"/>
                </a:lnTo>
                <a:lnTo>
                  <a:pt x="3301999" y="33867"/>
                </a:lnTo>
                <a:lnTo>
                  <a:pt x="3301999" y="0"/>
                </a:lnTo>
                <a:close/>
              </a:path>
              <a:path w="10213340" h="5017135">
                <a:moveTo>
                  <a:pt x="3369733" y="0"/>
                </a:moveTo>
                <a:lnTo>
                  <a:pt x="3335866" y="0"/>
                </a:lnTo>
                <a:lnTo>
                  <a:pt x="3335866" y="33867"/>
                </a:lnTo>
                <a:lnTo>
                  <a:pt x="3369733" y="33867"/>
                </a:lnTo>
                <a:lnTo>
                  <a:pt x="3369733" y="0"/>
                </a:lnTo>
                <a:close/>
              </a:path>
              <a:path w="10213340" h="5017135">
                <a:moveTo>
                  <a:pt x="3437466" y="0"/>
                </a:moveTo>
                <a:lnTo>
                  <a:pt x="3403599" y="0"/>
                </a:lnTo>
                <a:lnTo>
                  <a:pt x="3403599" y="33867"/>
                </a:lnTo>
                <a:lnTo>
                  <a:pt x="3437466" y="33867"/>
                </a:lnTo>
                <a:lnTo>
                  <a:pt x="3437466" y="0"/>
                </a:lnTo>
                <a:close/>
              </a:path>
              <a:path w="10213340" h="5017135">
                <a:moveTo>
                  <a:pt x="3505199" y="0"/>
                </a:moveTo>
                <a:lnTo>
                  <a:pt x="3471333" y="0"/>
                </a:lnTo>
                <a:lnTo>
                  <a:pt x="3471333" y="33867"/>
                </a:lnTo>
                <a:lnTo>
                  <a:pt x="3505199" y="33867"/>
                </a:lnTo>
                <a:lnTo>
                  <a:pt x="3505199" y="0"/>
                </a:lnTo>
                <a:close/>
              </a:path>
              <a:path w="10213340" h="5017135">
                <a:moveTo>
                  <a:pt x="3572933" y="0"/>
                </a:moveTo>
                <a:lnTo>
                  <a:pt x="3539066" y="0"/>
                </a:lnTo>
                <a:lnTo>
                  <a:pt x="3539066" y="33867"/>
                </a:lnTo>
                <a:lnTo>
                  <a:pt x="3572933" y="33867"/>
                </a:lnTo>
                <a:lnTo>
                  <a:pt x="3572933" y="0"/>
                </a:lnTo>
                <a:close/>
              </a:path>
              <a:path w="10213340" h="5017135">
                <a:moveTo>
                  <a:pt x="3640666" y="0"/>
                </a:moveTo>
                <a:lnTo>
                  <a:pt x="3606799" y="0"/>
                </a:lnTo>
                <a:lnTo>
                  <a:pt x="3606799" y="33867"/>
                </a:lnTo>
                <a:lnTo>
                  <a:pt x="3640666" y="33867"/>
                </a:lnTo>
                <a:lnTo>
                  <a:pt x="3640666" y="0"/>
                </a:lnTo>
                <a:close/>
              </a:path>
              <a:path w="10213340" h="5017135">
                <a:moveTo>
                  <a:pt x="3708399" y="0"/>
                </a:moveTo>
                <a:lnTo>
                  <a:pt x="3674533" y="0"/>
                </a:lnTo>
                <a:lnTo>
                  <a:pt x="3674533" y="33867"/>
                </a:lnTo>
                <a:lnTo>
                  <a:pt x="3708399" y="33867"/>
                </a:lnTo>
                <a:lnTo>
                  <a:pt x="3708399" y="0"/>
                </a:lnTo>
                <a:close/>
              </a:path>
              <a:path w="10213340" h="5017135">
                <a:moveTo>
                  <a:pt x="3776133" y="0"/>
                </a:moveTo>
                <a:lnTo>
                  <a:pt x="3742266" y="0"/>
                </a:lnTo>
                <a:lnTo>
                  <a:pt x="3742266" y="33867"/>
                </a:lnTo>
                <a:lnTo>
                  <a:pt x="3776133" y="33867"/>
                </a:lnTo>
                <a:lnTo>
                  <a:pt x="3776133" y="0"/>
                </a:lnTo>
                <a:close/>
              </a:path>
              <a:path w="10213340" h="5017135">
                <a:moveTo>
                  <a:pt x="3843866" y="0"/>
                </a:moveTo>
                <a:lnTo>
                  <a:pt x="3809999" y="0"/>
                </a:lnTo>
                <a:lnTo>
                  <a:pt x="3809999" y="33867"/>
                </a:lnTo>
                <a:lnTo>
                  <a:pt x="3843866" y="33867"/>
                </a:lnTo>
                <a:lnTo>
                  <a:pt x="3843866" y="0"/>
                </a:lnTo>
                <a:close/>
              </a:path>
              <a:path w="10213340" h="5017135">
                <a:moveTo>
                  <a:pt x="3911599" y="0"/>
                </a:moveTo>
                <a:lnTo>
                  <a:pt x="3877733" y="0"/>
                </a:lnTo>
                <a:lnTo>
                  <a:pt x="3877733" y="33867"/>
                </a:lnTo>
                <a:lnTo>
                  <a:pt x="3911599" y="33867"/>
                </a:lnTo>
                <a:lnTo>
                  <a:pt x="3911599" y="0"/>
                </a:lnTo>
                <a:close/>
              </a:path>
              <a:path w="10213340" h="5017135">
                <a:moveTo>
                  <a:pt x="3979333" y="0"/>
                </a:moveTo>
                <a:lnTo>
                  <a:pt x="3945466" y="0"/>
                </a:lnTo>
                <a:lnTo>
                  <a:pt x="3945466" y="33867"/>
                </a:lnTo>
                <a:lnTo>
                  <a:pt x="3979333" y="33867"/>
                </a:lnTo>
                <a:lnTo>
                  <a:pt x="3979333" y="0"/>
                </a:lnTo>
                <a:close/>
              </a:path>
              <a:path w="10213340" h="5017135">
                <a:moveTo>
                  <a:pt x="4047066" y="0"/>
                </a:moveTo>
                <a:lnTo>
                  <a:pt x="4013199" y="0"/>
                </a:lnTo>
                <a:lnTo>
                  <a:pt x="4013199" y="33867"/>
                </a:lnTo>
                <a:lnTo>
                  <a:pt x="4047066" y="33867"/>
                </a:lnTo>
                <a:lnTo>
                  <a:pt x="4047066" y="0"/>
                </a:lnTo>
                <a:close/>
              </a:path>
              <a:path w="10213340" h="5017135">
                <a:moveTo>
                  <a:pt x="4114799" y="0"/>
                </a:moveTo>
                <a:lnTo>
                  <a:pt x="4080933" y="0"/>
                </a:lnTo>
                <a:lnTo>
                  <a:pt x="4080933" y="33867"/>
                </a:lnTo>
                <a:lnTo>
                  <a:pt x="4114799" y="33867"/>
                </a:lnTo>
                <a:lnTo>
                  <a:pt x="4114799" y="0"/>
                </a:lnTo>
                <a:close/>
              </a:path>
              <a:path w="10213340" h="5017135">
                <a:moveTo>
                  <a:pt x="4182533" y="0"/>
                </a:moveTo>
                <a:lnTo>
                  <a:pt x="4148666" y="0"/>
                </a:lnTo>
                <a:lnTo>
                  <a:pt x="4148666" y="33867"/>
                </a:lnTo>
                <a:lnTo>
                  <a:pt x="4182533" y="33867"/>
                </a:lnTo>
                <a:lnTo>
                  <a:pt x="4182533" y="0"/>
                </a:lnTo>
                <a:close/>
              </a:path>
              <a:path w="10213340" h="5017135">
                <a:moveTo>
                  <a:pt x="4250266" y="0"/>
                </a:moveTo>
                <a:lnTo>
                  <a:pt x="4216399" y="0"/>
                </a:lnTo>
                <a:lnTo>
                  <a:pt x="4216399" y="33867"/>
                </a:lnTo>
                <a:lnTo>
                  <a:pt x="4250266" y="33867"/>
                </a:lnTo>
                <a:lnTo>
                  <a:pt x="4250266" y="0"/>
                </a:lnTo>
                <a:close/>
              </a:path>
              <a:path w="10213340" h="5017135">
                <a:moveTo>
                  <a:pt x="4317999" y="0"/>
                </a:moveTo>
                <a:lnTo>
                  <a:pt x="4284133" y="0"/>
                </a:lnTo>
                <a:lnTo>
                  <a:pt x="4284133" y="33867"/>
                </a:lnTo>
                <a:lnTo>
                  <a:pt x="4317999" y="33867"/>
                </a:lnTo>
                <a:lnTo>
                  <a:pt x="4317999" y="0"/>
                </a:lnTo>
                <a:close/>
              </a:path>
              <a:path w="10213340" h="5017135">
                <a:moveTo>
                  <a:pt x="4385733" y="0"/>
                </a:moveTo>
                <a:lnTo>
                  <a:pt x="4351866" y="0"/>
                </a:lnTo>
                <a:lnTo>
                  <a:pt x="4351866" y="33867"/>
                </a:lnTo>
                <a:lnTo>
                  <a:pt x="4385733" y="33867"/>
                </a:lnTo>
                <a:lnTo>
                  <a:pt x="4385733" y="0"/>
                </a:lnTo>
                <a:close/>
              </a:path>
              <a:path w="10213340" h="5017135">
                <a:moveTo>
                  <a:pt x="4453466" y="0"/>
                </a:moveTo>
                <a:lnTo>
                  <a:pt x="4419599" y="0"/>
                </a:lnTo>
                <a:lnTo>
                  <a:pt x="4419599" y="33867"/>
                </a:lnTo>
                <a:lnTo>
                  <a:pt x="4453466" y="33867"/>
                </a:lnTo>
                <a:lnTo>
                  <a:pt x="4453466" y="0"/>
                </a:lnTo>
                <a:close/>
              </a:path>
              <a:path w="10213340" h="5017135">
                <a:moveTo>
                  <a:pt x="4521199" y="0"/>
                </a:moveTo>
                <a:lnTo>
                  <a:pt x="4487333" y="0"/>
                </a:lnTo>
                <a:lnTo>
                  <a:pt x="4487333" y="33867"/>
                </a:lnTo>
                <a:lnTo>
                  <a:pt x="4521199" y="33867"/>
                </a:lnTo>
                <a:lnTo>
                  <a:pt x="4521199" y="0"/>
                </a:lnTo>
                <a:close/>
              </a:path>
              <a:path w="10213340" h="5017135">
                <a:moveTo>
                  <a:pt x="4588933" y="0"/>
                </a:moveTo>
                <a:lnTo>
                  <a:pt x="4555066" y="0"/>
                </a:lnTo>
                <a:lnTo>
                  <a:pt x="4555066" y="33867"/>
                </a:lnTo>
                <a:lnTo>
                  <a:pt x="4588933" y="33867"/>
                </a:lnTo>
                <a:lnTo>
                  <a:pt x="4588933" y="0"/>
                </a:lnTo>
                <a:close/>
              </a:path>
              <a:path w="10213340" h="5017135">
                <a:moveTo>
                  <a:pt x="4656666" y="0"/>
                </a:moveTo>
                <a:lnTo>
                  <a:pt x="4622799" y="0"/>
                </a:lnTo>
                <a:lnTo>
                  <a:pt x="4622799" y="33867"/>
                </a:lnTo>
                <a:lnTo>
                  <a:pt x="4656666" y="33867"/>
                </a:lnTo>
                <a:lnTo>
                  <a:pt x="4656666" y="0"/>
                </a:lnTo>
                <a:close/>
              </a:path>
              <a:path w="10213340" h="5017135">
                <a:moveTo>
                  <a:pt x="4724399" y="0"/>
                </a:moveTo>
                <a:lnTo>
                  <a:pt x="4690533" y="0"/>
                </a:lnTo>
                <a:lnTo>
                  <a:pt x="4690533" y="33867"/>
                </a:lnTo>
                <a:lnTo>
                  <a:pt x="4724399" y="33867"/>
                </a:lnTo>
                <a:lnTo>
                  <a:pt x="4724399" y="0"/>
                </a:lnTo>
                <a:close/>
              </a:path>
              <a:path w="10213340" h="5017135">
                <a:moveTo>
                  <a:pt x="4792133" y="0"/>
                </a:moveTo>
                <a:lnTo>
                  <a:pt x="4758266" y="0"/>
                </a:lnTo>
                <a:lnTo>
                  <a:pt x="4758266" y="33867"/>
                </a:lnTo>
                <a:lnTo>
                  <a:pt x="4792133" y="33867"/>
                </a:lnTo>
                <a:lnTo>
                  <a:pt x="4792133" y="0"/>
                </a:lnTo>
                <a:close/>
              </a:path>
              <a:path w="10213340" h="5017135">
                <a:moveTo>
                  <a:pt x="4859866" y="0"/>
                </a:moveTo>
                <a:lnTo>
                  <a:pt x="4825999" y="0"/>
                </a:lnTo>
                <a:lnTo>
                  <a:pt x="4825999" y="33867"/>
                </a:lnTo>
                <a:lnTo>
                  <a:pt x="4859866" y="33867"/>
                </a:lnTo>
                <a:lnTo>
                  <a:pt x="4859866" y="0"/>
                </a:lnTo>
                <a:close/>
              </a:path>
              <a:path w="10213340" h="5017135">
                <a:moveTo>
                  <a:pt x="4927599" y="0"/>
                </a:moveTo>
                <a:lnTo>
                  <a:pt x="4893733" y="0"/>
                </a:lnTo>
                <a:lnTo>
                  <a:pt x="4893733" y="33867"/>
                </a:lnTo>
                <a:lnTo>
                  <a:pt x="4927599" y="33867"/>
                </a:lnTo>
                <a:lnTo>
                  <a:pt x="4927599" y="0"/>
                </a:lnTo>
                <a:close/>
              </a:path>
              <a:path w="10213340" h="5017135">
                <a:moveTo>
                  <a:pt x="4995333" y="0"/>
                </a:moveTo>
                <a:lnTo>
                  <a:pt x="4961466" y="0"/>
                </a:lnTo>
                <a:lnTo>
                  <a:pt x="4961466" y="33867"/>
                </a:lnTo>
                <a:lnTo>
                  <a:pt x="4995333" y="33867"/>
                </a:lnTo>
                <a:lnTo>
                  <a:pt x="4995333" y="0"/>
                </a:lnTo>
                <a:close/>
              </a:path>
              <a:path w="10213340" h="5017135">
                <a:moveTo>
                  <a:pt x="5063066" y="0"/>
                </a:moveTo>
                <a:lnTo>
                  <a:pt x="5029199" y="0"/>
                </a:lnTo>
                <a:lnTo>
                  <a:pt x="5029199" y="33867"/>
                </a:lnTo>
                <a:lnTo>
                  <a:pt x="5063066" y="33867"/>
                </a:lnTo>
                <a:lnTo>
                  <a:pt x="5063066" y="0"/>
                </a:lnTo>
                <a:close/>
              </a:path>
              <a:path w="10213340" h="5017135">
                <a:moveTo>
                  <a:pt x="5130799" y="0"/>
                </a:moveTo>
                <a:lnTo>
                  <a:pt x="5096933" y="0"/>
                </a:lnTo>
                <a:lnTo>
                  <a:pt x="5096933" y="33867"/>
                </a:lnTo>
                <a:lnTo>
                  <a:pt x="5130799" y="33867"/>
                </a:lnTo>
                <a:lnTo>
                  <a:pt x="5130799" y="0"/>
                </a:lnTo>
                <a:close/>
              </a:path>
              <a:path w="10213340" h="5017135">
                <a:moveTo>
                  <a:pt x="5198533" y="0"/>
                </a:moveTo>
                <a:lnTo>
                  <a:pt x="5164666" y="0"/>
                </a:lnTo>
                <a:lnTo>
                  <a:pt x="5164666" y="33867"/>
                </a:lnTo>
                <a:lnTo>
                  <a:pt x="5198533" y="33867"/>
                </a:lnTo>
                <a:lnTo>
                  <a:pt x="5198533" y="0"/>
                </a:lnTo>
                <a:close/>
              </a:path>
              <a:path w="10213340" h="5017135">
                <a:moveTo>
                  <a:pt x="5266266" y="0"/>
                </a:moveTo>
                <a:lnTo>
                  <a:pt x="5232399" y="0"/>
                </a:lnTo>
                <a:lnTo>
                  <a:pt x="5232399" y="33867"/>
                </a:lnTo>
                <a:lnTo>
                  <a:pt x="5266266" y="33867"/>
                </a:lnTo>
                <a:lnTo>
                  <a:pt x="5266266" y="0"/>
                </a:lnTo>
                <a:close/>
              </a:path>
              <a:path w="10213340" h="5017135">
                <a:moveTo>
                  <a:pt x="5333999" y="0"/>
                </a:moveTo>
                <a:lnTo>
                  <a:pt x="5300133" y="0"/>
                </a:lnTo>
                <a:lnTo>
                  <a:pt x="5300133" y="33867"/>
                </a:lnTo>
                <a:lnTo>
                  <a:pt x="5333999" y="33867"/>
                </a:lnTo>
                <a:lnTo>
                  <a:pt x="5333999" y="0"/>
                </a:lnTo>
                <a:close/>
              </a:path>
              <a:path w="10213340" h="5017135">
                <a:moveTo>
                  <a:pt x="5401733" y="0"/>
                </a:moveTo>
                <a:lnTo>
                  <a:pt x="5367866" y="0"/>
                </a:lnTo>
                <a:lnTo>
                  <a:pt x="5367866" y="33867"/>
                </a:lnTo>
                <a:lnTo>
                  <a:pt x="5401733" y="33867"/>
                </a:lnTo>
                <a:lnTo>
                  <a:pt x="5401733" y="0"/>
                </a:lnTo>
                <a:close/>
              </a:path>
              <a:path w="10213340" h="5017135">
                <a:moveTo>
                  <a:pt x="5469466" y="0"/>
                </a:moveTo>
                <a:lnTo>
                  <a:pt x="5435599" y="0"/>
                </a:lnTo>
                <a:lnTo>
                  <a:pt x="5435599" y="33867"/>
                </a:lnTo>
                <a:lnTo>
                  <a:pt x="5469466" y="33867"/>
                </a:lnTo>
                <a:lnTo>
                  <a:pt x="5469466" y="0"/>
                </a:lnTo>
                <a:close/>
              </a:path>
              <a:path w="10213340" h="5017135">
                <a:moveTo>
                  <a:pt x="5537199" y="0"/>
                </a:moveTo>
                <a:lnTo>
                  <a:pt x="5503333" y="0"/>
                </a:lnTo>
                <a:lnTo>
                  <a:pt x="5503333" y="33867"/>
                </a:lnTo>
                <a:lnTo>
                  <a:pt x="5537199" y="33867"/>
                </a:lnTo>
                <a:lnTo>
                  <a:pt x="5537199" y="0"/>
                </a:lnTo>
                <a:close/>
              </a:path>
              <a:path w="10213340" h="5017135">
                <a:moveTo>
                  <a:pt x="5604933" y="0"/>
                </a:moveTo>
                <a:lnTo>
                  <a:pt x="5571066" y="0"/>
                </a:lnTo>
                <a:lnTo>
                  <a:pt x="5571066" y="33867"/>
                </a:lnTo>
                <a:lnTo>
                  <a:pt x="5604933" y="33867"/>
                </a:lnTo>
                <a:lnTo>
                  <a:pt x="5604933" y="0"/>
                </a:lnTo>
                <a:close/>
              </a:path>
              <a:path w="10213340" h="5017135">
                <a:moveTo>
                  <a:pt x="5672666" y="0"/>
                </a:moveTo>
                <a:lnTo>
                  <a:pt x="5638799" y="0"/>
                </a:lnTo>
                <a:lnTo>
                  <a:pt x="5638799" y="33867"/>
                </a:lnTo>
                <a:lnTo>
                  <a:pt x="5672666" y="33867"/>
                </a:lnTo>
                <a:lnTo>
                  <a:pt x="5672666" y="0"/>
                </a:lnTo>
                <a:close/>
              </a:path>
              <a:path w="10213340" h="5017135">
                <a:moveTo>
                  <a:pt x="5740399" y="0"/>
                </a:moveTo>
                <a:lnTo>
                  <a:pt x="5706533" y="0"/>
                </a:lnTo>
                <a:lnTo>
                  <a:pt x="5706533" y="33867"/>
                </a:lnTo>
                <a:lnTo>
                  <a:pt x="5740399" y="33867"/>
                </a:lnTo>
                <a:lnTo>
                  <a:pt x="5740399" y="0"/>
                </a:lnTo>
                <a:close/>
              </a:path>
              <a:path w="10213340" h="5017135">
                <a:moveTo>
                  <a:pt x="5808133" y="0"/>
                </a:moveTo>
                <a:lnTo>
                  <a:pt x="5774266" y="0"/>
                </a:lnTo>
                <a:lnTo>
                  <a:pt x="5774266" y="33867"/>
                </a:lnTo>
                <a:lnTo>
                  <a:pt x="5808133" y="33867"/>
                </a:lnTo>
                <a:lnTo>
                  <a:pt x="5808133" y="0"/>
                </a:lnTo>
                <a:close/>
              </a:path>
              <a:path w="10213340" h="5017135">
                <a:moveTo>
                  <a:pt x="5875866" y="0"/>
                </a:moveTo>
                <a:lnTo>
                  <a:pt x="5841999" y="0"/>
                </a:lnTo>
                <a:lnTo>
                  <a:pt x="5841999" y="33867"/>
                </a:lnTo>
                <a:lnTo>
                  <a:pt x="5875866" y="33867"/>
                </a:lnTo>
                <a:lnTo>
                  <a:pt x="5875866" y="0"/>
                </a:lnTo>
                <a:close/>
              </a:path>
              <a:path w="10213340" h="5017135">
                <a:moveTo>
                  <a:pt x="5943599" y="0"/>
                </a:moveTo>
                <a:lnTo>
                  <a:pt x="5909733" y="0"/>
                </a:lnTo>
                <a:lnTo>
                  <a:pt x="5909733" y="33867"/>
                </a:lnTo>
                <a:lnTo>
                  <a:pt x="5943599" y="33867"/>
                </a:lnTo>
                <a:lnTo>
                  <a:pt x="5943599" y="0"/>
                </a:lnTo>
                <a:close/>
              </a:path>
              <a:path w="10213340" h="5017135">
                <a:moveTo>
                  <a:pt x="6011333" y="0"/>
                </a:moveTo>
                <a:lnTo>
                  <a:pt x="5977466" y="0"/>
                </a:lnTo>
                <a:lnTo>
                  <a:pt x="5977466" y="33867"/>
                </a:lnTo>
                <a:lnTo>
                  <a:pt x="6011333" y="33867"/>
                </a:lnTo>
                <a:lnTo>
                  <a:pt x="6011333" y="0"/>
                </a:lnTo>
                <a:close/>
              </a:path>
              <a:path w="10213340" h="5017135">
                <a:moveTo>
                  <a:pt x="6079066" y="0"/>
                </a:moveTo>
                <a:lnTo>
                  <a:pt x="6045199" y="0"/>
                </a:lnTo>
                <a:lnTo>
                  <a:pt x="6045199" y="33867"/>
                </a:lnTo>
                <a:lnTo>
                  <a:pt x="6079066" y="33867"/>
                </a:lnTo>
                <a:lnTo>
                  <a:pt x="6079066" y="0"/>
                </a:lnTo>
                <a:close/>
              </a:path>
              <a:path w="10213340" h="5017135">
                <a:moveTo>
                  <a:pt x="6146799" y="0"/>
                </a:moveTo>
                <a:lnTo>
                  <a:pt x="6112933" y="0"/>
                </a:lnTo>
                <a:lnTo>
                  <a:pt x="6112933" y="33867"/>
                </a:lnTo>
                <a:lnTo>
                  <a:pt x="6146799" y="33867"/>
                </a:lnTo>
                <a:lnTo>
                  <a:pt x="6146799" y="0"/>
                </a:lnTo>
                <a:close/>
              </a:path>
              <a:path w="10213340" h="5017135">
                <a:moveTo>
                  <a:pt x="6214533" y="0"/>
                </a:moveTo>
                <a:lnTo>
                  <a:pt x="6180666" y="0"/>
                </a:lnTo>
                <a:lnTo>
                  <a:pt x="6180666" y="33867"/>
                </a:lnTo>
                <a:lnTo>
                  <a:pt x="6214533" y="33867"/>
                </a:lnTo>
                <a:lnTo>
                  <a:pt x="6214533" y="0"/>
                </a:lnTo>
                <a:close/>
              </a:path>
              <a:path w="10213340" h="5017135">
                <a:moveTo>
                  <a:pt x="6282266" y="0"/>
                </a:moveTo>
                <a:lnTo>
                  <a:pt x="6248399" y="0"/>
                </a:lnTo>
                <a:lnTo>
                  <a:pt x="6248399" y="33867"/>
                </a:lnTo>
                <a:lnTo>
                  <a:pt x="6282266" y="33867"/>
                </a:lnTo>
                <a:lnTo>
                  <a:pt x="6282266" y="0"/>
                </a:lnTo>
                <a:close/>
              </a:path>
              <a:path w="10213340" h="5017135">
                <a:moveTo>
                  <a:pt x="6349999" y="0"/>
                </a:moveTo>
                <a:lnTo>
                  <a:pt x="6316133" y="0"/>
                </a:lnTo>
                <a:lnTo>
                  <a:pt x="6316133" y="33867"/>
                </a:lnTo>
                <a:lnTo>
                  <a:pt x="6349999" y="33867"/>
                </a:lnTo>
                <a:lnTo>
                  <a:pt x="6349999" y="0"/>
                </a:lnTo>
                <a:close/>
              </a:path>
              <a:path w="10213340" h="5017135">
                <a:moveTo>
                  <a:pt x="6417733" y="0"/>
                </a:moveTo>
                <a:lnTo>
                  <a:pt x="6383866" y="0"/>
                </a:lnTo>
                <a:lnTo>
                  <a:pt x="6383866" y="33867"/>
                </a:lnTo>
                <a:lnTo>
                  <a:pt x="6417733" y="33867"/>
                </a:lnTo>
                <a:lnTo>
                  <a:pt x="6417733" y="0"/>
                </a:lnTo>
                <a:close/>
              </a:path>
              <a:path w="10213340" h="5017135">
                <a:moveTo>
                  <a:pt x="6485466" y="0"/>
                </a:moveTo>
                <a:lnTo>
                  <a:pt x="6451599" y="0"/>
                </a:lnTo>
                <a:lnTo>
                  <a:pt x="6451599" y="33867"/>
                </a:lnTo>
                <a:lnTo>
                  <a:pt x="6485466" y="33867"/>
                </a:lnTo>
                <a:lnTo>
                  <a:pt x="6485466" y="0"/>
                </a:lnTo>
                <a:close/>
              </a:path>
              <a:path w="10213340" h="5017135">
                <a:moveTo>
                  <a:pt x="6553199" y="0"/>
                </a:moveTo>
                <a:lnTo>
                  <a:pt x="6519333" y="0"/>
                </a:lnTo>
                <a:lnTo>
                  <a:pt x="6519333" y="33867"/>
                </a:lnTo>
                <a:lnTo>
                  <a:pt x="6553199" y="33867"/>
                </a:lnTo>
                <a:lnTo>
                  <a:pt x="6553199" y="0"/>
                </a:lnTo>
                <a:close/>
              </a:path>
              <a:path w="10213340" h="5017135">
                <a:moveTo>
                  <a:pt x="6620933" y="0"/>
                </a:moveTo>
                <a:lnTo>
                  <a:pt x="6587066" y="0"/>
                </a:lnTo>
                <a:lnTo>
                  <a:pt x="6587066" y="33867"/>
                </a:lnTo>
                <a:lnTo>
                  <a:pt x="6620933" y="33867"/>
                </a:lnTo>
                <a:lnTo>
                  <a:pt x="6620933" y="0"/>
                </a:lnTo>
                <a:close/>
              </a:path>
              <a:path w="10213340" h="5017135">
                <a:moveTo>
                  <a:pt x="6688666" y="0"/>
                </a:moveTo>
                <a:lnTo>
                  <a:pt x="6654799" y="0"/>
                </a:lnTo>
                <a:lnTo>
                  <a:pt x="6654799" y="33867"/>
                </a:lnTo>
                <a:lnTo>
                  <a:pt x="6688666" y="33867"/>
                </a:lnTo>
                <a:lnTo>
                  <a:pt x="6688666" y="0"/>
                </a:lnTo>
                <a:close/>
              </a:path>
              <a:path w="10213340" h="5017135">
                <a:moveTo>
                  <a:pt x="6756399" y="0"/>
                </a:moveTo>
                <a:lnTo>
                  <a:pt x="6722533" y="0"/>
                </a:lnTo>
                <a:lnTo>
                  <a:pt x="6722533" y="33867"/>
                </a:lnTo>
                <a:lnTo>
                  <a:pt x="6756399" y="33867"/>
                </a:lnTo>
                <a:lnTo>
                  <a:pt x="6756399" y="0"/>
                </a:lnTo>
                <a:close/>
              </a:path>
              <a:path w="10213340" h="5017135">
                <a:moveTo>
                  <a:pt x="6824133" y="0"/>
                </a:moveTo>
                <a:lnTo>
                  <a:pt x="6790266" y="0"/>
                </a:lnTo>
                <a:lnTo>
                  <a:pt x="6790266" y="33867"/>
                </a:lnTo>
                <a:lnTo>
                  <a:pt x="6824133" y="33867"/>
                </a:lnTo>
                <a:lnTo>
                  <a:pt x="6824133" y="0"/>
                </a:lnTo>
                <a:close/>
              </a:path>
              <a:path w="10213340" h="5017135">
                <a:moveTo>
                  <a:pt x="6891866" y="0"/>
                </a:moveTo>
                <a:lnTo>
                  <a:pt x="6857999" y="0"/>
                </a:lnTo>
                <a:lnTo>
                  <a:pt x="6857999" y="33867"/>
                </a:lnTo>
                <a:lnTo>
                  <a:pt x="6891866" y="33867"/>
                </a:lnTo>
                <a:lnTo>
                  <a:pt x="6891866" y="0"/>
                </a:lnTo>
                <a:close/>
              </a:path>
              <a:path w="10213340" h="5017135">
                <a:moveTo>
                  <a:pt x="6959599" y="0"/>
                </a:moveTo>
                <a:lnTo>
                  <a:pt x="6925733" y="0"/>
                </a:lnTo>
                <a:lnTo>
                  <a:pt x="6925733" y="33867"/>
                </a:lnTo>
                <a:lnTo>
                  <a:pt x="6959599" y="33867"/>
                </a:lnTo>
                <a:lnTo>
                  <a:pt x="6959599" y="0"/>
                </a:lnTo>
                <a:close/>
              </a:path>
              <a:path w="10213340" h="5017135">
                <a:moveTo>
                  <a:pt x="7027333" y="0"/>
                </a:moveTo>
                <a:lnTo>
                  <a:pt x="6993466" y="0"/>
                </a:lnTo>
                <a:lnTo>
                  <a:pt x="6993466" y="33867"/>
                </a:lnTo>
                <a:lnTo>
                  <a:pt x="7027333" y="33867"/>
                </a:lnTo>
                <a:lnTo>
                  <a:pt x="7027333" y="0"/>
                </a:lnTo>
                <a:close/>
              </a:path>
              <a:path w="10213340" h="5017135">
                <a:moveTo>
                  <a:pt x="7095066" y="0"/>
                </a:moveTo>
                <a:lnTo>
                  <a:pt x="7061199" y="0"/>
                </a:lnTo>
                <a:lnTo>
                  <a:pt x="7061199" y="33867"/>
                </a:lnTo>
                <a:lnTo>
                  <a:pt x="7095066" y="33867"/>
                </a:lnTo>
                <a:lnTo>
                  <a:pt x="7095066" y="0"/>
                </a:lnTo>
                <a:close/>
              </a:path>
              <a:path w="10213340" h="5017135">
                <a:moveTo>
                  <a:pt x="7162799" y="0"/>
                </a:moveTo>
                <a:lnTo>
                  <a:pt x="7128933" y="0"/>
                </a:lnTo>
                <a:lnTo>
                  <a:pt x="7128933" y="33867"/>
                </a:lnTo>
                <a:lnTo>
                  <a:pt x="7162799" y="33867"/>
                </a:lnTo>
                <a:lnTo>
                  <a:pt x="7162799" y="0"/>
                </a:lnTo>
                <a:close/>
              </a:path>
              <a:path w="10213340" h="5017135">
                <a:moveTo>
                  <a:pt x="7230533" y="0"/>
                </a:moveTo>
                <a:lnTo>
                  <a:pt x="7196666" y="0"/>
                </a:lnTo>
                <a:lnTo>
                  <a:pt x="7196666" y="33867"/>
                </a:lnTo>
                <a:lnTo>
                  <a:pt x="7230533" y="33867"/>
                </a:lnTo>
                <a:lnTo>
                  <a:pt x="7230533" y="0"/>
                </a:lnTo>
                <a:close/>
              </a:path>
              <a:path w="10213340" h="5017135">
                <a:moveTo>
                  <a:pt x="7298266" y="0"/>
                </a:moveTo>
                <a:lnTo>
                  <a:pt x="7264399" y="0"/>
                </a:lnTo>
                <a:lnTo>
                  <a:pt x="7264399" y="33867"/>
                </a:lnTo>
                <a:lnTo>
                  <a:pt x="7298266" y="33867"/>
                </a:lnTo>
                <a:lnTo>
                  <a:pt x="7298266" y="0"/>
                </a:lnTo>
                <a:close/>
              </a:path>
              <a:path w="10213340" h="5017135">
                <a:moveTo>
                  <a:pt x="7365999" y="0"/>
                </a:moveTo>
                <a:lnTo>
                  <a:pt x="7332133" y="0"/>
                </a:lnTo>
                <a:lnTo>
                  <a:pt x="7332133" y="33867"/>
                </a:lnTo>
                <a:lnTo>
                  <a:pt x="7365999" y="33867"/>
                </a:lnTo>
                <a:lnTo>
                  <a:pt x="7365999" y="0"/>
                </a:lnTo>
                <a:close/>
              </a:path>
              <a:path w="10213340" h="5017135">
                <a:moveTo>
                  <a:pt x="7433733" y="0"/>
                </a:moveTo>
                <a:lnTo>
                  <a:pt x="7399866" y="0"/>
                </a:lnTo>
                <a:lnTo>
                  <a:pt x="7399866" y="33867"/>
                </a:lnTo>
                <a:lnTo>
                  <a:pt x="7433733" y="33867"/>
                </a:lnTo>
                <a:lnTo>
                  <a:pt x="7433733" y="0"/>
                </a:lnTo>
                <a:close/>
              </a:path>
              <a:path w="10213340" h="5017135">
                <a:moveTo>
                  <a:pt x="7501466" y="0"/>
                </a:moveTo>
                <a:lnTo>
                  <a:pt x="7467599" y="0"/>
                </a:lnTo>
                <a:lnTo>
                  <a:pt x="7467599" y="33867"/>
                </a:lnTo>
                <a:lnTo>
                  <a:pt x="7501466" y="33867"/>
                </a:lnTo>
                <a:lnTo>
                  <a:pt x="7501466" y="0"/>
                </a:lnTo>
                <a:close/>
              </a:path>
              <a:path w="10213340" h="5017135">
                <a:moveTo>
                  <a:pt x="7569199" y="0"/>
                </a:moveTo>
                <a:lnTo>
                  <a:pt x="7535333" y="0"/>
                </a:lnTo>
                <a:lnTo>
                  <a:pt x="7535333" y="33867"/>
                </a:lnTo>
                <a:lnTo>
                  <a:pt x="7569199" y="33867"/>
                </a:lnTo>
                <a:lnTo>
                  <a:pt x="7569199" y="0"/>
                </a:lnTo>
                <a:close/>
              </a:path>
              <a:path w="10213340" h="5017135">
                <a:moveTo>
                  <a:pt x="7636933" y="0"/>
                </a:moveTo>
                <a:lnTo>
                  <a:pt x="7603066" y="0"/>
                </a:lnTo>
                <a:lnTo>
                  <a:pt x="7603066" y="33867"/>
                </a:lnTo>
                <a:lnTo>
                  <a:pt x="7636933" y="33867"/>
                </a:lnTo>
                <a:lnTo>
                  <a:pt x="7636933" y="0"/>
                </a:lnTo>
                <a:close/>
              </a:path>
              <a:path w="10213340" h="5017135">
                <a:moveTo>
                  <a:pt x="7704666" y="0"/>
                </a:moveTo>
                <a:lnTo>
                  <a:pt x="7670799" y="0"/>
                </a:lnTo>
                <a:lnTo>
                  <a:pt x="7670799" y="33867"/>
                </a:lnTo>
                <a:lnTo>
                  <a:pt x="7704666" y="33867"/>
                </a:lnTo>
                <a:lnTo>
                  <a:pt x="7704666" y="0"/>
                </a:lnTo>
                <a:close/>
              </a:path>
              <a:path w="10213340" h="5017135">
                <a:moveTo>
                  <a:pt x="7772399" y="0"/>
                </a:moveTo>
                <a:lnTo>
                  <a:pt x="7738533" y="0"/>
                </a:lnTo>
                <a:lnTo>
                  <a:pt x="7738533" y="33867"/>
                </a:lnTo>
                <a:lnTo>
                  <a:pt x="7772399" y="33867"/>
                </a:lnTo>
                <a:lnTo>
                  <a:pt x="7772399" y="0"/>
                </a:lnTo>
                <a:close/>
              </a:path>
              <a:path w="10213340" h="5017135">
                <a:moveTo>
                  <a:pt x="7840133" y="0"/>
                </a:moveTo>
                <a:lnTo>
                  <a:pt x="7806266" y="0"/>
                </a:lnTo>
                <a:lnTo>
                  <a:pt x="7806266" y="33867"/>
                </a:lnTo>
                <a:lnTo>
                  <a:pt x="7840133" y="33867"/>
                </a:lnTo>
                <a:lnTo>
                  <a:pt x="7840133" y="0"/>
                </a:lnTo>
                <a:close/>
              </a:path>
              <a:path w="10213340" h="5017135">
                <a:moveTo>
                  <a:pt x="7907866" y="0"/>
                </a:moveTo>
                <a:lnTo>
                  <a:pt x="7873999" y="0"/>
                </a:lnTo>
                <a:lnTo>
                  <a:pt x="7873999" y="33867"/>
                </a:lnTo>
                <a:lnTo>
                  <a:pt x="7907866" y="33867"/>
                </a:lnTo>
                <a:lnTo>
                  <a:pt x="7907866" y="0"/>
                </a:lnTo>
                <a:close/>
              </a:path>
              <a:path w="10213340" h="5017135">
                <a:moveTo>
                  <a:pt x="7975599" y="0"/>
                </a:moveTo>
                <a:lnTo>
                  <a:pt x="7941733" y="0"/>
                </a:lnTo>
                <a:lnTo>
                  <a:pt x="7941733" y="33867"/>
                </a:lnTo>
                <a:lnTo>
                  <a:pt x="7975599" y="33867"/>
                </a:lnTo>
                <a:lnTo>
                  <a:pt x="7975599" y="0"/>
                </a:lnTo>
                <a:close/>
              </a:path>
              <a:path w="10213340" h="5017135">
                <a:moveTo>
                  <a:pt x="8043333" y="0"/>
                </a:moveTo>
                <a:lnTo>
                  <a:pt x="8009466" y="0"/>
                </a:lnTo>
                <a:lnTo>
                  <a:pt x="8009466" y="33867"/>
                </a:lnTo>
                <a:lnTo>
                  <a:pt x="8043333" y="33867"/>
                </a:lnTo>
                <a:lnTo>
                  <a:pt x="8043333" y="0"/>
                </a:lnTo>
                <a:close/>
              </a:path>
              <a:path w="10213340" h="5017135">
                <a:moveTo>
                  <a:pt x="8111066" y="0"/>
                </a:moveTo>
                <a:lnTo>
                  <a:pt x="8077199" y="0"/>
                </a:lnTo>
                <a:lnTo>
                  <a:pt x="8077199" y="33867"/>
                </a:lnTo>
                <a:lnTo>
                  <a:pt x="8111066" y="33867"/>
                </a:lnTo>
                <a:lnTo>
                  <a:pt x="8111066" y="0"/>
                </a:lnTo>
                <a:close/>
              </a:path>
              <a:path w="10213340" h="5017135">
                <a:moveTo>
                  <a:pt x="8178799" y="0"/>
                </a:moveTo>
                <a:lnTo>
                  <a:pt x="8144933" y="0"/>
                </a:lnTo>
                <a:lnTo>
                  <a:pt x="8144933" y="33867"/>
                </a:lnTo>
                <a:lnTo>
                  <a:pt x="8178799" y="33867"/>
                </a:lnTo>
                <a:lnTo>
                  <a:pt x="8178799" y="0"/>
                </a:lnTo>
                <a:close/>
              </a:path>
              <a:path w="10213340" h="5017135">
                <a:moveTo>
                  <a:pt x="8246533" y="0"/>
                </a:moveTo>
                <a:lnTo>
                  <a:pt x="8212666" y="0"/>
                </a:lnTo>
                <a:lnTo>
                  <a:pt x="8212666" y="33867"/>
                </a:lnTo>
                <a:lnTo>
                  <a:pt x="8246533" y="33867"/>
                </a:lnTo>
                <a:lnTo>
                  <a:pt x="8246533" y="0"/>
                </a:lnTo>
                <a:close/>
              </a:path>
              <a:path w="10213340" h="5017135">
                <a:moveTo>
                  <a:pt x="8314266" y="0"/>
                </a:moveTo>
                <a:lnTo>
                  <a:pt x="8280399" y="0"/>
                </a:lnTo>
                <a:lnTo>
                  <a:pt x="8280399" y="33867"/>
                </a:lnTo>
                <a:lnTo>
                  <a:pt x="8314266" y="33867"/>
                </a:lnTo>
                <a:lnTo>
                  <a:pt x="8314266" y="0"/>
                </a:lnTo>
                <a:close/>
              </a:path>
              <a:path w="10213340" h="5017135">
                <a:moveTo>
                  <a:pt x="8381999" y="0"/>
                </a:moveTo>
                <a:lnTo>
                  <a:pt x="8348133" y="0"/>
                </a:lnTo>
                <a:lnTo>
                  <a:pt x="8348133" y="33867"/>
                </a:lnTo>
                <a:lnTo>
                  <a:pt x="8381999" y="33867"/>
                </a:lnTo>
                <a:lnTo>
                  <a:pt x="8381999" y="0"/>
                </a:lnTo>
                <a:close/>
              </a:path>
              <a:path w="10213340" h="5017135">
                <a:moveTo>
                  <a:pt x="8449733" y="0"/>
                </a:moveTo>
                <a:lnTo>
                  <a:pt x="8415866" y="0"/>
                </a:lnTo>
                <a:lnTo>
                  <a:pt x="8415866" y="33867"/>
                </a:lnTo>
                <a:lnTo>
                  <a:pt x="8449733" y="33867"/>
                </a:lnTo>
                <a:lnTo>
                  <a:pt x="8449733" y="0"/>
                </a:lnTo>
                <a:close/>
              </a:path>
              <a:path w="10213340" h="5017135">
                <a:moveTo>
                  <a:pt x="8517466" y="0"/>
                </a:moveTo>
                <a:lnTo>
                  <a:pt x="8483599" y="0"/>
                </a:lnTo>
                <a:lnTo>
                  <a:pt x="8483599" y="33867"/>
                </a:lnTo>
                <a:lnTo>
                  <a:pt x="8517466" y="33867"/>
                </a:lnTo>
                <a:lnTo>
                  <a:pt x="8517466" y="0"/>
                </a:lnTo>
                <a:close/>
              </a:path>
              <a:path w="10213340" h="5017135">
                <a:moveTo>
                  <a:pt x="8585199" y="0"/>
                </a:moveTo>
                <a:lnTo>
                  <a:pt x="8551333" y="0"/>
                </a:lnTo>
                <a:lnTo>
                  <a:pt x="8551333" y="33867"/>
                </a:lnTo>
                <a:lnTo>
                  <a:pt x="8585199" y="33867"/>
                </a:lnTo>
                <a:lnTo>
                  <a:pt x="8585199" y="0"/>
                </a:lnTo>
                <a:close/>
              </a:path>
              <a:path w="10213340" h="5017135">
                <a:moveTo>
                  <a:pt x="8652933" y="0"/>
                </a:moveTo>
                <a:lnTo>
                  <a:pt x="8619066" y="0"/>
                </a:lnTo>
                <a:lnTo>
                  <a:pt x="8619066" y="33867"/>
                </a:lnTo>
                <a:lnTo>
                  <a:pt x="8652933" y="33867"/>
                </a:lnTo>
                <a:lnTo>
                  <a:pt x="8652933" y="0"/>
                </a:lnTo>
                <a:close/>
              </a:path>
              <a:path w="10213340" h="5017135">
                <a:moveTo>
                  <a:pt x="8720666" y="0"/>
                </a:moveTo>
                <a:lnTo>
                  <a:pt x="8686799" y="0"/>
                </a:lnTo>
                <a:lnTo>
                  <a:pt x="8686799" y="33867"/>
                </a:lnTo>
                <a:lnTo>
                  <a:pt x="8720666" y="33867"/>
                </a:lnTo>
                <a:lnTo>
                  <a:pt x="8720666" y="0"/>
                </a:lnTo>
                <a:close/>
              </a:path>
              <a:path w="10213340" h="5017135">
                <a:moveTo>
                  <a:pt x="8788399" y="0"/>
                </a:moveTo>
                <a:lnTo>
                  <a:pt x="8754533" y="0"/>
                </a:lnTo>
                <a:lnTo>
                  <a:pt x="8754533" y="33867"/>
                </a:lnTo>
                <a:lnTo>
                  <a:pt x="8788399" y="33867"/>
                </a:lnTo>
                <a:lnTo>
                  <a:pt x="8788399" y="0"/>
                </a:lnTo>
                <a:close/>
              </a:path>
              <a:path w="10213340" h="5017135">
                <a:moveTo>
                  <a:pt x="8856133" y="0"/>
                </a:moveTo>
                <a:lnTo>
                  <a:pt x="8822266" y="0"/>
                </a:lnTo>
                <a:lnTo>
                  <a:pt x="8822266" y="33867"/>
                </a:lnTo>
                <a:lnTo>
                  <a:pt x="8856133" y="33867"/>
                </a:lnTo>
                <a:lnTo>
                  <a:pt x="8856133" y="0"/>
                </a:lnTo>
                <a:close/>
              </a:path>
              <a:path w="10213340" h="5017135">
                <a:moveTo>
                  <a:pt x="8923866" y="0"/>
                </a:moveTo>
                <a:lnTo>
                  <a:pt x="8889999" y="0"/>
                </a:lnTo>
                <a:lnTo>
                  <a:pt x="8889999" y="33867"/>
                </a:lnTo>
                <a:lnTo>
                  <a:pt x="8923866" y="33867"/>
                </a:lnTo>
                <a:lnTo>
                  <a:pt x="8923866" y="0"/>
                </a:lnTo>
                <a:close/>
              </a:path>
              <a:path w="10213340" h="5017135">
                <a:moveTo>
                  <a:pt x="8991599" y="0"/>
                </a:moveTo>
                <a:lnTo>
                  <a:pt x="8957733" y="0"/>
                </a:lnTo>
                <a:lnTo>
                  <a:pt x="8957733" y="33867"/>
                </a:lnTo>
                <a:lnTo>
                  <a:pt x="8991599" y="33867"/>
                </a:lnTo>
                <a:lnTo>
                  <a:pt x="8991599" y="0"/>
                </a:lnTo>
                <a:close/>
              </a:path>
              <a:path w="10213340" h="5017135">
                <a:moveTo>
                  <a:pt x="9059333" y="0"/>
                </a:moveTo>
                <a:lnTo>
                  <a:pt x="9025466" y="0"/>
                </a:lnTo>
                <a:lnTo>
                  <a:pt x="9025466" y="33867"/>
                </a:lnTo>
                <a:lnTo>
                  <a:pt x="9059333" y="33867"/>
                </a:lnTo>
                <a:lnTo>
                  <a:pt x="9059333" y="0"/>
                </a:lnTo>
                <a:close/>
              </a:path>
              <a:path w="10213340" h="5017135">
                <a:moveTo>
                  <a:pt x="9127066" y="0"/>
                </a:moveTo>
                <a:lnTo>
                  <a:pt x="9093199" y="0"/>
                </a:lnTo>
                <a:lnTo>
                  <a:pt x="9093199" y="33867"/>
                </a:lnTo>
                <a:lnTo>
                  <a:pt x="9127066" y="33867"/>
                </a:lnTo>
                <a:lnTo>
                  <a:pt x="9127066" y="0"/>
                </a:lnTo>
                <a:close/>
              </a:path>
              <a:path w="10213340" h="5017135">
                <a:moveTo>
                  <a:pt x="9194799" y="0"/>
                </a:moveTo>
                <a:lnTo>
                  <a:pt x="9160933" y="0"/>
                </a:lnTo>
                <a:lnTo>
                  <a:pt x="9160933" y="33867"/>
                </a:lnTo>
                <a:lnTo>
                  <a:pt x="9194799" y="33867"/>
                </a:lnTo>
                <a:lnTo>
                  <a:pt x="9194799" y="0"/>
                </a:lnTo>
                <a:close/>
              </a:path>
              <a:path w="10213340" h="5017135">
                <a:moveTo>
                  <a:pt x="9262533" y="0"/>
                </a:moveTo>
                <a:lnTo>
                  <a:pt x="9228666" y="0"/>
                </a:lnTo>
                <a:lnTo>
                  <a:pt x="9228666" y="33867"/>
                </a:lnTo>
                <a:lnTo>
                  <a:pt x="9262533" y="33867"/>
                </a:lnTo>
                <a:lnTo>
                  <a:pt x="9262533" y="0"/>
                </a:lnTo>
                <a:close/>
              </a:path>
              <a:path w="10213340" h="5017135">
                <a:moveTo>
                  <a:pt x="9330266" y="0"/>
                </a:moveTo>
                <a:lnTo>
                  <a:pt x="9296399" y="0"/>
                </a:lnTo>
                <a:lnTo>
                  <a:pt x="9296399" y="33867"/>
                </a:lnTo>
                <a:lnTo>
                  <a:pt x="9330266" y="33867"/>
                </a:lnTo>
                <a:lnTo>
                  <a:pt x="9330266" y="0"/>
                </a:lnTo>
                <a:close/>
              </a:path>
              <a:path w="10213340" h="5017135">
                <a:moveTo>
                  <a:pt x="9397999" y="0"/>
                </a:moveTo>
                <a:lnTo>
                  <a:pt x="9364133" y="0"/>
                </a:lnTo>
                <a:lnTo>
                  <a:pt x="9364133" y="33867"/>
                </a:lnTo>
                <a:lnTo>
                  <a:pt x="9397999" y="33867"/>
                </a:lnTo>
                <a:lnTo>
                  <a:pt x="9397999" y="0"/>
                </a:lnTo>
                <a:close/>
              </a:path>
              <a:path w="10213340" h="5017135">
                <a:moveTo>
                  <a:pt x="9465733" y="0"/>
                </a:moveTo>
                <a:lnTo>
                  <a:pt x="9431866" y="0"/>
                </a:lnTo>
                <a:lnTo>
                  <a:pt x="9431866" y="33867"/>
                </a:lnTo>
                <a:lnTo>
                  <a:pt x="9465733" y="33867"/>
                </a:lnTo>
                <a:lnTo>
                  <a:pt x="9465733" y="0"/>
                </a:lnTo>
                <a:close/>
              </a:path>
              <a:path w="10213340" h="5017135">
                <a:moveTo>
                  <a:pt x="9533466" y="0"/>
                </a:moveTo>
                <a:lnTo>
                  <a:pt x="9499599" y="0"/>
                </a:lnTo>
                <a:lnTo>
                  <a:pt x="9499599" y="33867"/>
                </a:lnTo>
                <a:lnTo>
                  <a:pt x="9533466" y="33867"/>
                </a:lnTo>
                <a:lnTo>
                  <a:pt x="9533466" y="0"/>
                </a:lnTo>
                <a:close/>
              </a:path>
              <a:path w="10213340" h="5017135">
                <a:moveTo>
                  <a:pt x="9601199" y="0"/>
                </a:moveTo>
                <a:lnTo>
                  <a:pt x="9567333" y="0"/>
                </a:lnTo>
                <a:lnTo>
                  <a:pt x="9567333" y="33867"/>
                </a:lnTo>
                <a:lnTo>
                  <a:pt x="9601199" y="33867"/>
                </a:lnTo>
                <a:lnTo>
                  <a:pt x="9601199" y="0"/>
                </a:lnTo>
                <a:close/>
              </a:path>
              <a:path w="10213340" h="5017135">
                <a:moveTo>
                  <a:pt x="9668933" y="0"/>
                </a:moveTo>
                <a:lnTo>
                  <a:pt x="9635066" y="0"/>
                </a:lnTo>
                <a:lnTo>
                  <a:pt x="9635066" y="33867"/>
                </a:lnTo>
                <a:lnTo>
                  <a:pt x="9668933" y="33867"/>
                </a:lnTo>
                <a:lnTo>
                  <a:pt x="9668933" y="0"/>
                </a:lnTo>
                <a:close/>
              </a:path>
              <a:path w="10213340" h="5017135">
                <a:moveTo>
                  <a:pt x="9736666" y="0"/>
                </a:moveTo>
                <a:lnTo>
                  <a:pt x="9702799" y="0"/>
                </a:lnTo>
                <a:lnTo>
                  <a:pt x="9702799" y="33867"/>
                </a:lnTo>
                <a:lnTo>
                  <a:pt x="9736666" y="33867"/>
                </a:lnTo>
                <a:lnTo>
                  <a:pt x="9736666" y="0"/>
                </a:lnTo>
                <a:close/>
              </a:path>
              <a:path w="10213340" h="5017135">
                <a:moveTo>
                  <a:pt x="9804399" y="0"/>
                </a:moveTo>
                <a:lnTo>
                  <a:pt x="9770533" y="0"/>
                </a:lnTo>
                <a:lnTo>
                  <a:pt x="9770533" y="33867"/>
                </a:lnTo>
                <a:lnTo>
                  <a:pt x="9804399" y="33867"/>
                </a:lnTo>
                <a:lnTo>
                  <a:pt x="9804399" y="0"/>
                </a:lnTo>
                <a:close/>
              </a:path>
              <a:path w="10213340" h="5017135">
                <a:moveTo>
                  <a:pt x="9872133" y="0"/>
                </a:moveTo>
                <a:lnTo>
                  <a:pt x="9838266" y="0"/>
                </a:lnTo>
                <a:lnTo>
                  <a:pt x="9838266" y="33867"/>
                </a:lnTo>
                <a:lnTo>
                  <a:pt x="9872133" y="33867"/>
                </a:lnTo>
                <a:lnTo>
                  <a:pt x="9872133" y="0"/>
                </a:lnTo>
                <a:close/>
              </a:path>
              <a:path w="10213340" h="5017135">
                <a:moveTo>
                  <a:pt x="9939866" y="0"/>
                </a:moveTo>
                <a:lnTo>
                  <a:pt x="9905999" y="0"/>
                </a:lnTo>
                <a:lnTo>
                  <a:pt x="9905999" y="33867"/>
                </a:lnTo>
                <a:lnTo>
                  <a:pt x="9939866" y="33867"/>
                </a:lnTo>
                <a:lnTo>
                  <a:pt x="9939866" y="0"/>
                </a:lnTo>
                <a:close/>
              </a:path>
              <a:path w="10213340" h="5017135">
                <a:moveTo>
                  <a:pt x="10007599" y="0"/>
                </a:moveTo>
                <a:lnTo>
                  <a:pt x="9973733" y="0"/>
                </a:lnTo>
                <a:lnTo>
                  <a:pt x="9973733" y="33867"/>
                </a:lnTo>
                <a:lnTo>
                  <a:pt x="10007599" y="33867"/>
                </a:lnTo>
                <a:lnTo>
                  <a:pt x="10007599" y="0"/>
                </a:lnTo>
                <a:close/>
              </a:path>
              <a:path w="10213340" h="5017135">
                <a:moveTo>
                  <a:pt x="10075333" y="0"/>
                </a:moveTo>
                <a:lnTo>
                  <a:pt x="10041466" y="0"/>
                </a:lnTo>
                <a:lnTo>
                  <a:pt x="10041466" y="33867"/>
                </a:lnTo>
                <a:lnTo>
                  <a:pt x="10075333" y="33867"/>
                </a:lnTo>
                <a:lnTo>
                  <a:pt x="10075333" y="0"/>
                </a:lnTo>
                <a:close/>
              </a:path>
              <a:path w="10213340" h="5017135">
                <a:moveTo>
                  <a:pt x="10143066" y="0"/>
                </a:moveTo>
                <a:lnTo>
                  <a:pt x="10109199" y="0"/>
                </a:lnTo>
                <a:lnTo>
                  <a:pt x="10109199" y="33867"/>
                </a:lnTo>
                <a:lnTo>
                  <a:pt x="10143066" y="33867"/>
                </a:lnTo>
                <a:lnTo>
                  <a:pt x="10143066" y="0"/>
                </a:lnTo>
                <a:close/>
              </a:path>
              <a:path w="10213340" h="5017135">
                <a:moveTo>
                  <a:pt x="10205394" y="0"/>
                </a:moveTo>
                <a:lnTo>
                  <a:pt x="10176933" y="0"/>
                </a:lnTo>
                <a:lnTo>
                  <a:pt x="10176933" y="33867"/>
                </a:lnTo>
                <a:lnTo>
                  <a:pt x="10186691" y="33867"/>
                </a:lnTo>
                <a:lnTo>
                  <a:pt x="10184514" y="31690"/>
                </a:lnTo>
                <a:lnTo>
                  <a:pt x="10179109" y="31690"/>
                </a:lnTo>
                <a:lnTo>
                  <a:pt x="10179109" y="16932"/>
                </a:lnTo>
                <a:lnTo>
                  <a:pt x="10212976" y="16932"/>
                </a:lnTo>
                <a:lnTo>
                  <a:pt x="10212976" y="7580"/>
                </a:lnTo>
                <a:lnTo>
                  <a:pt x="10205394" y="0"/>
                </a:lnTo>
                <a:close/>
              </a:path>
              <a:path w="10213340" h="5017135">
                <a:moveTo>
                  <a:pt x="10196042" y="16932"/>
                </a:moveTo>
                <a:lnTo>
                  <a:pt x="10179109" y="16932"/>
                </a:lnTo>
                <a:lnTo>
                  <a:pt x="10179109" y="26285"/>
                </a:lnTo>
                <a:lnTo>
                  <a:pt x="10186691" y="33867"/>
                </a:lnTo>
                <a:lnTo>
                  <a:pt x="10196042" y="33867"/>
                </a:lnTo>
                <a:lnTo>
                  <a:pt x="10196042" y="16932"/>
                </a:lnTo>
                <a:close/>
              </a:path>
              <a:path w="10213340" h="5017135">
                <a:moveTo>
                  <a:pt x="10212976" y="16932"/>
                </a:moveTo>
                <a:lnTo>
                  <a:pt x="10196042" y="16932"/>
                </a:lnTo>
                <a:lnTo>
                  <a:pt x="10196042" y="33867"/>
                </a:lnTo>
                <a:lnTo>
                  <a:pt x="10205394" y="33867"/>
                </a:lnTo>
                <a:lnTo>
                  <a:pt x="10212976" y="26285"/>
                </a:lnTo>
                <a:lnTo>
                  <a:pt x="10212976" y="16932"/>
                </a:lnTo>
                <a:close/>
              </a:path>
              <a:path w="10213340" h="5017135">
                <a:moveTo>
                  <a:pt x="10179109" y="26285"/>
                </a:moveTo>
                <a:lnTo>
                  <a:pt x="10179109" y="31690"/>
                </a:lnTo>
                <a:lnTo>
                  <a:pt x="10184514" y="31690"/>
                </a:lnTo>
                <a:lnTo>
                  <a:pt x="10179109" y="26285"/>
                </a:lnTo>
                <a:close/>
              </a:path>
              <a:path w="10213340" h="5017135">
                <a:moveTo>
                  <a:pt x="10212976" y="26285"/>
                </a:moveTo>
                <a:lnTo>
                  <a:pt x="10207571" y="31690"/>
                </a:lnTo>
                <a:lnTo>
                  <a:pt x="10212976" y="31690"/>
                </a:lnTo>
                <a:lnTo>
                  <a:pt x="10212976" y="26285"/>
                </a:lnTo>
                <a:close/>
              </a:path>
              <a:path w="10213340" h="5017135">
                <a:moveTo>
                  <a:pt x="10212976" y="65557"/>
                </a:moveTo>
                <a:lnTo>
                  <a:pt x="10179109" y="65557"/>
                </a:lnTo>
                <a:lnTo>
                  <a:pt x="10179109" y="99424"/>
                </a:lnTo>
                <a:lnTo>
                  <a:pt x="10212976" y="99424"/>
                </a:lnTo>
                <a:lnTo>
                  <a:pt x="10212976" y="65557"/>
                </a:lnTo>
                <a:close/>
              </a:path>
              <a:path w="10213340" h="5017135">
                <a:moveTo>
                  <a:pt x="10212976" y="133290"/>
                </a:moveTo>
                <a:lnTo>
                  <a:pt x="10179109" y="133290"/>
                </a:lnTo>
                <a:lnTo>
                  <a:pt x="10179109" y="167157"/>
                </a:lnTo>
                <a:lnTo>
                  <a:pt x="10212976" y="167157"/>
                </a:lnTo>
                <a:lnTo>
                  <a:pt x="10212976" y="133290"/>
                </a:lnTo>
                <a:close/>
              </a:path>
              <a:path w="10213340" h="5017135">
                <a:moveTo>
                  <a:pt x="10212976" y="201024"/>
                </a:moveTo>
                <a:lnTo>
                  <a:pt x="10179109" y="201024"/>
                </a:lnTo>
                <a:lnTo>
                  <a:pt x="10179109" y="234890"/>
                </a:lnTo>
                <a:lnTo>
                  <a:pt x="10212976" y="234890"/>
                </a:lnTo>
                <a:lnTo>
                  <a:pt x="10212976" y="201024"/>
                </a:lnTo>
                <a:close/>
              </a:path>
              <a:path w="10213340" h="5017135">
                <a:moveTo>
                  <a:pt x="10212976" y="268757"/>
                </a:moveTo>
                <a:lnTo>
                  <a:pt x="10179109" y="268757"/>
                </a:lnTo>
                <a:lnTo>
                  <a:pt x="10179109" y="302624"/>
                </a:lnTo>
                <a:lnTo>
                  <a:pt x="10212976" y="302624"/>
                </a:lnTo>
                <a:lnTo>
                  <a:pt x="10212976" y="268757"/>
                </a:lnTo>
                <a:close/>
              </a:path>
              <a:path w="10213340" h="5017135">
                <a:moveTo>
                  <a:pt x="10212976" y="336490"/>
                </a:moveTo>
                <a:lnTo>
                  <a:pt x="10179109" y="336490"/>
                </a:lnTo>
                <a:lnTo>
                  <a:pt x="10179109" y="370357"/>
                </a:lnTo>
                <a:lnTo>
                  <a:pt x="10212976" y="370357"/>
                </a:lnTo>
                <a:lnTo>
                  <a:pt x="10212976" y="336490"/>
                </a:lnTo>
                <a:close/>
              </a:path>
              <a:path w="10213340" h="5017135">
                <a:moveTo>
                  <a:pt x="10212976" y="404224"/>
                </a:moveTo>
                <a:lnTo>
                  <a:pt x="10179109" y="404224"/>
                </a:lnTo>
                <a:lnTo>
                  <a:pt x="10179109" y="438090"/>
                </a:lnTo>
                <a:lnTo>
                  <a:pt x="10212976" y="438090"/>
                </a:lnTo>
                <a:lnTo>
                  <a:pt x="10212976" y="404224"/>
                </a:lnTo>
                <a:close/>
              </a:path>
              <a:path w="10213340" h="5017135">
                <a:moveTo>
                  <a:pt x="10212976" y="471957"/>
                </a:moveTo>
                <a:lnTo>
                  <a:pt x="10179109" y="471957"/>
                </a:lnTo>
                <a:lnTo>
                  <a:pt x="10179109" y="505824"/>
                </a:lnTo>
                <a:lnTo>
                  <a:pt x="10212976" y="505824"/>
                </a:lnTo>
                <a:lnTo>
                  <a:pt x="10212976" y="471957"/>
                </a:lnTo>
                <a:close/>
              </a:path>
              <a:path w="10213340" h="5017135">
                <a:moveTo>
                  <a:pt x="10212976" y="539690"/>
                </a:moveTo>
                <a:lnTo>
                  <a:pt x="10179109" y="539690"/>
                </a:lnTo>
                <a:lnTo>
                  <a:pt x="10179109" y="573557"/>
                </a:lnTo>
                <a:lnTo>
                  <a:pt x="10212976" y="573557"/>
                </a:lnTo>
                <a:lnTo>
                  <a:pt x="10212976" y="539690"/>
                </a:lnTo>
                <a:close/>
              </a:path>
              <a:path w="10213340" h="5017135">
                <a:moveTo>
                  <a:pt x="10212976" y="607424"/>
                </a:moveTo>
                <a:lnTo>
                  <a:pt x="10179109" y="607424"/>
                </a:lnTo>
                <a:lnTo>
                  <a:pt x="10179109" y="641290"/>
                </a:lnTo>
                <a:lnTo>
                  <a:pt x="10212976" y="641290"/>
                </a:lnTo>
                <a:lnTo>
                  <a:pt x="10212976" y="607424"/>
                </a:lnTo>
                <a:close/>
              </a:path>
              <a:path w="10213340" h="5017135">
                <a:moveTo>
                  <a:pt x="10212976" y="675157"/>
                </a:moveTo>
                <a:lnTo>
                  <a:pt x="10179109" y="675157"/>
                </a:lnTo>
                <a:lnTo>
                  <a:pt x="10179109" y="709024"/>
                </a:lnTo>
                <a:lnTo>
                  <a:pt x="10212976" y="709024"/>
                </a:lnTo>
                <a:lnTo>
                  <a:pt x="10212976" y="675157"/>
                </a:lnTo>
                <a:close/>
              </a:path>
              <a:path w="10213340" h="5017135">
                <a:moveTo>
                  <a:pt x="10212976" y="742890"/>
                </a:moveTo>
                <a:lnTo>
                  <a:pt x="10179109" y="742890"/>
                </a:lnTo>
                <a:lnTo>
                  <a:pt x="10179109" y="776757"/>
                </a:lnTo>
                <a:lnTo>
                  <a:pt x="10212976" y="776757"/>
                </a:lnTo>
                <a:lnTo>
                  <a:pt x="10212976" y="742890"/>
                </a:lnTo>
                <a:close/>
              </a:path>
              <a:path w="10213340" h="5017135">
                <a:moveTo>
                  <a:pt x="10212976" y="810624"/>
                </a:moveTo>
                <a:lnTo>
                  <a:pt x="10179109" y="810624"/>
                </a:lnTo>
                <a:lnTo>
                  <a:pt x="10179109" y="844490"/>
                </a:lnTo>
                <a:lnTo>
                  <a:pt x="10212976" y="844490"/>
                </a:lnTo>
                <a:lnTo>
                  <a:pt x="10212976" y="810624"/>
                </a:lnTo>
                <a:close/>
              </a:path>
              <a:path w="10213340" h="5017135">
                <a:moveTo>
                  <a:pt x="10212976" y="878357"/>
                </a:moveTo>
                <a:lnTo>
                  <a:pt x="10179109" y="878357"/>
                </a:lnTo>
                <a:lnTo>
                  <a:pt x="10179109" y="912224"/>
                </a:lnTo>
                <a:lnTo>
                  <a:pt x="10212976" y="912224"/>
                </a:lnTo>
                <a:lnTo>
                  <a:pt x="10212976" y="878357"/>
                </a:lnTo>
                <a:close/>
              </a:path>
              <a:path w="10213340" h="5017135">
                <a:moveTo>
                  <a:pt x="10212976" y="946090"/>
                </a:moveTo>
                <a:lnTo>
                  <a:pt x="10179109" y="946090"/>
                </a:lnTo>
                <a:lnTo>
                  <a:pt x="10179109" y="979957"/>
                </a:lnTo>
                <a:lnTo>
                  <a:pt x="10212976" y="979957"/>
                </a:lnTo>
                <a:lnTo>
                  <a:pt x="10212976" y="946090"/>
                </a:lnTo>
                <a:close/>
              </a:path>
              <a:path w="10213340" h="5017135">
                <a:moveTo>
                  <a:pt x="10212976" y="1013824"/>
                </a:moveTo>
                <a:lnTo>
                  <a:pt x="10179109" y="1013824"/>
                </a:lnTo>
                <a:lnTo>
                  <a:pt x="10179109" y="1047690"/>
                </a:lnTo>
                <a:lnTo>
                  <a:pt x="10212976" y="1047690"/>
                </a:lnTo>
                <a:lnTo>
                  <a:pt x="10212976" y="1013824"/>
                </a:lnTo>
                <a:close/>
              </a:path>
              <a:path w="10213340" h="5017135">
                <a:moveTo>
                  <a:pt x="10212976" y="1081557"/>
                </a:moveTo>
                <a:lnTo>
                  <a:pt x="10179109" y="1081557"/>
                </a:lnTo>
                <a:lnTo>
                  <a:pt x="10179109" y="1115424"/>
                </a:lnTo>
                <a:lnTo>
                  <a:pt x="10212976" y="1115424"/>
                </a:lnTo>
                <a:lnTo>
                  <a:pt x="10212976" y="1081557"/>
                </a:lnTo>
                <a:close/>
              </a:path>
              <a:path w="10213340" h="5017135">
                <a:moveTo>
                  <a:pt x="10212976" y="1149290"/>
                </a:moveTo>
                <a:lnTo>
                  <a:pt x="10179109" y="1149290"/>
                </a:lnTo>
                <a:lnTo>
                  <a:pt x="10179109" y="1183157"/>
                </a:lnTo>
                <a:lnTo>
                  <a:pt x="10212976" y="1183157"/>
                </a:lnTo>
                <a:lnTo>
                  <a:pt x="10212976" y="1149290"/>
                </a:lnTo>
                <a:close/>
              </a:path>
              <a:path w="10213340" h="5017135">
                <a:moveTo>
                  <a:pt x="10212976" y="1217024"/>
                </a:moveTo>
                <a:lnTo>
                  <a:pt x="10179109" y="1217024"/>
                </a:lnTo>
                <a:lnTo>
                  <a:pt x="10179109" y="1250890"/>
                </a:lnTo>
                <a:lnTo>
                  <a:pt x="10212976" y="1250890"/>
                </a:lnTo>
                <a:lnTo>
                  <a:pt x="10212976" y="1217024"/>
                </a:lnTo>
                <a:close/>
              </a:path>
              <a:path w="10213340" h="5017135">
                <a:moveTo>
                  <a:pt x="10212976" y="1284757"/>
                </a:moveTo>
                <a:lnTo>
                  <a:pt x="10179109" y="1284757"/>
                </a:lnTo>
                <a:lnTo>
                  <a:pt x="10179109" y="1318624"/>
                </a:lnTo>
                <a:lnTo>
                  <a:pt x="10212976" y="1318624"/>
                </a:lnTo>
                <a:lnTo>
                  <a:pt x="10212976" y="1284757"/>
                </a:lnTo>
                <a:close/>
              </a:path>
              <a:path w="10213340" h="5017135">
                <a:moveTo>
                  <a:pt x="10212976" y="1352490"/>
                </a:moveTo>
                <a:lnTo>
                  <a:pt x="10179109" y="1352490"/>
                </a:lnTo>
                <a:lnTo>
                  <a:pt x="10179109" y="1386357"/>
                </a:lnTo>
                <a:lnTo>
                  <a:pt x="10212976" y="1386357"/>
                </a:lnTo>
                <a:lnTo>
                  <a:pt x="10212976" y="1352490"/>
                </a:lnTo>
                <a:close/>
              </a:path>
              <a:path w="10213340" h="5017135">
                <a:moveTo>
                  <a:pt x="10212976" y="1420224"/>
                </a:moveTo>
                <a:lnTo>
                  <a:pt x="10179109" y="1420224"/>
                </a:lnTo>
                <a:lnTo>
                  <a:pt x="10179109" y="1454090"/>
                </a:lnTo>
                <a:lnTo>
                  <a:pt x="10212976" y="1454090"/>
                </a:lnTo>
                <a:lnTo>
                  <a:pt x="10212976" y="1420224"/>
                </a:lnTo>
                <a:close/>
              </a:path>
              <a:path w="10213340" h="5017135">
                <a:moveTo>
                  <a:pt x="10212976" y="1487957"/>
                </a:moveTo>
                <a:lnTo>
                  <a:pt x="10179109" y="1487957"/>
                </a:lnTo>
                <a:lnTo>
                  <a:pt x="10179109" y="1521824"/>
                </a:lnTo>
                <a:lnTo>
                  <a:pt x="10212976" y="1521824"/>
                </a:lnTo>
                <a:lnTo>
                  <a:pt x="10212976" y="1487957"/>
                </a:lnTo>
                <a:close/>
              </a:path>
              <a:path w="10213340" h="5017135">
                <a:moveTo>
                  <a:pt x="10212976" y="1555690"/>
                </a:moveTo>
                <a:lnTo>
                  <a:pt x="10179109" y="1555690"/>
                </a:lnTo>
                <a:lnTo>
                  <a:pt x="10179109" y="1589557"/>
                </a:lnTo>
                <a:lnTo>
                  <a:pt x="10212976" y="1589557"/>
                </a:lnTo>
                <a:lnTo>
                  <a:pt x="10212976" y="1555690"/>
                </a:lnTo>
                <a:close/>
              </a:path>
              <a:path w="10213340" h="5017135">
                <a:moveTo>
                  <a:pt x="10212976" y="1623424"/>
                </a:moveTo>
                <a:lnTo>
                  <a:pt x="10179109" y="1623424"/>
                </a:lnTo>
                <a:lnTo>
                  <a:pt x="10179109" y="1657290"/>
                </a:lnTo>
                <a:lnTo>
                  <a:pt x="10212976" y="1657290"/>
                </a:lnTo>
                <a:lnTo>
                  <a:pt x="10212976" y="1623424"/>
                </a:lnTo>
                <a:close/>
              </a:path>
              <a:path w="10213340" h="5017135">
                <a:moveTo>
                  <a:pt x="10212976" y="1691157"/>
                </a:moveTo>
                <a:lnTo>
                  <a:pt x="10179109" y="1691157"/>
                </a:lnTo>
                <a:lnTo>
                  <a:pt x="10179109" y="1725024"/>
                </a:lnTo>
                <a:lnTo>
                  <a:pt x="10212976" y="1725024"/>
                </a:lnTo>
                <a:lnTo>
                  <a:pt x="10212976" y="1691157"/>
                </a:lnTo>
                <a:close/>
              </a:path>
              <a:path w="10213340" h="5017135">
                <a:moveTo>
                  <a:pt x="10212976" y="1758890"/>
                </a:moveTo>
                <a:lnTo>
                  <a:pt x="10179109" y="1758890"/>
                </a:lnTo>
                <a:lnTo>
                  <a:pt x="10179109" y="1792757"/>
                </a:lnTo>
                <a:lnTo>
                  <a:pt x="10212976" y="1792757"/>
                </a:lnTo>
                <a:lnTo>
                  <a:pt x="10212976" y="1758890"/>
                </a:lnTo>
                <a:close/>
              </a:path>
              <a:path w="10213340" h="5017135">
                <a:moveTo>
                  <a:pt x="10212976" y="1826624"/>
                </a:moveTo>
                <a:lnTo>
                  <a:pt x="10179109" y="1826624"/>
                </a:lnTo>
                <a:lnTo>
                  <a:pt x="10179109" y="1860490"/>
                </a:lnTo>
                <a:lnTo>
                  <a:pt x="10212976" y="1860490"/>
                </a:lnTo>
                <a:lnTo>
                  <a:pt x="10212976" y="1826624"/>
                </a:lnTo>
                <a:close/>
              </a:path>
              <a:path w="10213340" h="5017135">
                <a:moveTo>
                  <a:pt x="10212976" y="1894357"/>
                </a:moveTo>
                <a:lnTo>
                  <a:pt x="10179109" y="1894357"/>
                </a:lnTo>
                <a:lnTo>
                  <a:pt x="10179109" y="1928224"/>
                </a:lnTo>
                <a:lnTo>
                  <a:pt x="10212976" y="1928224"/>
                </a:lnTo>
                <a:lnTo>
                  <a:pt x="10212976" y="1894357"/>
                </a:lnTo>
                <a:close/>
              </a:path>
              <a:path w="10213340" h="5017135">
                <a:moveTo>
                  <a:pt x="10212976" y="1962090"/>
                </a:moveTo>
                <a:lnTo>
                  <a:pt x="10179109" y="1962090"/>
                </a:lnTo>
                <a:lnTo>
                  <a:pt x="10179109" y="1995957"/>
                </a:lnTo>
                <a:lnTo>
                  <a:pt x="10212976" y="1995957"/>
                </a:lnTo>
                <a:lnTo>
                  <a:pt x="10212976" y="1962090"/>
                </a:lnTo>
                <a:close/>
              </a:path>
              <a:path w="10213340" h="5017135">
                <a:moveTo>
                  <a:pt x="10212976" y="2029824"/>
                </a:moveTo>
                <a:lnTo>
                  <a:pt x="10179109" y="2029824"/>
                </a:lnTo>
                <a:lnTo>
                  <a:pt x="10179109" y="2063690"/>
                </a:lnTo>
                <a:lnTo>
                  <a:pt x="10212976" y="2063690"/>
                </a:lnTo>
                <a:lnTo>
                  <a:pt x="10212976" y="2029824"/>
                </a:lnTo>
                <a:close/>
              </a:path>
              <a:path w="10213340" h="5017135">
                <a:moveTo>
                  <a:pt x="10212976" y="2097557"/>
                </a:moveTo>
                <a:lnTo>
                  <a:pt x="10179109" y="2097557"/>
                </a:lnTo>
                <a:lnTo>
                  <a:pt x="10179109" y="2131424"/>
                </a:lnTo>
                <a:lnTo>
                  <a:pt x="10212976" y="2131424"/>
                </a:lnTo>
                <a:lnTo>
                  <a:pt x="10212976" y="2097557"/>
                </a:lnTo>
                <a:close/>
              </a:path>
              <a:path w="10213340" h="5017135">
                <a:moveTo>
                  <a:pt x="10212976" y="2165290"/>
                </a:moveTo>
                <a:lnTo>
                  <a:pt x="10179109" y="2165290"/>
                </a:lnTo>
                <a:lnTo>
                  <a:pt x="10179109" y="2199157"/>
                </a:lnTo>
                <a:lnTo>
                  <a:pt x="10212976" y="2199157"/>
                </a:lnTo>
                <a:lnTo>
                  <a:pt x="10212976" y="2165290"/>
                </a:lnTo>
                <a:close/>
              </a:path>
              <a:path w="10213340" h="5017135">
                <a:moveTo>
                  <a:pt x="10212976" y="2233024"/>
                </a:moveTo>
                <a:lnTo>
                  <a:pt x="10179109" y="2233024"/>
                </a:lnTo>
                <a:lnTo>
                  <a:pt x="10179109" y="2266890"/>
                </a:lnTo>
                <a:lnTo>
                  <a:pt x="10212976" y="2266890"/>
                </a:lnTo>
                <a:lnTo>
                  <a:pt x="10212976" y="2233024"/>
                </a:lnTo>
                <a:close/>
              </a:path>
              <a:path w="10213340" h="5017135">
                <a:moveTo>
                  <a:pt x="10212976" y="2300757"/>
                </a:moveTo>
                <a:lnTo>
                  <a:pt x="10179109" y="2300757"/>
                </a:lnTo>
                <a:lnTo>
                  <a:pt x="10179109" y="2334624"/>
                </a:lnTo>
                <a:lnTo>
                  <a:pt x="10212976" y="2334624"/>
                </a:lnTo>
                <a:lnTo>
                  <a:pt x="10212976" y="2300757"/>
                </a:lnTo>
                <a:close/>
              </a:path>
              <a:path w="10213340" h="5017135">
                <a:moveTo>
                  <a:pt x="10212976" y="2368490"/>
                </a:moveTo>
                <a:lnTo>
                  <a:pt x="10179109" y="2368490"/>
                </a:lnTo>
                <a:lnTo>
                  <a:pt x="10179109" y="2402357"/>
                </a:lnTo>
                <a:lnTo>
                  <a:pt x="10212976" y="2402357"/>
                </a:lnTo>
                <a:lnTo>
                  <a:pt x="10212976" y="2368490"/>
                </a:lnTo>
                <a:close/>
              </a:path>
              <a:path w="10213340" h="5017135">
                <a:moveTo>
                  <a:pt x="10212976" y="2436224"/>
                </a:moveTo>
                <a:lnTo>
                  <a:pt x="10179109" y="2436224"/>
                </a:lnTo>
                <a:lnTo>
                  <a:pt x="10179109" y="2470090"/>
                </a:lnTo>
                <a:lnTo>
                  <a:pt x="10212976" y="2470090"/>
                </a:lnTo>
                <a:lnTo>
                  <a:pt x="10212976" y="2436224"/>
                </a:lnTo>
                <a:close/>
              </a:path>
              <a:path w="10213340" h="5017135">
                <a:moveTo>
                  <a:pt x="10212976" y="2503957"/>
                </a:moveTo>
                <a:lnTo>
                  <a:pt x="10179109" y="2503957"/>
                </a:lnTo>
                <a:lnTo>
                  <a:pt x="10179109" y="2537824"/>
                </a:lnTo>
                <a:lnTo>
                  <a:pt x="10212976" y="2537824"/>
                </a:lnTo>
                <a:lnTo>
                  <a:pt x="10212976" y="2503957"/>
                </a:lnTo>
                <a:close/>
              </a:path>
              <a:path w="10213340" h="5017135">
                <a:moveTo>
                  <a:pt x="10212976" y="2571690"/>
                </a:moveTo>
                <a:lnTo>
                  <a:pt x="10179109" y="2571690"/>
                </a:lnTo>
                <a:lnTo>
                  <a:pt x="10179109" y="2605557"/>
                </a:lnTo>
                <a:lnTo>
                  <a:pt x="10212976" y="2605557"/>
                </a:lnTo>
                <a:lnTo>
                  <a:pt x="10212976" y="2571690"/>
                </a:lnTo>
                <a:close/>
              </a:path>
              <a:path w="10213340" h="5017135">
                <a:moveTo>
                  <a:pt x="10212976" y="2639424"/>
                </a:moveTo>
                <a:lnTo>
                  <a:pt x="10179109" y="2639424"/>
                </a:lnTo>
                <a:lnTo>
                  <a:pt x="10179109" y="2673290"/>
                </a:lnTo>
                <a:lnTo>
                  <a:pt x="10212976" y="2673290"/>
                </a:lnTo>
                <a:lnTo>
                  <a:pt x="10212976" y="2639424"/>
                </a:lnTo>
                <a:close/>
              </a:path>
              <a:path w="10213340" h="5017135">
                <a:moveTo>
                  <a:pt x="10212976" y="2707157"/>
                </a:moveTo>
                <a:lnTo>
                  <a:pt x="10179109" y="2707157"/>
                </a:lnTo>
                <a:lnTo>
                  <a:pt x="10179109" y="2741024"/>
                </a:lnTo>
                <a:lnTo>
                  <a:pt x="10212976" y="2741024"/>
                </a:lnTo>
                <a:lnTo>
                  <a:pt x="10212976" y="2707157"/>
                </a:lnTo>
                <a:close/>
              </a:path>
              <a:path w="10213340" h="5017135">
                <a:moveTo>
                  <a:pt x="10212976" y="2774890"/>
                </a:moveTo>
                <a:lnTo>
                  <a:pt x="10179109" y="2774890"/>
                </a:lnTo>
                <a:lnTo>
                  <a:pt x="10179109" y="2808757"/>
                </a:lnTo>
                <a:lnTo>
                  <a:pt x="10212976" y="2808757"/>
                </a:lnTo>
                <a:lnTo>
                  <a:pt x="10212976" y="2774890"/>
                </a:lnTo>
                <a:close/>
              </a:path>
              <a:path w="10213340" h="5017135">
                <a:moveTo>
                  <a:pt x="10212976" y="2842624"/>
                </a:moveTo>
                <a:lnTo>
                  <a:pt x="10179109" y="2842624"/>
                </a:lnTo>
                <a:lnTo>
                  <a:pt x="10179109" y="2876490"/>
                </a:lnTo>
                <a:lnTo>
                  <a:pt x="10212976" y="2876490"/>
                </a:lnTo>
                <a:lnTo>
                  <a:pt x="10212976" y="2842624"/>
                </a:lnTo>
                <a:close/>
              </a:path>
              <a:path w="10213340" h="5017135">
                <a:moveTo>
                  <a:pt x="10212976" y="2910357"/>
                </a:moveTo>
                <a:lnTo>
                  <a:pt x="10179109" y="2910357"/>
                </a:lnTo>
                <a:lnTo>
                  <a:pt x="10179109" y="2944224"/>
                </a:lnTo>
                <a:lnTo>
                  <a:pt x="10212976" y="2944224"/>
                </a:lnTo>
                <a:lnTo>
                  <a:pt x="10212976" y="2910357"/>
                </a:lnTo>
                <a:close/>
              </a:path>
              <a:path w="10213340" h="5017135">
                <a:moveTo>
                  <a:pt x="10212976" y="2978090"/>
                </a:moveTo>
                <a:lnTo>
                  <a:pt x="10179109" y="2978090"/>
                </a:lnTo>
                <a:lnTo>
                  <a:pt x="10179109" y="3011957"/>
                </a:lnTo>
                <a:lnTo>
                  <a:pt x="10212976" y="3011957"/>
                </a:lnTo>
                <a:lnTo>
                  <a:pt x="10212976" y="2978090"/>
                </a:lnTo>
                <a:close/>
              </a:path>
              <a:path w="10213340" h="5017135">
                <a:moveTo>
                  <a:pt x="10212976" y="3045824"/>
                </a:moveTo>
                <a:lnTo>
                  <a:pt x="10179109" y="3045824"/>
                </a:lnTo>
                <a:lnTo>
                  <a:pt x="10179109" y="3079690"/>
                </a:lnTo>
                <a:lnTo>
                  <a:pt x="10212976" y="3079690"/>
                </a:lnTo>
                <a:lnTo>
                  <a:pt x="10212976" y="3045824"/>
                </a:lnTo>
                <a:close/>
              </a:path>
              <a:path w="10213340" h="5017135">
                <a:moveTo>
                  <a:pt x="10212976" y="3113557"/>
                </a:moveTo>
                <a:lnTo>
                  <a:pt x="10179109" y="3113557"/>
                </a:lnTo>
                <a:lnTo>
                  <a:pt x="10179109" y="3147424"/>
                </a:lnTo>
                <a:lnTo>
                  <a:pt x="10212976" y="3147424"/>
                </a:lnTo>
                <a:lnTo>
                  <a:pt x="10212976" y="3113557"/>
                </a:lnTo>
                <a:close/>
              </a:path>
              <a:path w="10213340" h="5017135">
                <a:moveTo>
                  <a:pt x="10212976" y="3181290"/>
                </a:moveTo>
                <a:lnTo>
                  <a:pt x="10179109" y="3181290"/>
                </a:lnTo>
                <a:lnTo>
                  <a:pt x="10179109" y="3215157"/>
                </a:lnTo>
                <a:lnTo>
                  <a:pt x="10212976" y="3215157"/>
                </a:lnTo>
                <a:lnTo>
                  <a:pt x="10212976" y="3181290"/>
                </a:lnTo>
                <a:close/>
              </a:path>
              <a:path w="10213340" h="5017135">
                <a:moveTo>
                  <a:pt x="10212976" y="3249024"/>
                </a:moveTo>
                <a:lnTo>
                  <a:pt x="10179109" y="3249024"/>
                </a:lnTo>
                <a:lnTo>
                  <a:pt x="10179109" y="3282890"/>
                </a:lnTo>
                <a:lnTo>
                  <a:pt x="10212976" y="3282890"/>
                </a:lnTo>
                <a:lnTo>
                  <a:pt x="10212976" y="3249024"/>
                </a:lnTo>
                <a:close/>
              </a:path>
              <a:path w="10213340" h="5017135">
                <a:moveTo>
                  <a:pt x="10212976" y="3316757"/>
                </a:moveTo>
                <a:lnTo>
                  <a:pt x="10179109" y="3316757"/>
                </a:lnTo>
                <a:lnTo>
                  <a:pt x="10179109" y="3350624"/>
                </a:lnTo>
                <a:lnTo>
                  <a:pt x="10212976" y="3350624"/>
                </a:lnTo>
                <a:lnTo>
                  <a:pt x="10212976" y="3316757"/>
                </a:lnTo>
                <a:close/>
              </a:path>
              <a:path w="10213340" h="5017135">
                <a:moveTo>
                  <a:pt x="10212976" y="3384490"/>
                </a:moveTo>
                <a:lnTo>
                  <a:pt x="10179109" y="3384490"/>
                </a:lnTo>
                <a:lnTo>
                  <a:pt x="10179109" y="3418357"/>
                </a:lnTo>
                <a:lnTo>
                  <a:pt x="10212976" y="3418357"/>
                </a:lnTo>
                <a:lnTo>
                  <a:pt x="10212976" y="3384490"/>
                </a:lnTo>
                <a:close/>
              </a:path>
              <a:path w="10213340" h="5017135">
                <a:moveTo>
                  <a:pt x="10212976" y="3452224"/>
                </a:moveTo>
                <a:lnTo>
                  <a:pt x="10179109" y="3452224"/>
                </a:lnTo>
                <a:lnTo>
                  <a:pt x="10179109" y="3486090"/>
                </a:lnTo>
                <a:lnTo>
                  <a:pt x="10212976" y="3486090"/>
                </a:lnTo>
                <a:lnTo>
                  <a:pt x="10212976" y="3452224"/>
                </a:lnTo>
                <a:close/>
              </a:path>
              <a:path w="10213340" h="5017135">
                <a:moveTo>
                  <a:pt x="10212976" y="3519957"/>
                </a:moveTo>
                <a:lnTo>
                  <a:pt x="10179109" y="3519957"/>
                </a:lnTo>
                <a:lnTo>
                  <a:pt x="10179109" y="3553824"/>
                </a:lnTo>
                <a:lnTo>
                  <a:pt x="10212976" y="3553824"/>
                </a:lnTo>
                <a:lnTo>
                  <a:pt x="10212976" y="3519957"/>
                </a:lnTo>
                <a:close/>
              </a:path>
              <a:path w="10213340" h="5017135">
                <a:moveTo>
                  <a:pt x="10212976" y="3587690"/>
                </a:moveTo>
                <a:lnTo>
                  <a:pt x="10179109" y="3587690"/>
                </a:lnTo>
                <a:lnTo>
                  <a:pt x="10179109" y="3621557"/>
                </a:lnTo>
                <a:lnTo>
                  <a:pt x="10212976" y="3621557"/>
                </a:lnTo>
                <a:lnTo>
                  <a:pt x="10212976" y="3587690"/>
                </a:lnTo>
                <a:close/>
              </a:path>
              <a:path w="10213340" h="5017135">
                <a:moveTo>
                  <a:pt x="10212976" y="3655424"/>
                </a:moveTo>
                <a:lnTo>
                  <a:pt x="10179109" y="3655424"/>
                </a:lnTo>
                <a:lnTo>
                  <a:pt x="10179109" y="3689290"/>
                </a:lnTo>
                <a:lnTo>
                  <a:pt x="10212976" y="3689290"/>
                </a:lnTo>
                <a:lnTo>
                  <a:pt x="10212976" y="3655424"/>
                </a:lnTo>
                <a:close/>
              </a:path>
              <a:path w="10213340" h="5017135">
                <a:moveTo>
                  <a:pt x="10212976" y="3723157"/>
                </a:moveTo>
                <a:lnTo>
                  <a:pt x="10179109" y="3723157"/>
                </a:lnTo>
                <a:lnTo>
                  <a:pt x="10179109" y="3757024"/>
                </a:lnTo>
                <a:lnTo>
                  <a:pt x="10212976" y="3757024"/>
                </a:lnTo>
                <a:lnTo>
                  <a:pt x="10212976" y="3723157"/>
                </a:lnTo>
                <a:close/>
              </a:path>
              <a:path w="10213340" h="5017135">
                <a:moveTo>
                  <a:pt x="10212976" y="3790890"/>
                </a:moveTo>
                <a:lnTo>
                  <a:pt x="10179109" y="3790890"/>
                </a:lnTo>
                <a:lnTo>
                  <a:pt x="10179109" y="3824757"/>
                </a:lnTo>
                <a:lnTo>
                  <a:pt x="10212976" y="3824757"/>
                </a:lnTo>
                <a:lnTo>
                  <a:pt x="10212976" y="3790890"/>
                </a:lnTo>
                <a:close/>
              </a:path>
              <a:path w="10213340" h="5017135">
                <a:moveTo>
                  <a:pt x="10212976" y="3858624"/>
                </a:moveTo>
                <a:lnTo>
                  <a:pt x="10179109" y="3858624"/>
                </a:lnTo>
                <a:lnTo>
                  <a:pt x="10179109" y="3892490"/>
                </a:lnTo>
                <a:lnTo>
                  <a:pt x="10212976" y="3892490"/>
                </a:lnTo>
                <a:lnTo>
                  <a:pt x="10212976" y="3858624"/>
                </a:lnTo>
                <a:close/>
              </a:path>
              <a:path w="10213340" h="5017135">
                <a:moveTo>
                  <a:pt x="10212976" y="3926357"/>
                </a:moveTo>
                <a:lnTo>
                  <a:pt x="10179109" y="3926357"/>
                </a:lnTo>
                <a:lnTo>
                  <a:pt x="10179109" y="3960224"/>
                </a:lnTo>
                <a:lnTo>
                  <a:pt x="10212976" y="3960224"/>
                </a:lnTo>
                <a:lnTo>
                  <a:pt x="10212976" y="3926357"/>
                </a:lnTo>
                <a:close/>
              </a:path>
              <a:path w="10213340" h="5017135">
                <a:moveTo>
                  <a:pt x="10212976" y="3994090"/>
                </a:moveTo>
                <a:lnTo>
                  <a:pt x="10179109" y="3994090"/>
                </a:lnTo>
                <a:lnTo>
                  <a:pt x="10179109" y="4027957"/>
                </a:lnTo>
                <a:lnTo>
                  <a:pt x="10212976" y="4027957"/>
                </a:lnTo>
                <a:lnTo>
                  <a:pt x="10212976" y="3994090"/>
                </a:lnTo>
                <a:close/>
              </a:path>
              <a:path w="10213340" h="5017135">
                <a:moveTo>
                  <a:pt x="10212976" y="4061824"/>
                </a:moveTo>
                <a:lnTo>
                  <a:pt x="10179109" y="4061824"/>
                </a:lnTo>
                <a:lnTo>
                  <a:pt x="10179109" y="4095690"/>
                </a:lnTo>
                <a:lnTo>
                  <a:pt x="10212976" y="4095690"/>
                </a:lnTo>
                <a:lnTo>
                  <a:pt x="10212976" y="4061824"/>
                </a:lnTo>
                <a:close/>
              </a:path>
              <a:path w="10213340" h="5017135">
                <a:moveTo>
                  <a:pt x="10212976" y="4129557"/>
                </a:moveTo>
                <a:lnTo>
                  <a:pt x="10179109" y="4129557"/>
                </a:lnTo>
                <a:lnTo>
                  <a:pt x="10179109" y="4163424"/>
                </a:lnTo>
                <a:lnTo>
                  <a:pt x="10212976" y="4163424"/>
                </a:lnTo>
                <a:lnTo>
                  <a:pt x="10212976" y="4129557"/>
                </a:lnTo>
                <a:close/>
              </a:path>
              <a:path w="10213340" h="5017135">
                <a:moveTo>
                  <a:pt x="10212976" y="4197290"/>
                </a:moveTo>
                <a:lnTo>
                  <a:pt x="10179109" y="4197290"/>
                </a:lnTo>
                <a:lnTo>
                  <a:pt x="10179109" y="4231157"/>
                </a:lnTo>
                <a:lnTo>
                  <a:pt x="10212976" y="4231157"/>
                </a:lnTo>
                <a:lnTo>
                  <a:pt x="10212976" y="4197290"/>
                </a:lnTo>
                <a:close/>
              </a:path>
              <a:path w="10213340" h="5017135">
                <a:moveTo>
                  <a:pt x="10212976" y="4265024"/>
                </a:moveTo>
                <a:lnTo>
                  <a:pt x="10179109" y="4265024"/>
                </a:lnTo>
                <a:lnTo>
                  <a:pt x="10179109" y="4298890"/>
                </a:lnTo>
                <a:lnTo>
                  <a:pt x="10212976" y="4298890"/>
                </a:lnTo>
                <a:lnTo>
                  <a:pt x="10212976" y="4265024"/>
                </a:lnTo>
                <a:close/>
              </a:path>
              <a:path w="10213340" h="5017135">
                <a:moveTo>
                  <a:pt x="10212976" y="4332757"/>
                </a:moveTo>
                <a:lnTo>
                  <a:pt x="10179109" y="4332757"/>
                </a:lnTo>
                <a:lnTo>
                  <a:pt x="10179109" y="4366624"/>
                </a:lnTo>
                <a:lnTo>
                  <a:pt x="10212976" y="4366624"/>
                </a:lnTo>
                <a:lnTo>
                  <a:pt x="10212976" y="4332757"/>
                </a:lnTo>
                <a:close/>
              </a:path>
              <a:path w="10213340" h="5017135">
                <a:moveTo>
                  <a:pt x="10212976" y="4400490"/>
                </a:moveTo>
                <a:lnTo>
                  <a:pt x="10179109" y="4400490"/>
                </a:lnTo>
                <a:lnTo>
                  <a:pt x="10179109" y="4434357"/>
                </a:lnTo>
                <a:lnTo>
                  <a:pt x="10212976" y="4434357"/>
                </a:lnTo>
                <a:lnTo>
                  <a:pt x="10212976" y="4400490"/>
                </a:lnTo>
                <a:close/>
              </a:path>
              <a:path w="10213340" h="5017135">
                <a:moveTo>
                  <a:pt x="10212976" y="4468223"/>
                </a:moveTo>
                <a:lnTo>
                  <a:pt x="10179109" y="4468223"/>
                </a:lnTo>
                <a:lnTo>
                  <a:pt x="10179109" y="4502090"/>
                </a:lnTo>
                <a:lnTo>
                  <a:pt x="10212976" y="4502090"/>
                </a:lnTo>
                <a:lnTo>
                  <a:pt x="10212976" y="4468223"/>
                </a:lnTo>
                <a:close/>
              </a:path>
              <a:path w="10213340" h="5017135">
                <a:moveTo>
                  <a:pt x="10212976" y="4535957"/>
                </a:moveTo>
                <a:lnTo>
                  <a:pt x="10179109" y="4535957"/>
                </a:lnTo>
                <a:lnTo>
                  <a:pt x="10179109" y="4569823"/>
                </a:lnTo>
                <a:lnTo>
                  <a:pt x="10212976" y="4569823"/>
                </a:lnTo>
                <a:lnTo>
                  <a:pt x="10212976" y="4535957"/>
                </a:lnTo>
                <a:close/>
              </a:path>
              <a:path w="10213340" h="5017135">
                <a:moveTo>
                  <a:pt x="10212976" y="4603690"/>
                </a:moveTo>
                <a:lnTo>
                  <a:pt x="10179109" y="4603690"/>
                </a:lnTo>
                <a:lnTo>
                  <a:pt x="10179109" y="4637557"/>
                </a:lnTo>
                <a:lnTo>
                  <a:pt x="10212976" y="4637557"/>
                </a:lnTo>
                <a:lnTo>
                  <a:pt x="10212976" y="4603690"/>
                </a:lnTo>
                <a:close/>
              </a:path>
              <a:path w="10213340" h="5017135">
                <a:moveTo>
                  <a:pt x="10212976" y="4671423"/>
                </a:moveTo>
                <a:lnTo>
                  <a:pt x="10179109" y="4671423"/>
                </a:lnTo>
                <a:lnTo>
                  <a:pt x="10179109" y="4705290"/>
                </a:lnTo>
                <a:lnTo>
                  <a:pt x="10212976" y="4705290"/>
                </a:lnTo>
                <a:lnTo>
                  <a:pt x="10212976" y="4671423"/>
                </a:lnTo>
                <a:close/>
              </a:path>
              <a:path w="10213340" h="5017135">
                <a:moveTo>
                  <a:pt x="10212976" y="4739157"/>
                </a:moveTo>
                <a:lnTo>
                  <a:pt x="10179109" y="4739157"/>
                </a:lnTo>
                <a:lnTo>
                  <a:pt x="10179109" y="4773023"/>
                </a:lnTo>
                <a:lnTo>
                  <a:pt x="10212976" y="4773023"/>
                </a:lnTo>
                <a:lnTo>
                  <a:pt x="10212976" y="4739157"/>
                </a:lnTo>
                <a:close/>
              </a:path>
              <a:path w="10213340" h="5017135">
                <a:moveTo>
                  <a:pt x="10212976" y="4806890"/>
                </a:moveTo>
                <a:lnTo>
                  <a:pt x="10179109" y="4806890"/>
                </a:lnTo>
                <a:lnTo>
                  <a:pt x="10179109" y="4840757"/>
                </a:lnTo>
                <a:lnTo>
                  <a:pt x="10212976" y="4840757"/>
                </a:lnTo>
                <a:lnTo>
                  <a:pt x="10212976" y="4806890"/>
                </a:lnTo>
                <a:close/>
              </a:path>
              <a:path w="10213340" h="5017135">
                <a:moveTo>
                  <a:pt x="10212976" y="4874623"/>
                </a:moveTo>
                <a:lnTo>
                  <a:pt x="10179109" y="4874623"/>
                </a:lnTo>
                <a:lnTo>
                  <a:pt x="10179109" y="4908490"/>
                </a:lnTo>
                <a:lnTo>
                  <a:pt x="10212976" y="4908490"/>
                </a:lnTo>
                <a:lnTo>
                  <a:pt x="10212976" y="4874623"/>
                </a:lnTo>
                <a:close/>
              </a:path>
              <a:path w="10213340" h="5017135">
                <a:moveTo>
                  <a:pt x="10212976" y="4942357"/>
                </a:moveTo>
                <a:lnTo>
                  <a:pt x="10179109" y="4942357"/>
                </a:lnTo>
                <a:lnTo>
                  <a:pt x="10179109" y="4976223"/>
                </a:lnTo>
                <a:lnTo>
                  <a:pt x="10212976" y="4976223"/>
                </a:lnTo>
                <a:lnTo>
                  <a:pt x="10212976" y="4942357"/>
                </a:lnTo>
                <a:close/>
              </a:path>
              <a:path w="10213340" h="5017135">
                <a:moveTo>
                  <a:pt x="10185730" y="4982845"/>
                </a:moveTo>
                <a:lnTo>
                  <a:pt x="10151863" y="4982845"/>
                </a:lnTo>
                <a:lnTo>
                  <a:pt x="10151863" y="5016711"/>
                </a:lnTo>
                <a:lnTo>
                  <a:pt x="10185730" y="5016711"/>
                </a:lnTo>
                <a:lnTo>
                  <a:pt x="10185730" y="4982845"/>
                </a:lnTo>
                <a:close/>
              </a:path>
              <a:path w="10213340" h="5017135">
                <a:moveTo>
                  <a:pt x="10117996" y="4982845"/>
                </a:moveTo>
                <a:lnTo>
                  <a:pt x="10084130" y="4982845"/>
                </a:lnTo>
                <a:lnTo>
                  <a:pt x="10084130" y="5016711"/>
                </a:lnTo>
                <a:lnTo>
                  <a:pt x="10117996" y="5016711"/>
                </a:lnTo>
                <a:lnTo>
                  <a:pt x="10117996" y="4982845"/>
                </a:lnTo>
                <a:close/>
              </a:path>
              <a:path w="10213340" h="5017135">
                <a:moveTo>
                  <a:pt x="10050263" y="4982845"/>
                </a:moveTo>
                <a:lnTo>
                  <a:pt x="10016396" y="4982845"/>
                </a:lnTo>
                <a:lnTo>
                  <a:pt x="10016396" y="5016711"/>
                </a:lnTo>
                <a:lnTo>
                  <a:pt x="10050263" y="5016711"/>
                </a:lnTo>
                <a:lnTo>
                  <a:pt x="10050263" y="4982845"/>
                </a:lnTo>
                <a:close/>
              </a:path>
              <a:path w="10213340" h="5017135">
                <a:moveTo>
                  <a:pt x="9982530" y="4982845"/>
                </a:moveTo>
                <a:lnTo>
                  <a:pt x="9948663" y="4982845"/>
                </a:lnTo>
                <a:lnTo>
                  <a:pt x="9948663" y="5016711"/>
                </a:lnTo>
                <a:lnTo>
                  <a:pt x="9982530" y="5016711"/>
                </a:lnTo>
                <a:lnTo>
                  <a:pt x="9982530" y="4982845"/>
                </a:lnTo>
                <a:close/>
              </a:path>
              <a:path w="10213340" h="5017135">
                <a:moveTo>
                  <a:pt x="9914796" y="4982845"/>
                </a:moveTo>
                <a:lnTo>
                  <a:pt x="9880930" y="4982845"/>
                </a:lnTo>
                <a:lnTo>
                  <a:pt x="9880930" y="5016711"/>
                </a:lnTo>
                <a:lnTo>
                  <a:pt x="9914796" y="5016711"/>
                </a:lnTo>
                <a:lnTo>
                  <a:pt x="9914796" y="4982845"/>
                </a:lnTo>
                <a:close/>
              </a:path>
              <a:path w="10213340" h="5017135">
                <a:moveTo>
                  <a:pt x="9847063" y="4982845"/>
                </a:moveTo>
                <a:lnTo>
                  <a:pt x="9813196" y="4982845"/>
                </a:lnTo>
                <a:lnTo>
                  <a:pt x="9813196" y="5016711"/>
                </a:lnTo>
                <a:lnTo>
                  <a:pt x="9847063" y="5016711"/>
                </a:lnTo>
                <a:lnTo>
                  <a:pt x="9847063" y="4982845"/>
                </a:lnTo>
                <a:close/>
              </a:path>
              <a:path w="10213340" h="5017135">
                <a:moveTo>
                  <a:pt x="9779330" y="4982845"/>
                </a:moveTo>
                <a:lnTo>
                  <a:pt x="9745463" y="4982845"/>
                </a:lnTo>
                <a:lnTo>
                  <a:pt x="9745463" y="5016711"/>
                </a:lnTo>
                <a:lnTo>
                  <a:pt x="9779330" y="5016711"/>
                </a:lnTo>
                <a:lnTo>
                  <a:pt x="9779330" y="4982845"/>
                </a:lnTo>
                <a:close/>
              </a:path>
              <a:path w="10213340" h="5017135">
                <a:moveTo>
                  <a:pt x="9711596" y="4982845"/>
                </a:moveTo>
                <a:lnTo>
                  <a:pt x="9677730" y="4982845"/>
                </a:lnTo>
                <a:lnTo>
                  <a:pt x="9677730" y="5016711"/>
                </a:lnTo>
                <a:lnTo>
                  <a:pt x="9711596" y="5016711"/>
                </a:lnTo>
                <a:lnTo>
                  <a:pt x="9711596" y="4982845"/>
                </a:lnTo>
                <a:close/>
              </a:path>
              <a:path w="10213340" h="5017135">
                <a:moveTo>
                  <a:pt x="9643863" y="4982845"/>
                </a:moveTo>
                <a:lnTo>
                  <a:pt x="9609996" y="4982845"/>
                </a:lnTo>
                <a:lnTo>
                  <a:pt x="9609996" y="5016711"/>
                </a:lnTo>
                <a:lnTo>
                  <a:pt x="9643863" y="5016711"/>
                </a:lnTo>
                <a:lnTo>
                  <a:pt x="9643863" y="4982845"/>
                </a:lnTo>
                <a:close/>
              </a:path>
              <a:path w="10213340" h="5017135">
                <a:moveTo>
                  <a:pt x="9576130" y="4982845"/>
                </a:moveTo>
                <a:lnTo>
                  <a:pt x="9542263" y="4982845"/>
                </a:lnTo>
                <a:lnTo>
                  <a:pt x="9542263" y="5016711"/>
                </a:lnTo>
                <a:lnTo>
                  <a:pt x="9576130" y="5016711"/>
                </a:lnTo>
                <a:lnTo>
                  <a:pt x="9576130" y="4982845"/>
                </a:lnTo>
                <a:close/>
              </a:path>
              <a:path w="10213340" h="5017135">
                <a:moveTo>
                  <a:pt x="9508396" y="4982845"/>
                </a:moveTo>
                <a:lnTo>
                  <a:pt x="9474530" y="4982845"/>
                </a:lnTo>
                <a:lnTo>
                  <a:pt x="9474530" y="5016711"/>
                </a:lnTo>
                <a:lnTo>
                  <a:pt x="9508396" y="5016711"/>
                </a:lnTo>
                <a:lnTo>
                  <a:pt x="9508396" y="4982845"/>
                </a:lnTo>
                <a:close/>
              </a:path>
              <a:path w="10213340" h="5017135">
                <a:moveTo>
                  <a:pt x="9440663" y="4982845"/>
                </a:moveTo>
                <a:lnTo>
                  <a:pt x="9406796" y="4982845"/>
                </a:lnTo>
                <a:lnTo>
                  <a:pt x="9406796" y="5016711"/>
                </a:lnTo>
                <a:lnTo>
                  <a:pt x="9440663" y="5016711"/>
                </a:lnTo>
                <a:lnTo>
                  <a:pt x="9440663" y="4982845"/>
                </a:lnTo>
                <a:close/>
              </a:path>
              <a:path w="10213340" h="5017135">
                <a:moveTo>
                  <a:pt x="9372930" y="4982845"/>
                </a:moveTo>
                <a:lnTo>
                  <a:pt x="9339063" y="4982845"/>
                </a:lnTo>
                <a:lnTo>
                  <a:pt x="9339063" y="5016711"/>
                </a:lnTo>
                <a:lnTo>
                  <a:pt x="9372930" y="5016711"/>
                </a:lnTo>
                <a:lnTo>
                  <a:pt x="9372930" y="4982845"/>
                </a:lnTo>
                <a:close/>
              </a:path>
              <a:path w="10213340" h="5017135">
                <a:moveTo>
                  <a:pt x="9305196" y="4982845"/>
                </a:moveTo>
                <a:lnTo>
                  <a:pt x="9271330" y="4982845"/>
                </a:lnTo>
                <a:lnTo>
                  <a:pt x="9271330" y="5016711"/>
                </a:lnTo>
                <a:lnTo>
                  <a:pt x="9305196" y="5016711"/>
                </a:lnTo>
                <a:lnTo>
                  <a:pt x="9305196" y="4982845"/>
                </a:lnTo>
                <a:close/>
              </a:path>
              <a:path w="10213340" h="5017135">
                <a:moveTo>
                  <a:pt x="9237463" y="4982845"/>
                </a:moveTo>
                <a:lnTo>
                  <a:pt x="9203596" y="4982845"/>
                </a:lnTo>
                <a:lnTo>
                  <a:pt x="9203596" y="5016711"/>
                </a:lnTo>
                <a:lnTo>
                  <a:pt x="9237463" y="5016711"/>
                </a:lnTo>
                <a:lnTo>
                  <a:pt x="9237463" y="4982845"/>
                </a:lnTo>
                <a:close/>
              </a:path>
              <a:path w="10213340" h="5017135">
                <a:moveTo>
                  <a:pt x="9169730" y="4982845"/>
                </a:moveTo>
                <a:lnTo>
                  <a:pt x="9135863" y="4982845"/>
                </a:lnTo>
                <a:lnTo>
                  <a:pt x="9135863" y="5016711"/>
                </a:lnTo>
                <a:lnTo>
                  <a:pt x="9169730" y="5016711"/>
                </a:lnTo>
                <a:lnTo>
                  <a:pt x="9169730" y="4982845"/>
                </a:lnTo>
                <a:close/>
              </a:path>
              <a:path w="10213340" h="5017135">
                <a:moveTo>
                  <a:pt x="9101996" y="4982845"/>
                </a:moveTo>
                <a:lnTo>
                  <a:pt x="9068130" y="4982845"/>
                </a:lnTo>
                <a:lnTo>
                  <a:pt x="9068130" y="5016711"/>
                </a:lnTo>
                <a:lnTo>
                  <a:pt x="9101996" y="5016711"/>
                </a:lnTo>
                <a:lnTo>
                  <a:pt x="9101996" y="4982845"/>
                </a:lnTo>
                <a:close/>
              </a:path>
              <a:path w="10213340" h="5017135">
                <a:moveTo>
                  <a:pt x="9034263" y="4982845"/>
                </a:moveTo>
                <a:lnTo>
                  <a:pt x="9000396" y="4982845"/>
                </a:lnTo>
                <a:lnTo>
                  <a:pt x="9000396" y="5016711"/>
                </a:lnTo>
                <a:lnTo>
                  <a:pt x="9034263" y="5016711"/>
                </a:lnTo>
                <a:lnTo>
                  <a:pt x="9034263" y="4982845"/>
                </a:lnTo>
                <a:close/>
              </a:path>
              <a:path w="10213340" h="5017135">
                <a:moveTo>
                  <a:pt x="8966530" y="4982845"/>
                </a:moveTo>
                <a:lnTo>
                  <a:pt x="8932663" y="4982845"/>
                </a:lnTo>
                <a:lnTo>
                  <a:pt x="8932663" y="5016711"/>
                </a:lnTo>
                <a:lnTo>
                  <a:pt x="8966530" y="5016711"/>
                </a:lnTo>
                <a:lnTo>
                  <a:pt x="8966530" y="4982845"/>
                </a:lnTo>
                <a:close/>
              </a:path>
              <a:path w="10213340" h="5017135">
                <a:moveTo>
                  <a:pt x="8898796" y="4982845"/>
                </a:moveTo>
                <a:lnTo>
                  <a:pt x="8864930" y="4982845"/>
                </a:lnTo>
                <a:lnTo>
                  <a:pt x="8864930" y="5016711"/>
                </a:lnTo>
                <a:lnTo>
                  <a:pt x="8898796" y="5016711"/>
                </a:lnTo>
                <a:lnTo>
                  <a:pt x="8898796" y="4982845"/>
                </a:lnTo>
                <a:close/>
              </a:path>
              <a:path w="10213340" h="5017135">
                <a:moveTo>
                  <a:pt x="8831063" y="4982845"/>
                </a:moveTo>
                <a:lnTo>
                  <a:pt x="8797196" y="4982845"/>
                </a:lnTo>
                <a:lnTo>
                  <a:pt x="8797196" y="5016711"/>
                </a:lnTo>
                <a:lnTo>
                  <a:pt x="8831063" y="5016711"/>
                </a:lnTo>
                <a:lnTo>
                  <a:pt x="8831063" y="4982845"/>
                </a:lnTo>
                <a:close/>
              </a:path>
              <a:path w="10213340" h="5017135">
                <a:moveTo>
                  <a:pt x="8763330" y="4982845"/>
                </a:moveTo>
                <a:lnTo>
                  <a:pt x="8729463" y="4982845"/>
                </a:lnTo>
                <a:lnTo>
                  <a:pt x="8729463" y="5016711"/>
                </a:lnTo>
                <a:lnTo>
                  <a:pt x="8763330" y="5016711"/>
                </a:lnTo>
                <a:lnTo>
                  <a:pt x="8763330" y="4982845"/>
                </a:lnTo>
                <a:close/>
              </a:path>
              <a:path w="10213340" h="5017135">
                <a:moveTo>
                  <a:pt x="8695596" y="4982845"/>
                </a:moveTo>
                <a:lnTo>
                  <a:pt x="8661730" y="4982845"/>
                </a:lnTo>
                <a:lnTo>
                  <a:pt x="8661730" y="5016711"/>
                </a:lnTo>
                <a:lnTo>
                  <a:pt x="8695596" y="5016711"/>
                </a:lnTo>
                <a:lnTo>
                  <a:pt x="8695596" y="4982845"/>
                </a:lnTo>
                <a:close/>
              </a:path>
              <a:path w="10213340" h="5017135">
                <a:moveTo>
                  <a:pt x="8627863" y="4982845"/>
                </a:moveTo>
                <a:lnTo>
                  <a:pt x="8593996" y="4982845"/>
                </a:lnTo>
                <a:lnTo>
                  <a:pt x="8593996" y="5016711"/>
                </a:lnTo>
                <a:lnTo>
                  <a:pt x="8627863" y="5016711"/>
                </a:lnTo>
                <a:lnTo>
                  <a:pt x="8627863" y="4982845"/>
                </a:lnTo>
                <a:close/>
              </a:path>
              <a:path w="10213340" h="5017135">
                <a:moveTo>
                  <a:pt x="8560130" y="4982845"/>
                </a:moveTo>
                <a:lnTo>
                  <a:pt x="8526263" y="4982845"/>
                </a:lnTo>
                <a:lnTo>
                  <a:pt x="8526263" y="5016711"/>
                </a:lnTo>
                <a:lnTo>
                  <a:pt x="8560130" y="5016711"/>
                </a:lnTo>
                <a:lnTo>
                  <a:pt x="8560130" y="4982845"/>
                </a:lnTo>
                <a:close/>
              </a:path>
              <a:path w="10213340" h="5017135">
                <a:moveTo>
                  <a:pt x="8492396" y="4982845"/>
                </a:moveTo>
                <a:lnTo>
                  <a:pt x="8458530" y="4982845"/>
                </a:lnTo>
                <a:lnTo>
                  <a:pt x="8458530" y="5016711"/>
                </a:lnTo>
                <a:lnTo>
                  <a:pt x="8492396" y="5016711"/>
                </a:lnTo>
                <a:lnTo>
                  <a:pt x="8492396" y="4982845"/>
                </a:lnTo>
                <a:close/>
              </a:path>
              <a:path w="10213340" h="5017135">
                <a:moveTo>
                  <a:pt x="8424663" y="4982845"/>
                </a:moveTo>
                <a:lnTo>
                  <a:pt x="8390796" y="4982845"/>
                </a:lnTo>
                <a:lnTo>
                  <a:pt x="8390796" y="5016711"/>
                </a:lnTo>
                <a:lnTo>
                  <a:pt x="8424663" y="5016711"/>
                </a:lnTo>
                <a:lnTo>
                  <a:pt x="8424663" y="4982845"/>
                </a:lnTo>
                <a:close/>
              </a:path>
              <a:path w="10213340" h="5017135">
                <a:moveTo>
                  <a:pt x="8356930" y="4982845"/>
                </a:moveTo>
                <a:lnTo>
                  <a:pt x="8323063" y="4982845"/>
                </a:lnTo>
                <a:lnTo>
                  <a:pt x="8323063" y="5016711"/>
                </a:lnTo>
                <a:lnTo>
                  <a:pt x="8356930" y="5016711"/>
                </a:lnTo>
                <a:lnTo>
                  <a:pt x="8356930" y="4982845"/>
                </a:lnTo>
                <a:close/>
              </a:path>
              <a:path w="10213340" h="5017135">
                <a:moveTo>
                  <a:pt x="8289196" y="4982845"/>
                </a:moveTo>
                <a:lnTo>
                  <a:pt x="8255330" y="4982845"/>
                </a:lnTo>
                <a:lnTo>
                  <a:pt x="8255330" y="5016711"/>
                </a:lnTo>
                <a:lnTo>
                  <a:pt x="8289196" y="5016711"/>
                </a:lnTo>
                <a:lnTo>
                  <a:pt x="8289196" y="4982845"/>
                </a:lnTo>
                <a:close/>
              </a:path>
              <a:path w="10213340" h="5017135">
                <a:moveTo>
                  <a:pt x="8221463" y="4982845"/>
                </a:moveTo>
                <a:lnTo>
                  <a:pt x="8187596" y="4982845"/>
                </a:lnTo>
                <a:lnTo>
                  <a:pt x="8187596" y="5016711"/>
                </a:lnTo>
                <a:lnTo>
                  <a:pt x="8221463" y="5016711"/>
                </a:lnTo>
                <a:lnTo>
                  <a:pt x="8221463" y="4982845"/>
                </a:lnTo>
                <a:close/>
              </a:path>
              <a:path w="10213340" h="5017135">
                <a:moveTo>
                  <a:pt x="8153730" y="4982845"/>
                </a:moveTo>
                <a:lnTo>
                  <a:pt x="8119863" y="4982845"/>
                </a:lnTo>
                <a:lnTo>
                  <a:pt x="8119863" y="5016711"/>
                </a:lnTo>
                <a:lnTo>
                  <a:pt x="8153730" y="5016711"/>
                </a:lnTo>
                <a:lnTo>
                  <a:pt x="8153730" y="4982845"/>
                </a:lnTo>
                <a:close/>
              </a:path>
              <a:path w="10213340" h="5017135">
                <a:moveTo>
                  <a:pt x="8085996" y="4982845"/>
                </a:moveTo>
                <a:lnTo>
                  <a:pt x="8052130" y="4982845"/>
                </a:lnTo>
                <a:lnTo>
                  <a:pt x="8052130" y="5016711"/>
                </a:lnTo>
                <a:lnTo>
                  <a:pt x="8085996" y="5016711"/>
                </a:lnTo>
                <a:lnTo>
                  <a:pt x="8085996" y="4982845"/>
                </a:lnTo>
                <a:close/>
              </a:path>
              <a:path w="10213340" h="5017135">
                <a:moveTo>
                  <a:pt x="8018263" y="4982845"/>
                </a:moveTo>
                <a:lnTo>
                  <a:pt x="7984396" y="4982845"/>
                </a:lnTo>
                <a:lnTo>
                  <a:pt x="7984396" y="5016711"/>
                </a:lnTo>
                <a:lnTo>
                  <a:pt x="8018263" y="5016711"/>
                </a:lnTo>
                <a:lnTo>
                  <a:pt x="8018263" y="4982845"/>
                </a:lnTo>
                <a:close/>
              </a:path>
              <a:path w="10213340" h="5017135">
                <a:moveTo>
                  <a:pt x="7950530" y="4982845"/>
                </a:moveTo>
                <a:lnTo>
                  <a:pt x="7916663" y="4982845"/>
                </a:lnTo>
                <a:lnTo>
                  <a:pt x="7916663" y="5016711"/>
                </a:lnTo>
                <a:lnTo>
                  <a:pt x="7950530" y="5016711"/>
                </a:lnTo>
                <a:lnTo>
                  <a:pt x="7950530" y="4982845"/>
                </a:lnTo>
                <a:close/>
              </a:path>
              <a:path w="10213340" h="5017135">
                <a:moveTo>
                  <a:pt x="7882796" y="4982845"/>
                </a:moveTo>
                <a:lnTo>
                  <a:pt x="7848930" y="4982845"/>
                </a:lnTo>
                <a:lnTo>
                  <a:pt x="7848930" y="5016711"/>
                </a:lnTo>
                <a:lnTo>
                  <a:pt x="7882796" y="5016711"/>
                </a:lnTo>
                <a:lnTo>
                  <a:pt x="7882796" y="4982845"/>
                </a:lnTo>
                <a:close/>
              </a:path>
              <a:path w="10213340" h="5017135">
                <a:moveTo>
                  <a:pt x="7815063" y="4982845"/>
                </a:moveTo>
                <a:lnTo>
                  <a:pt x="7781196" y="4982845"/>
                </a:lnTo>
                <a:lnTo>
                  <a:pt x="7781196" y="5016711"/>
                </a:lnTo>
                <a:lnTo>
                  <a:pt x="7815063" y="5016711"/>
                </a:lnTo>
                <a:lnTo>
                  <a:pt x="7815063" y="4982845"/>
                </a:lnTo>
                <a:close/>
              </a:path>
              <a:path w="10213340" h="5017135">
                <a:moveTo>
                  <a:pt x="7747330" y="4982845"/>
                </a:moveTo>
                <a:lnTo>
                  <a:pt x="7713463" y="4982845"/>
                </a:lnTo>
                <a:lnTo>
                  <a:pt x="7713463" y="5016711"/>
                </a:lnTo>
                <a:lnTo>
                  <a:pt x="7747330" y="5016711"/>
                </a:lnTo>
                <a:lnTo>
                  <a:pt x="7747330" y="4982845"/>
                </a:lnTo>
                <a:close/>
              </a:path>
              <a:path w="10213340" h="5017135">
                <a:moveTo>
                  <a:pt x="7679596" y="4982845"/>
                </a:moveTo>
                <a:lnTo>
                  <a:pt x="7645730" y="4982845"/>
                </a:lnTo>
                <a:lnTo>
                  <a:pt x="7645730" y="5016711"/>
                </a:lnTo>
                <a:lnTo>
                  <a:pt x="7679596" y="5016711"/>
                </a:lnTo>
                <a:lnTo>
                  <a:pt x="7679596" y="4982845"/>
                </a:lnTo>
                <a:close/>
              </a:path>
              <a:path w="10213340" h="5017135">
                <a:moveTo>
                  <a:pt x="7611863" y="4982845"/>
                </a:moveTo>
                <a:lnTo>
                  <a:pt x="7577996" y="4982845"/>
                </a:lnTo>
                <a:lnTo>
                  <a:pt x="7577996" y="5016711"/>
                </a:lnTo>
                <a:lnTo>
                  <a:pt x="7611863" y="5016711"/>
                </a:lnTo>
                <a:lnTo>
                  <a:pt x="7611863" y="4982845"/>
                </a:lnTo>
                <a:close/>
              </a:path>
              <a:path w="10213340" h="5017135">
                <a:moveTo>
                  <a:pt x="7544130" y="4982845"/>
                </a:moveTo>
                <a:lnTo>
                  <a:pt x="7510263" y="4982845"/>
                </a:lnTo>
                <a:lnTo>
                  <a:pt x="7510263" y="5016711"/>
                </a:lnTo>
                <a:lnTo>
                  <a:pt x="7544130" y="5016711"/>
                </a:lnTo>
                <a:lnTo>
                  <a:pt x="7544130" y="4982845"/>
                </a:lnTo>
                <a:close/>
              </a:path>
              <a:path w="10213340" h="5017135">
                <a:moveTo>
                  <a:pt x="7476396" y="4982845"/>
                </a:moveTo>
                <a:lnTo>
                  <a:pt x="7442530" y="4982845"/>
                </a:lnTo>
                <a:lnTo>
                  <a:pt x="7442530" y="5016711"/>
                </a:lnTo>
                <a:lnTo>
                  <a:pt x="7476396" y="5016711"/>
                </a:lnTo>
                <a:lnTo>
                  <a:pt x="7476396" y="4982845"/>
                </a:lnTo>
                <a:close/>
              </a:path>
              <a:path w="10213340" h="5017135">
                <a:moveTo>
                  <a:pt x="7408663" y="4982845"/>
                </a:moveTo>
                <a:lnTo>
                  <a:pt x="7374796" y="4982845"/>
                </a:lnTo>
                <a:lnTo>
                  <a:pt x="7374796" y="5016711"/>
                </a:lnTo>
                <a:lnTo>
                  <a:pt x="7408663" y="5016711"/>
                </a:lnTo>
                <a:lnTo>
                  <a:pt x="7408663" y="4982845"/>
                </a:lnTo>
                <a:close/>
              </a:path>
              <a:path w="10213340" h="5017135">
                <a:moveTo>
                  <a:pt x="7340930" y="4982845"/>
                </a:moveTo>
                <a:lnTo>
                  <a:pt x="7307063" y="4982845"/>
                </a:lnTo>
                <a:lnTo>
                  <a:pt x="7307063" y="5016711"/>
                </a:lnTo>
                <a:lnTo>
                  <a:pt x="7340930" y="5016711"/>
                </a:lnTo>
                <a:lnTo>
                  <a:pt x="7340930" y="4982845"/>
                </a:lnTo>
                <a:close/>
              </a:path>
              <a:path w="10213340" h="5017135">
                <a:moveTo>
                  <a:pt x="7273196" y="4982845"/>
                </a:moveTo>
                <a:lnTo>
                  <a:pt x="7239330" y="4982845"/>
                </a:lnTo>
                <a:lnTo>
                  <a:pt x="7239330" y="5016711"/>
                </a:lnTo>
                <a:lnTo>
                  <a:pt x="7273196" y="5016711"/>
                </a:lnTo>
                <a:lnTo>
                  <a:pt x="7273196" y="4982845"/>
                </a:lnTo>
                <a:close/>
              </a:path>
              <a:path w="10213340" h="5017135">
                <a:moveTo>
                  <a:pt x="7205463" y="4982845"/>
                </a:moveTo>
                <a:lnTo>
                  <a:pt x="7171596" y="4982845"/>
                </a:lnTo>
                <a:lnTo>
                  <a:pt x="7171596" y="5016711"/>
                </a:lnTo>
                <a:lnTo>
                  <a:pt x="7205463" y="5016711"/>
                </a:lnTo>
                <a:lnTo>
                  <a:pt x="7205463" y="4982845"/>
                </a:lnTo>
                <a:close/>
              </a:path>
              <a:path w="10213340" h="5017135">
                <a:moveTo>
                  <a:pt x="7137730" y="4982845"/>
                </a:moveTo>
                <a:lnTo>
                  <a:pt x="7103863" y="4982845"/>
                </a:lnTo>
                <a:lnTo>
                  <a:pt x="7103863" y="5016711"/>
                </a:lnTo>
                <a:lnTo>
                  <a:pt x="7137730" y="5016711"/>
                </a:lnTo>
                <a:lnTo>
                  <a:pt x="7137730" y="4982845"/>
                </a:lnTo>
                <a:close/>
              </a:path>
              <a:path w="10213340" h="5017135">
                <a:moveTo>
                  <a:pt x="7069996" y="4982845"/>
                </a:moveTo>
                <a:lnTo>
                  <a:pt x="7036130" y="4982845"/>
                </a:lnTo>
                <a:lnTo>
                  <a:pt x="7036130" y="5016711"/>
                </a:lnTo>
                <a:lnTo>
                  <a:pt x="7069996" y="5016711"/>
                </a:lnTo>
                <a:lnTo>
                  <a:pt x="7069996" y="4982845"/>
                </a:lnTo>
                <a:close/>
              </a:path>
              <a:path w="10213340" h="5017135">
                <a:moveTo>
                  <a:pt x="7002263" y="4982845"/>
                </a:moveTo>
                <a:lnTo>
                  <a:pt x="6968396" y="4982845"/>
                </a:lnTo>
                <a:lnTo>
                  <a:pt x="6968396" y="5016711"/>
                </a:lnTo>
                <a:lnTo>
                  <a:pt x="7002263" y="5016711"/>
                </a:lnTo>
                <a:lnTo>
                  <a:pt x="7002263" y="4982845"/>
                </a:lnTo>
                <a:close/>
              </a:path>
              <a:path w="10213340" h="5017135">
                <a:moveTo>
                  <a:pt x="6934530" y="4982845"/>
                </a:moveTo>
                <a:lnTo>
                  <a:pt x="6900663" y="4982845"/>
                </a:lnTo>
                <a:lnTo>
                  <a:pt x="6900663" y="5016711"/>
                </a:lnTo>
                <a:lnTo>
                  <a:pt x="6934530" y="5016711"/>
                </a:lnTo>
                <a:lnTo>
                  <a:pt x="6934530" y="4982845"/>
                </a:lnTo>
                <a:close/>
              </a:path>
              <a:path w="10213340" h="5017135">
                <a:moveTo>
                  <a:pt x="6866796" y="4982845"/>
                </a:moveTo>
                <a:lnTo>
                  <a:pt x="6832930" y="4982845"/>
                </a:lnTo>
                <a:lnTo>
                  <a:pt x="6832930" y="5016711"/>
                </a:lnTo>
                <a:lnTo>
                  <a:pt x="6866796" y="5016711"/>
                </a:lnTo>
                <a:lnTo>
                  <a:pt x="6866796" y="4982845"/>
                </a:lnTo>
                <a:close/>
              </a:path>
              <a:path w="10213340" h="5017135">
                <a:moveTo>
                  <a:pt x="6799063" y="4982845"/>
                </a:moveTo>
                <a:lnTo>
                  <a:pt x="6765196" y="4982845"/>
                </a:lnTo>
                <a:lnTo>
                  <a:pt x="6765196" y="5016711"/>
                </a:lnTo>
                <a:lnTo>
                  <a:pt x="6799063" y="5016711"/>
                </a:lnTo>
                <a:lnTo>
                  <a:pt x="6799063" y="4982845"/>
                </a:lnTo>
                <a:close/>
              </a:path>
              <a:path w="10213340" h="5017135">
                <a:moveTo>
                  <a:pt x="6731330" y="4982845"/>
                </a:moveTo>
                <a:lnTo>
                  <a:pt x="6697463" y="4982845"/>
                </a:lnTo>
                <a:lnTo>
                  <a:pt x="6697463" y="5016711"/>
                </a:lnTo>
                <a:lnTo>
                  <a:pt x="6731330" y="5016711"/>
                </a:lnTo>
                <a:lnTo>
                  <a:pt x="6731330" y="4982845"/>
                </a:lnTo>
                <a:close/>
              </a:path>
              <a:path w="10213340" h="5017135">
                <a:moveTo>
                  <a:pt x="6663596" y="4982845"/>
                </a:moveTo>
                <a:lnTo>
                  <a:pt x="6629730" y="4982845"/>
                </a:lnTo>
                <a:lnTo>
                  <a:pt x="6629730" y="5016711"/>
                </a:lnTo>
                <a:lnTo>
                  <a:pt x="6663596" y="5016711"/>
                </a:lnTo>
                <a:lnTo>
                  <a:pt x="6663596" y="4982845"/>
                </a:lnTo>
                <a:close/>
              </a:path>
              <a:path w="10213340" h="5017135">
                <a:moveTo>
                  <a:pt x="6595863" y="4982845"/>
                </a:moveTo>
                <a:lnTo>
                  <a:pt x="6561996" y="4982845"/>
                </a:lnTo>
                <a:lnTo>
                  <a:pt x="6561996" y="5016711"/>
                </a:lnTo>
                <a:lnTo>
                  <a:pt x="6595863" y="5016711"/>
                </a:lnTo>
                <a:lnTo>
                  <a:pt x="6595863" y="4982845"/>
                </a:lnTo>
                <a:close/>
              </a:path>
              <a:path w="10213340" h="5017135">
                <a:moveTo>
                  <a:pt x="6528130" y="4982845"/>
                </a:moveTo>
                <a:lnTo>
                  <a:pt x="6494263" y="4982845"/>
                </a:lnTo>
                <a:lnTo>
                  <a:pt x="6494263" y="5016711"/>
                </a:lnTo>
                <a:lnTo>
                  <a:pt x="6528130" y="5016711"/>
                </a:lnTo>
                <a:lnTo>
                  <a:pt x="6528130" y="4982845"/>
                </a:lnTo>
                <a:close/>
              </a:path>
              <a:path w="10213340" h="5017135">
                <a:moveTo>
                  <a:pt x="6460396" y="4982845"/>
                </a:moveTo>
                <a:lnTo>
                  <a:pt x="6426530" y="4982845"/>
                </a:lnTo>
                <a:lnTo>
                  <a:pt x="6426530" y="5016711"/>
                </a:lnTo>
                <a:lnTo>
                  <a:pt x="6460396" y="5016711"/>
                </a:lnTo>
                <a:lnTo>
                  <a:pt x="6460396" y="4982845"/>
                </a:lnTo>
                <a:close/>
              </a:path>
              <a:path w="10213340" h="5017135">
                <a:moveTo>
                  <a:pt x="6392663" y="4982845"/>
                </a:moveTo>
                <a:lnTo>
                  <a:pt x="6358796" y="4982845"/>
                </a:lnTo>
                <a:lnTo>
                  <a:pt x="6358796" y="5016711"/>
                </a:lnTo>
                <a:lnTo>
                  <a:pt x="6392663" y="5016711"/>
                </a:lnTo>
                <a:lnTo>
                  <a:pt x="6392663" y="4982845"/>
                </a:lnTo>
                <a:close/>
              </a:path>
              <a:path w="10213340" h="5017135">
                <a:moveTo>
                  <a:pt x="6324930" y="4982845"/>
                </a:moveTo>
                <a:lnTo>
                  <a:pt x="6291063" y="4982845"/>
                </a:lnTo>
                <a:lnTo>
                  <a:pt x="6291063" y="5016711"/>
                </a:lnTo>
                <a:lnTo>
                  <a:pt x="6324930" y="5016711"/>
                </a:lnTo>
                <a:lnTo>
                  <a:pt x="6324930" y="4982845"/>
                </a:lnTo>
                <a:close/>
              </a:path>
              <a:path w="10213340" h="5017135">
                <a:moveTo>
                  <a:pt x="6257196" y="4982845"/>
                </a:moveTo>
                <a:lnTo>
                  <a:pt x="6223330" y="4982845"/>
                </a:lnTo>
                <a:lnTo>
                  <a:pt x="6223330" y="5016711"/>
                </a:lnTo>
                <a:lnTo>
                  <a:pt x="6257196" y="5016711"/>
                </a:lnTo>
                <a:lnTo>
                  <a:pt x="6257196" y="4982845"/>
                </a:lnTo>
                <a:close/>
              </a:path>
              <a:path w="10213340" h="5017135">
                <a:moveTo>
                  <a:pt x="6189463" y="4982845"/>
                </a:moveTo>
                <a:lnTo>
                  <a:pt x="6155596" y="4982845"/>
                </a:lnTo>
                <a:lnTo>
                  <a:pt x="6155596" y="5016711"/>
                </a:lnTo>
                <a:lnTo>
                  <a:pt x="6189463" y="5016711"/>
                </a:lnTo>
                <a:lnTo>
                  <a:pt x="6189463" y="4982845"/>
                </a:lnTo>
                <a:close/>
              </a:path>
              <a:path w="10213340" h="5017135">
                <a:moveTo>
                  <a:pt x="6121730" y="4982845"/>
                </a:moveTo>
                <a:lnTo>
                  <a:pt x="6087863" y="4982845"/>
                </a:lnTo>
                <a:lnTo>
                  <a:pt x="6087863" y="5016711"/>
                </a:lnTo>
                <a:lnTo>
                  <a:pt x="6121730" y="5016711"/>
                </a:lnTo>
                <a:lnTo>
                  <a:pt x="6121730" y="4982845"/>
                </a:lnTo>
                <a:close/>
              </a:path>
              <a:path w="10213340" h="5017135">
                <a:moveTo>
                  <a:pt x="6053996" y="4982845"/>
                </a:moveTo>
                <a:lnTo>
                  <a:pt x="6020130" y="4982845"/>
                </a:lnTo>
                <a:lnTo>
                  <a:pt x="6020130" y="5016711"/>
                </a:lnTo>
                <a:lnTo>
                  <a:pt x="6053996" y="5016711"/>
                </a:lnTo>
                <a:lnTo>
                  <a:pt x="6053996" y="4982845"/>
                </a:lnTo>
                <a:close/>
              </a:path>
              <a:path w="10213340" h="5017135">
                <a:moveTo>
                  <a:pt x="5986263" y="4982845"/>
                </a:moveTo>
                <a:lnTo>
                  <a:pt x="5952396" y="4982845"/>
                </a:lnTo>
                <a:lnTo>
                  <a:pt x="5952396" y="5016711"/>
                </a:lnTo>
                <a:lnTo>
                  <a:pt x="5986263" y="5016711"/>
                </a:lnTo>
                <a:lnTo>
                  <a:pt x="5986263" y="4982845"/>
                </a:lnTo>
                <a:close/>
              </a:path>
              <a:path w="10213340" h="5017135">
                <a:moveTo>
                  <a:pt x="5918530" y="4982845"/>
                </a:moveTo>
                <a:lnTo>
                  <a:pt x="5884663" y="4982845"/>
                </a:lnTo>
                <a:lnTo>
                  <a:pt x="5884663" y="5016711"/>
                </a:lnTo>
                <a:lnTo>
                  <a:pt x="5918530" y="5016711"/>
                </a:lnTo>
                <a:lnTo>
                  <a:pt x="5918530" y="4982845"/>
                </a:lnTo>
                <a:close/>
              </a:path>
              <a:path w="10213340" h="5017135">
                <a:moveTo>
                  <a:pt x="5850796" y="4982845"/>
                </a:moveTo>
                <a:lnTo>
                  <a:pt x="5816930" y="4982845"/>
                </a:lnTo>
                <a:lnTo>
                  <a:pt x="5816930" y="5016711"/>
                </a:lnTo>
                <a:lnTo>
                  <a:pt x="5850796" y="5016711"/>
                </a:lnTo>
                <a:lnTo>
                  <a:pt x="5850796" y="4982845"/>
                </a:lnTo>
                <a:close/>
              </a:path>
              <a:path w="10213340" h="5017135">
                <a:moveTo>
                  <a:pt x="5783063" y="4982845"/>
                </a:moveTo>
                <a:lnTo>
                  <a:pt x="5749196" y="4982845"/>
                </a:lnTo>
                <a:lnTo>
                  <a:pt x="5749196" y="5016711"/>
                </a:lnTo>
                <a:lnTo>
                  <a:pt x="5783063" y="5016711"/>
                </a:lnTo>
                <a:lnTo>
                  <a:pt x="5783063" y="4982845"/>
                </a:lnTo>
                <a:close/>
              </a:path>
              <a:path w="10213340" h="5017135">
                <a:moveTo>
                  <a:pt x="5715330" y="4982845"/>
                </a:moveTo>
                <a:lnTo>
                  <a:pt x="5681463" y="4982845"/>
                </a:lnTo>
                <a:lnTo>
                  <a:pt x="5681463" y="5016711"/>
                </a:lnTo>
                <a:lnTo>
                  <a:pt x="5715330" y="5016711"/>
                </a:lnTo>
                <a:lnTo>
                  <a:pt x="5715330" y="4982845"/>
                </a:lnTo>
                <a:close/>
              </a:path>
              <a:path w="10213340" h="5017135">
                <a:moveTo>
                  <a:pt x="5647596" y="4982845"/>
                </a:moveTo>
                <a:lnTo>
                  <a:pt x="5613730" y="4982845"/>
                </a:lnTo>
                <a:lnTo>
                  <a:pt x="5613730" y="5016711"/>
                </a:lnTo>
                <a:lnTo>
                  <a:pt x="5647596" y="5016711"/>
                </a:lnTo>
                <a:lnTo>
                  <a:pt x="5647596" y="4982845"/>
                </a:lnTo>
                <a:close/>
              </a:path>
              <a:path w="10213340" h="5017135">
                <a:moveTo>
                  <a:pt x="5579863" y="4982845"/>
                </a:moveTo>
                <a:lnTo>
                  <a:pt x="5545996" y="4982845"/>
                </a:lnTo>
                <a:lnTo>
                  <a:pt x="5545996" y="5016711"/>
                </a:lnTo>
                <a:lnTo>
                  <a:pt x="5579863" y="5016711"/>
                </a:lnTo>
                <a:lnTo>
                  <a:pt x="5579863" y="4982845"/>
                </a:lnTo>
                <a:close/>
              </a:path>
              <a:path w="10213340" h="5017135">
                <a:moveTo>
                  <a:pt x="5512130" y="4982845"/>
                </a:moveTo>
                <a:lnTo>
                  <a:pt x="5478263" y="4982845"/>
                </a:lnTo>
                <a:lnTo>
                  <a:pt x="5478263" y="5016711"/>
                </a:lnTo>
                <a:lnTo>
                  <a:pt x="5512130" y="5016711"/>
                </a:lnTo>
                <a:lnTo>
                  <a:pt x="5512130" y="4982845"/>
                </a:lnTo>
                <a:close/>
              </a:path>
              <a:path w="10213340" h="5017135">
                <a:moveTo>
                  <a:pt x="5444396" y="4982845"/>
                </a:moveTo>
                <a:lnTo>
                  <a:pt x="5410530" y="4982845"/>
                </a:lnTo>
                <a:lnTo>
                  <a:pt x="5410530" y="5016711"/>
                </a:lnTo>
                <a:lnTo>
                  <a:pt x="5444396" y="5016711"/>
                </a:lnTo>
                <a:lnTo>
                  <a:pt x="5444396" y="4982845"/>
                </a:lnTo>
                <a:close/>
              </a:path>
              <a:path w="10213340" h="5017135">
                <a:moveTo>
                  <a:pt x="5376663" y="4982845"/>
                </a:moveTo>
                <a:lnTo>
                  <a:pt x="5342796" y="4982845"/>
                </a:lnTo>
                <a:lnTo>
                  <a:pt x="5342796" y="5016711"/>
                </a:lnTo>
                <a:lnTo>
                  <a:pt x="5376663" y="5016711"/>
                </a:lnTo>
                <a:lnTo>
                  <a:pt x="5376663" y="4982845"/>
                </a:lnTo>
                <a:close/>
              </a:path>
              <a:path w="10213340" h="5017135">
                <a:moveTo>
                  <a:pt x="5308930" y="4982845"/>
                </a:moveTo>
                <a:lnTo>
                  <a:pt x="5275063" y="4982845"/>
                </a:lnTo>
                <a:lnTo>
                  <a:pt x="5275063" y="5016711"/>
                </a:lnTo>
                <a:lnTo>
                  <a:pt x="5308930" y="5016711"/>
                </a:lnTo>
                <a:lnTo>
                  <a:pt x="5308930" y="4982845"/>
                </a:lnTo>
                <a:close/>
              </a:path>
              <a:path w="10213340" h="5017135">
                <a:moveTo>
                  <a:pt x="5241196" y="4982845"/>
                </a:moveTo>
                <a:lnTo>
                  <a:pt x="5207330" y="4982845"/>
                </a:lnTo>
                <a:lnTo>
                  <a:pt x="5207330" y="5016711"/>
                </a:lnTo>
                <a:lnTo>
                  <a:pt x="5241196" y="5016711"/>
                </a:lnTo>
                <a:lnTo>
                  <a:pt x="5241196" y="4982845"/>
                </a:lnTo>
                <a:close/>
              </a:path>
              <a:path w="10213340" h="5017135">
                <a:moveTo>
                  <a:pt x="5173463" y="4982845"/>
                </a:moveTo>
                <a:lnTo>
                  <a:pt x="5139596" y="4982845"/>
                </a:lnTo>
                <a:lnTo>
                  <a:pt x="5139596" y="5016711"/>
                </a:lnTo>
                <a:lnTo>
                  <a:pt x="5173463" y="5016711"/>
                </a:lnTo>
                <a:lnTo>
                  <a:pt x="5173463" y="4982845"/>
                </a:lnTo>
                <a:close/>
              </a:path>
              <a:path w="10213340" h="5017135">
                <a:moveTo>
                  <a:pt x="5105730" y="4982845"/>
                </a:moveTo>
                <a:lnTo>
                  <a:pt x="5071863" y="4982845"/>
                </a:lnTo>
                <a:lnTo>
                  <a:pt x="5071863" y="5016711"/>
                </a:lnTo>
                <a:lnTo>
                  <a:pt x="5105730" y="5016711"/>
                </a:lnTo>
                <a:lnTo>
                  <a:pt x="5105730" y="4982845"/>
                </a:lnTo>
                <a:close/>
              </a:path>
              <a:path w="10213340" h="5017135">
                <a:moveTo>
                  <a:pt x="5037996" y="4982845"/>
                </a:moveTo>
                <a:lnTo>
                  <a:pt x="5004130" y="4982845"/>
                </a:lnTo>
                <a:lnTo>
                  <a:pt x="5004130" y="5016711"/>
                </a:lnTo>
                <a:lnTo>
                  <a:pt x="5037996" y="5016711"/>
                </a:lnTo>
                <a:lnTo>
                  <a:pt x="5037996" y="4982845"/>
                </a:lnTo>
                <a:close/>
              </a:path>
              <a:path w="10213340" h="5017135">
                <a:moveTo>
                  <a:pt x="4970263" y="4982845"/>
                </a:moveTo>
                <a:lnTo>
                  <a:pt x="4936396" y="4982845"/>
                </a:lnTo>
                <a:lnTo>
                  <a:pt x="4936396" y="5016711"/>
                </a:lnTo>
                <a:lnTo>
                  <a:pt x="4970263" y="5016711"/>
                </a:lnTo>
                <a:lnTo>
                  <a:pt x="4970263" y="4982845"/>
                </a:lnTo>
                <a:close/>
              </a:path>
              <a:path w="10213340" h="5017135">
                <a:moveTo>
                  <a:pt x="4902530" y="4982845"/>
                </a:moveTo>
                <a:lnTo>
                  <a:pt x="4868663" y="4982845"/>
                </a:lnTo>
                <a:lnTo>
                  <a:pt x="4868663" y="5016711"/>
                </a:lnTo>
                <a:lnTo>
                  <a:pt x="4902530" y="5016711"/>
                </a:lnTo>
                <a:lnTo>
                  <a:pt x="4902530" y="4982845"/>
                </a:lnTo>
                <a:close/>
              </a:path>
              <a:path w="10213340" h="5017135">
                <a:moveTo>
                  <a:pt x="4834796" y="4982845"/>
                </a:moveTo>
                <a:lnTo>
                  <a:pt x="4800930" y="4982845"/>
                </a:lnTo>
                <a:lnTo>
                  <a:pt x="4800930" y="5016711"/>
                </a:lnTo>
                <a:lnTo>
                  <a:pt x="4834796" y="5016711"/>
                </a:lnTo>
                <a:lnTo>
                  <a:pt x="4834796" y="4982845"/>
                </a:lnTo>
                <a:close/>
              </a:path>
              <a:path w="10213340" h="5017135">
                <a:moveTo>
                  <a:pt x="4767063" y="4982845"/>
                </a:moveTo>
                <a:lnTo>
                  <a:pt x="4733196" y="4982845"/>
                </a:lnTo>
                <a:lnTo>
                  <a:pt x="4733196" y="5016711"/>
                </a:lnTo>
                <a:lnTo>
                  <a:pt x="4767063" y="5016711"/>
                </a:lnTo>
                <a:lnTo>
                  <a:pt x="4767063" y="4982845"/>
                </a:lnTo>
                <a:close/>
              </a:path>
              <a:path w="10213340" h="5017135">
                <a:moveTo>
                  <a:pt x="4699330" y="4982845"/>
                </a:moveTo>
                <a:lnTo>
                  <a:pt x="4665463" y="4982845"/>
                </a:lnTo>
                <a:lnTo>
                  <a:pt x="4665463" y="5016711"/>
                </a:lnTo>
                <a:lnTo>
                  <a:pt x="4699330" y="5016711"/>
                </a:lnTo>
                <a:lnTo>
                  <a:pt x="4699330" y="4982845"/>
                </a:lnTo>
                <a:close/>
              </a:path>
              <a:path w="10213340" h="5017135">
                <a:moveTo>
                  <a:pt x="4631596" y="4982845"/>
                </a:moveTo>
                <a:lnTo>
                  <a:pt x="4597730" y="4982845"/>
                </a:lnTo>
                <a:lnTo>
                  <a:pt x="4597730" y="5016711"/>
                </a:lnTo>
                <a:lnTo>
                  <a:pt x="4631596" y="5016711"/>
                </a:lnTo>
                <a:lnTo>
                  <a:pt x="4631596" y="4982845"/>
                </a:lnTo>
                <a:close/>
              </a:path>
              <a:path w="10213340" h="5017135">
                <a:moveTo>
                  <a:pt x="4563863" y="4982845"/>
                </a:moveTo>
                <a:lnTo>
                  <a:pt x="4529996" y="4982845"/>
                </a:lnTo>
                <a:lnTo>
                  <a:pt x="4529996" y="5016711"/>
                </a:lnTo>
                <a:lnTo>
                  <a:pt x="4563863" y="5016711"/>
                </a:lnTo>
                <a:lnTo>
                  <a:pt x="4563863" y="4982845"/>
                </a:lnTo>
                <a:close/>
              </a:path>
              <a:path w="10213340" h="5017135">
                <a:moveTo>
                  <a:pt x="4496130" y="4982845"/>
                </a:moveTo>
                <a:lnTo>
                  <a:pt x="4462263" y="4982845"/>
                </a:lnTo>
                <a:lnTo>
                  <a:pt x="4462263" y="5016711"/>
                </a:lnTo>
                <a:lnTo>
                  <a:pt x="4496130" y="5016711"/>
                </a:lnTo>
                <a:lnTo>
                  <a:pt x="4496130" y="4982845"/>
                </a:lnTo>
                <a:close/>
              </a:path>
              <a:path w="10213340" h="5017135">
                <a:moveTo>
                  <a:pt x="4428396" y="4982845"/>
                </a:moveTo>
                <a:lnTo>
                  <a:pt x="4394530" y="4982845"/>
                </a:lnTo>
                <a:lnTo>
                  <a:pt x="4394530" y="5016711"/>
                </a:lnTo>
                <a:lnTo>
                  <a:pt x="4428396" y="5016711"/>
                </a:lnTo>
                <a:lnTo>
                  <a:pt x="4428396" y="4982845"/>
                </a:lnTo>
                <a:close/>
              </a:path>
              <a:path w="10213340" h="5017135">
                <a:moveTo>
                  <a:pt x="4360663" y="4982845"/>
                </a:moveTo>
                <a:lnTo>
                  <a:pt x="4326796" y="4982845"/>
                </a:lnTo>
                <a:lnTo>
                  <a:pt x="4326796" y="5016711"/>
                </a:lnTo>
                <a:lnTo>
                  <a:pt x="4360663" y="5016711"/>
                </a:lnTo>
                <a:lnTo>
                  <a:pt x="4360663" y="4982845"/>
                </a:lnTo>
                <a:close/>
              </a:path>
              <a:path w="10213340" h="5017135">
                <a:moveTo>
                  <a:pt x="4292930" y="4982845"/>
                </a:moveTo>
                <a:lnTo>
                  <a:pt x="4259063" y="4982845"/>
                </a:lnTo>
                <a:lnTo>
                  <a:pt x="4259063" y="5016711"/>
                </a:lnTo>
                <a:lnTo>
                  <a:pt x="4292930" y="5016711"/>
                </a:lnTo>
                <a:lnTo>
                  <a:pt x="4292930" y="4982845"/>
                </a:lnTo>
                <a:close/>
              </a:path>
              <a:path w="10213340" h="5017135">
                <a:moveTo>
                  <a:pt x="4225196" y="4982845"/>
                </a:moveTo>
                <a:lnTo>
                  <a:pt x="4191330" y="4982845"/>
                </a:lnTo>
                <a:lnTo>
                  <a:pt x="4191330" y="5016711"/>
                </a:lnTo>
                <a:lnTo>
                  <a:pt x="4225196" y="5016711"/>
                </a:lnTo>
                <a:lnTo>
                  <a:pt x="4225196" y="4982845"/>
                </a:lnTo>
                <a:close/>
              </a:path>
              <a:path w="10213340" h="5017135">
                <a:moveTo>
                  <a:pt x="4157463" y="4982845"/>
                </a:moveTo>
                <a:lnTo>
                  <a:pt x="4123596" y="4982845"/>
                </a:lnTo>
                <a:lnTo>
                  <a:pt x="4123596" y="5016711"/>
                </a:lnTo>
                <a:lnTo>
                  <a:pt x="4157463" y="5016711"/>
                </a:lnTo>
                <a:lnTo>
                  <a:pt x="4157463" y="4982845"/>
                </a:lnTo>
                <a:close/>
              </a:path>
              <a:path w="10213340" h="5017135">
                <a:moveTo>
                  <a:pt x="4089730" y="4982845"/>
                </a:moveTo>
                <a:lnTo>
                  <a:pt x="4055863" y="4982845"/>
                </a:lnTo>
                <a:lnTo>
                  <a:pt x="4055863" y="5016711"/>
                </a:lnTo>
                <a:lnTo>
                  <a:pt x="4089730" y="5016711"/>
                </a:lnTo>
                <a:lnTo>
                  <a:pt x="4089730" y="4982845"/>
                </a:lnTo>
                <a:close/>
              </a:path>
              <a:path w="10213340" h="5017135">
                <a:moveTo>
                  <a:pt x="4021996" y="4982845"/>
                </a:moveTo>
                <a:lnTo>
                  <a:pt x="3988130" y="4982845"/>
                </a:lnTo>
                <a:lnTo>
                  <a:pt x="3988130" y="5016711"/>
                </a:lnTo>
                <a:lnTo>
                  <a:pt x="4021996" y="5016711"/>
                </a:lnTo>
                <a:lnTo>
                  <a:pt x="4021996" y="4982845"/>
                </a:lnTo>
                <a:close/>
              </a:path>
              <a:path w="10213340" h="5017135">
                <a:moveTo>
                  <a:pt x="3954263" y="4982845"/>
                </a:moveTo>
                <a:lnTo>
                  <a:pt x="3920396" y="4982845"/>
                </a:lnTo>
                <a:lnTo>
                  <a:pt x="3920396" y="5016711"/>
                </a:lnTo>
                <a:lnTo>
                  <a:pt x="3954263" y="5016711"/>
                </a:lnTo>
                <a:lnTo>
                  <a:pt x="3954263" y="4982845"/>
                </a:lnTo>
                <a:close/>
              </a:path>
              <a:path w="10213340" h="5017135">
                <a:moveTo>
                  <a:pt x="3886530" y="4982845"/>
                </a:moveTo>
                <a:lnTo>
                  <a:pt x="3852663" y="4982845"/>
                </a:lnTo>
                <a:lnTo>
                  <a:pt x="3852663" y="5016711"/>
                </a:lnTo>
                <a:lnTo>
                  <a:pt x="3886530" y="5016711"/>
                </a:lnTo>
                <a:lnTo>
                  <a:pt x="3886530" y="4982845"/>
                </a:lnTo>
                <a:close/>
              </a:path>
              <a:path w="10213340" h="5017135">
                <a:moveTo>
                  <a:pt x="3818796" y="4982845"/>
                </a:moveTo>
                <a:lnTo>
                  <a:pt x="3784930" y="4982845"/>
                </a:lnTo>
                <a:lnTo>
                  <a:pt x="3784930" y="5016711"/>
                </a:lnTo>
                <a:lnTo>
                  <a:pt x="3818796" y="5016711"/>
                </a:lnTo>
                <a:lnTo>
                  <a:pt x="3818796" y="4982845"/>
                </a:lnTo>
                <a:close/>
              </a:path>
              <a:path w="10213340" h="5017135">
                <a:moveTo>
                  <a:pt x="3751063" y="4982845"/>
                </a:moveTo>
                <a:lnTo>
                  <a:pt x="3717196" y="4982845"/>
                </a:lnTo>
                <a:lnTo>
                  <a:pt x="3717196" y="5016711"/>
                </a:lnTo>
                <a:lnTo>
                  <a:pt x="3751063" y="5016711"/>
                </a:lnTo>
                <a:lnTo>
                  <a:pt x="3751063" y="4982845"/>
                </a:lnTo>
                <a:close/>
              </a:path>
              <a:path w="10213340" h="5017135">
                <a:moveTo>
                  <a:pt x="3683330" y="4982845"/>
                </a:moveTo>
                <a:lnTo>
                  <a:pt x="3649463" y="4982845"/>
                </a:lnTo>
                <a:lnTo>
                  <a:pt x="3649463" y="5016711"/>
                </a:lnTo>
                <a:lnTo>
                  <a:pt x="3683330" y="5016711"/>
                </a:lnTo>
                <a:lnTo>
                  <a:pt x="3683330" y="4982845"/>
                </a:lnTo>
                <a:close/>
              </a:path>
              <a:path w="10213340" h="5017135">
                <a:moveTo>
                  <a:pt x="3615596" y="4982845"/>
                </a:moveTo>
                <a:lnTo>
                  <a:pt x="3581730" y="4982845"/>
                </a:lnTo>
                <a:lnTo>
                  <a:pt x="3581730" y="5016711"/>
                </a:lnTo>
                <a:lnTo>
                  <a:pt x="3615596" y="5016711"/>
                </a:lnTo>
                <a:lnTo>
                  <a:pt x="3615596" y="4982845"/>
                </a:lnTo>
                <a:close/>
              </a:path>
              <a:path w="10213340" h="5017135">
                <a:moveTo>
                  <a:pt x="3547863" y="4982845"/>
                </a:moveTo>
                <a:lnTo>
                  <a:pt x="3513996" y="4982845"/>
                </a:lnTo>
                <a:lnTo>
                  <a:pt x="3513996" y="5016711"/>
                </a:lnTo>
                <a:lnTo>
                  <a:pt x="3547863" y="5016711"/>
                </a:lnTo>
                <a:lnTo>
                  <a:pt x="3547863" y="4982845"/>
                </a:lnTo>
                <a:close/>
              </a:path>
              <a:path w="10213340" h="5017135">
                <a:moveTo>
                  <a:pt x="3480130" y="4982845"/>
                </a:moveTo>
                <a:lnTo>
                  <a:pt x="3446263" y="4982845"/>
                </a:lnTo>
                <a:lnTo>
                  <a:pt x="3446263" y="5016711"/>
                </a:lnTo>
                <a:lnTo>
                  <a:pt x="3480130" y="5016711"/>
                </a:lnTo>
                <a:lnTo>
                  <a:pt x="3480130" y="4982845"/>
                </a:lnTo>
                <a:close/>
              </a:path>
              <a:path w="10213340" h="5017135">
                <a:moveTo>
                  <a:pt x="3412396" y="4982845"/>
                </a:moveTo>
                <a:lnTo>
                  <a:pt x="3378530" y="4982845"/>
                </a:lnTo>
                <a:lnTo>
                  <a:pt x="3378530" y="5016711"/>
                </a:lnTo>
                <a:lnTo>
                  <a:pt x="3412396" y="5016711"/>
                </a:lnTo>
                <a:lnTo>
                  <a:pt x="3412396" y="4982845"/>
                </a:lnTo>
                <a:close/>
              </a:path>
              <a:path w="10213340" h="5017135">
                <a:moveTo>
                  <a:pt x="3344663" y="4982845"/>
                </a:moveTo>
                <a:lnTo>
                  <a:pt x="3310796" y="4982845"/>
                </a:lnTo>
                <a:lnTo>
                  <a:pt x="3310796" y="5016711"/>
                </a:lnTo>
                <a:lnTo>
                  <a:pt x="3344663" y="5016711"/>
                </a:lnTo>
                <a:lnTo>
                  <a:pt x="3344663" y="4982845"/>
                </a:lnTo>
                <a:close/>
              </a:path>
              <a:path w="10213340" h="5017135">
                <a:moveTo>
                  <a:pt x="3276930" y="4982845"/>
                </a:moveTo>
                <a:lnTo>
                  <a:pt x="3243063" y="4982845"/>
                </a:lnTo>
                <a:lnTo>
                  <a:pt x="3243063" y="5016711"/>
                </a:lnTo>
                <a:lnTo>
                  <a:pt x="3276930" y="5016711"/>
                </a:lnTo>
                <a:lnTo>
                  <a:pt x="3276930" y="4982845"/>
                </a:lnTo>
                <a:close/>
              </a:path>
              <a:path w="10213340" h="5017135">
                <a:moveTo>
                  <a:pt x="3209196" y="4982845"/>
                </a:moveTo>
                <a:lnTo>
                  <a:pt x="3175330" y="4982845"/>
                </a:lnTo>
                <a:lnTo>
                  <a:pt x="3175330" y="5016711"/>
                </a:lnTo>
                <a:lnTo>
                  <a:pt x="3209196" y="5016711"/>
                </a:lnTo>
                <a:lnTo>
                  <a:pt x="3209196" y="4982845"/>
                </a:lnTo>
                <a:close/>
              </a:path>
              <a:path w="10213340" h="5017135">
                <a:moveTo>
                  <a:pt x="3141463" y="4982845"/>
                </a:moveTo>
                <a:lnTo>
                  <a:pt x="3107596" y="4982845"/>
                </a:lnTo>
                <a:lnTo>
                  <a:pt x="3107596" y="5016711"/>
                </a:lnTo>
                <a:lnTo>
                  <a:pt x="3141463" y="5016711"/>
                </a:lnTo>
                <a:lnTo>
                  <a:pt x="3141463" y="4982845"/>
                </a:lnTo>
                <a:close/>
              </a:path>
              <a:path w="10213340" h="5017135">
                <a:moveTo>
                  <a:pt x="3073730" y="4982845"/>
                </a:moveTo>
                <a:lnTo>
                  <a:pt x="3039863" y="4982845"/>
                </a:lnTo>
                <a:lnTo>
                  <a:pt x="3039863" y="5016711"/>
                </a:lnTo>
                <a:lnTo>
                  <a:pt x="3073730" y="5016711"/>
                </a:lnTo>
                <a:lnTo>
                  <a:pt x="3073730" y="4982845"/>
                </a:lnTo>
                <a:close/>
              </a:path>
              <a:path w="10213340" h="5017135">
                <a:moveTo>
                  <a:pt x="3005996" y="4982845"/>
                </a:moveTo>
                <a:lnTo>
                  <a:pt x="2972130" y="4982845"/>
                </a:lnTo>
                <a:lnTo>
                  <a:pt x="2972130" y="5016711"/>
                </a:lnTo>
                <a:lnTo>
                  <a:pt x="3005996" y="5016711"/>
                </a:lnTo>
                <a:lnTo>
                  <a:pt x="3005996" y="4982845"/>
                </a:lnTo>
                <a:close/>
              </a:path>
              <a:path w="10213340" h="5017135">
                <a:moveTo>
                  <a:pt x="2938263" y="4982845"/>
                </a:moveTo>
                <a:lnTo>
                  <a:pt x="2904396" y="4982845"/>
                </a:lnTo>
                <a:lnTo>
                  <a:pt x="2904396" y="5016711"/>
                </a:lnTo>
                <a:lnTo>
                  <a:pt x="2938263" y="5016711"/>
                </a:lnTo>
                <a:lnTo>
                  <a:pt x="2938263" y="4982845"/>
                </a:lnTo>
                <a:close/>
              </a:path>
              <a:path w="10213340" h="5017135">
                <a:moveTo>
                  <a:pt x="2870530" y="4982845"/>
                </a:moveTo>
                <a:lnTo>
                  <a:pt x="2836663" y="4982845"/>
                </a:lnTo>
                <a:lnTo>
                  <a:pt x="2836663" y="5016711"/>
                </a:lnTo>
                <a:lnTo>
                  <a:pt x="2870530" y="5016711"/>
                </a:lnTo>
                <a:lnTo>
                  <a:pt x="2870530" y="4982845"/>
                </a:lnTo>
                <a:close/>
              </a:path>
              <a:path w="10213340" h="5017135">
                <a:moveTo>
                  <a:pt x="2802796" y="4982845"/>
                </a:moveTo>
                <a:lnTo>
                  <a:pt x="2768930" y="4982845"/>
                </a:lnTo>
                <a:lnTo>
                  <a:pt x="2768930" y="5016711"/>
                </a:lnTo>
                <a:lnTo>
                  <a:pt x="2802796" y="5016711"/>
                </a:lnTo>
                <a:lnTo>
                  <a:pt x="2802796" y="4982845"/>
                </a:lnTo>
                <a:close/>
              </a:path>
              <a:path w="10213340" h="5017135">
                <a:moveTo>
                  <a:pt x="2735063" y="4982845"/>
                </a:moveTo>
                <a:lnTo>
                  <a:pt x="2701196" y="4982845"/>
                </a:lnTo>
                <a:lnTo>
                  <a:pt x="2701196" y="5016711"/>
                </a:lnTo>
                <a:lnTo>
                  <a:pt x="2735063" y="5016711"/>
                </a:lnTo>
                <a:lnTo>
                  <a:pt x="2735063" y="4982845"/>
                </a:lnTo>
                <a:close/>
              </a:path>
              <a:path w="10213340" h="5017135">
                <a:moveTo>
                  <a:pt x="2667330" y="4982845"/>
                </a:moveTo>
                <a:lnTo>
                  <a:pt x="2633463" y="4982845"/>
                </a:lnTo>
                <a:lnTo>
                  <a:pt x="2633463" y="5016711"/>
                </a:lnTo>
                <a:lnTo>
                  <a:pt x="2667330" y="5016711"/>
                </a:lnTo>
                <a:lnTo>
                  <a:pt x="2667330" y="4982845"/>
                </a:lnTo>
                <a:close/>
              </a:path>
              <a:path w="10213340" h="5017135">
                <a:moveTo>
                  <a:pt x="2599596" y="4982845"/>
                </a:moveTo>
                <a:lnTo>
                  <a:pt x="2565730" y="4982845"/>
                </a:lnTo>
                <a:lnTo>
                  <a:pt x="2565730" y="5016711"/>
                </a:lnTo>
                <a:lnTo>
                  <a:pt x="2599596" y="5016711"/>
                </a:lnTo>
                <a:lnTo>
                  <a:pt x="2599596" y="4982845"/>
                </a:lnTo>
                <a:close/>
              </a:path>
              <a:path w="10213340" h="5017135">
                <a:moveTo>
                  <a:pt x="2531863" y="4982845"/>
                </a:moveTo>
                <a:lnTo>
                  <a:pt x="2497996" y="4982845"/>
                </a:lnTo>
                <a:lnTo>
                  <a:pt x="2497996" y="5016711"/>
                </a:lnTo>
                <a:lnTo>
                  <a:pt x="2531863" y="5016711"/>
                </a:lnTo>
                <a:lnTo>
                  <a:pt x="2531863" y="4982845"/>
                </a:lnTo>
                <a:close/>
              </a:path>
              <a:path w="10213340" h="5017135">
                <a:moveTo>
                  <a:pt x="2464130" y="4982845"/>
                </a:moveTo>
                <a:lnTo>
                  <a:pt x="2430263" y="4982845"/>
                </a:lnTo>
                <a:lnTo>
                  <a:pt x="2430263" y="5016711"/>
                </a:lnTo>
                <a:lnTo>
                  <a:pt x="2464130" y="5016711"/>
                </a:lnTo>
                <a:lnTo>
                  <a:pt x="2464130" y="4982845"/>
                </a:lnTo>
                <a:close/>
              </a:path>
              <a:path w="10213340" h="5017135">
                <a:moveTo>
                  <a:pt x="2396396" y="4982845"/>
                </a:moveTo>
                <a:lnTo>
                  <a:pt x="2362530" y="4982845"/>
                </a:lnTo>
                <a:lnTo>
                  <a:pt x="2362530" y="5016711"/>
                </a:lnTo>
                <a:lnTo>
                  <a:pt x="2396396" y="5016711"/>
                </a:lnTo>
                <a:lnTo>
                  <a:pt x="2396396" y="4982845"/>
                </a:lnTo>
                <a:close/>
              </a:path>
              <a:path w="10213340" h="5017135">
                <a:moveTo>
                  <a:pt x="2328663" y="4982845"/>
                </a:moveTo>
                <a:lnTo>
                  <a:pt x="2294796" y="4982845"/>
                </a:lnTo>
                <a:lnTo>
                  <a:pt x="2294796" y="5016711"/>
                </a:lnTo>
                <a:lnTo>
                  <a:pt x="2328663" y="5016711"/>
                </a:lnTo>
                <a:lnTo>
                  <a:pt x="2328663" y="4982845"/>
                </a:lnTo>
                <a:close/>
              </a:path>
              <a:path w="10213340" h="5017135">
                <a:moveTo>
                  <a:pt x="2260930" y="4982845"/>
                </a:moveTo>
                <a:lnTo>
                  <a:pt x="2227063" y="4982845"/>
                </a:lnTo>
                <a:lnTo>
                  <a:pt x="2227063" y="5016711"/>
                </a:lnTo>
                <a:lnTo>
                  <a:pt x="2260930" y="5016711"/>
                </a:lnTo>
                <a:lnTo>
                  <a:pt x="2260930" y="4982845"/>
                </a:lnTo>
                <a:close/>
              </a:path>
              <a:path w="10213340" h="5017135">
                <a:moveTo>
                  <a:pt x="2193196" y="4982845"/>
                </a:moveTo>
                <a:lnTo>
                  <a:pt x="2159330" y="4982845"/>
                </a:lnTo>
                <a:lnTo>
                  <a:pt x="2159330" y="5016711"/>
                </a:lnTo>
                <a:lnTo>
                  <a:pt x="2193196" y="5016711"/>
                </a:lnTo>
                <a:lnTo>
                  <a:pt x="2193196" y="4982845"/>
                </a:lnTo>
                <a:close/>
              </a:path>
              <a:path w="10213340" h="5017135">
                <a:moveTo>
                  <a:pt x="2125463" y="4982845"/>
                </a:moveTo>
                <a:lnTo>
                  <a:pt x="2091596" y="4982845"/>
                </a:lnTo>
                <a:lnTo>
                  <a:pt x="2091596" y="5016711"/>
                </a:lnTo>
                <a:lnTo>
                  <a:pt x="2125463" y="5016711"/>
                </a:lnTo>
                <a:lnTo>
                  <a:pt x="2125463" y="4982845"/>
                </a:lnTo>
                <a:close/>
              </a:path>
              <a:path w="10213340" h="5017135">
                <a:moveTo>
                  <a:pt x="2057730" y="4982845"/>
                </a:moveTo>
                <a:lnTo>
                  <a:pt x="2023863" y="4982845"/>
                </a:lnTo>
                <a:lnTo>
                  <a:pt x="2023863" y="5016711"/>
                </a:lnTo>
                <a:lnTo>
                  <a:pt x="2057730" y="5016711"/>
                </a:lnTo>
                <a:lnTo>
                  <a:pt x="2057730" y="4982845"/>
                </a:lnTo>
                <a:close/>
              </a:path>
              <a:path w="10213340" h="5017135">
                <a:moveTo>
                  <a:pt x="1989996" y="4982845"/>
                </a:moveTo>
                <a:lnTo>
                  <a:pt x="1956130" y="4982845"/>
                </a:lnTo>
                <a:lnTo>
                  <a:pt x="1956130" y="5016711"/>
                </a:lnTo>
                <a:lnTo>
                  <a:pt x="1989996" y="5016711"/>
                </a:lnTo>
                <a:lnTo>
                  <a:pt x="1989996" y="4982845"/>
                </a:lnTo>
                <a:close/>
              </a:path>
              <a:path w="10213340" h="5017135">
                <a:moveTo>
                  <a:pt x="1922263" y="4982845"/>
                </a:moveTo>
                <a:lnTo>
                  <a:pt x="1888396" y="4982845"/>
                </a:lnTo>
                <a:lnTo>
                  <a:pt x="1888396" y="5016711"/>
                </a:lnTo>
                <a:lnTo>
                  <a:pt x="1922263" y="5016711"/>
                </a:lnTo>
                <a:lnTo>
                  <a:pt x="1922263" y="4982845"/>
                </a:lnTo>
                <a:close/>
              </a:path>
              <a:path w="10213340" h="5017135">
                <a:moveTo>
                  <a:pt x="1854530" y="4982845"/>
                </a:moveTo>
                <a:lnTo>
                  <a:pt x="1820663" y="4982845"/>
                </a:lnTo>
                <a:lnTo>
                  <a:pt x="1820663" y="5016711"/>
                </a:lnTo>
                <a:lnTo>
                  <a:pt x="1854530" y="5016711"/>
                </a:lnTo>
                <a:lnTo>
                  <a:pt x="1854530" y="4982845"/>
                </a:lnTo>
                <a:close/>
              </a:path>
              <a:path w="10213340" h="5017135">
                <a:moveTo>
                  <a:pt x="1786796" y="4982845"/>
                </a:moveTo>
                <a:lnTo>
                  <a:pt x="1752930" y="4982845"/>
                </a:lnTo>
                <a:lnTo>
                  <a:pt x="1752930" y="5016711"/>
                </a:lnTo>
                <a:lnTo>
                  <a:pt x="1786796" y="5016711"/>
                </a:lnTo>
                <a:lnTo>
                  <a:pt x="1786796" y="4982845"/>
                </a:lnTo>
                <a:close/>
              </a:path>
              <a:path w="10213340" h="5017135">
                <a:moveTo>
                  <a:pt x="1719063" y="4982845"/>
                </a:moveTo>
                <a:lnTo>
                  <a:pt x="1685196" y="4982845"/>
                </a:lnTo>
                <a:lnTo>
                  <a:pt x="1685196" y="5016711"/>
                </a:lnTo>
                <a:lnTo>
                  <a:pt x="1719063" y="5016711"/>
                </a:lnTo>
                <a:lnTo>
                  <a:pt x="1719063" y="4982845"/>
                </a:lnTo>
                <a:close/>
              </a:path>
              <a:path w="10213340" h="5017135">
                <a:moveTo>
                  <a:pt x="1651330" y="4982845"/>
                </a:moveTo>
                <a:lnTo>
                  <a:pt x="1617463" y="4982845"/>
                </a:lnTo>
                <a:lnTo>
                  <a:pt x="1617463" y="5016711"/>
                </a:lnTo>
                <a:lnTo>
                  <a:pt x="1651330" y="5016711"/>
                </a:lnTo>
                <a:lnTo>
                  <a:pt x="1651330" y="4982845"/>
                </a:lnTo>
                <a:close/>
              </a:path>
              <a:path w="10213340" h="5017135">
                <a:moveTo>
                  <a:pt x="1583596" y="4982845"/>
                </a:moveTo>
                <a:lnTo>
                  <a:pt x="1549730" y="4982845"/>
                </a:lnTo>
                <a:lnTo>
                  <a:pt x="1549730" y="5016711"/>
                </a:lnTo>
                <a:lnTo>
                  <a:pt x="1583596" y="5016711"/>
                </a:lnTo>
                <a:lnTo>
                  <a:pt x="1583596" y="4982845"/>
                </a:lnTo>
                <a:close/>
              </a:path>
              <a:path w="10213340" h="5017135">
                <a:moveTo>
                  <a:pt x="1515863" y="4982845"/>
                </a:moveTo>
                <a:lnTo>
                  <a:pt x="1481996" y="4982845"/>
                </a:lnTo>
                <a:lnTo>
                  <a:pt x="1481996" y="5016711"/>
                </a:lnTo>
                <a:lnTo>
                  <a:pt x="1515863" y="5016711"/>
                </a:lnTo>
                <a:lnTo>
                  <a:pt x="1515863" y="4982845"/>
                </a:lnTo>
                <a:close/>
              </a:path>
              <a:path w="10213340" h="5017135">
                <a:moveTo>
                  <a:pt x="1448130" y="4982845"/>
                </a:moveTo>
                <a:lnTo>
                  <a:pt x="1414263" y="4982845"/>
                </a:lnTo>
                <a:lnTo>
                  <a:pt x="1414263" y="5016711"/>
                </a:lnTo>
                <a:lnTo>
                  <a:pt x="1448130" y="5016711"/>
                </a:lnTo>
                <a:lnTo>
                  <a:pt x="1448130" y="4982845"/>
                </a:lnTo>
                <a:close/>
              </a:path>
              <a:path w="10213340" h="5017135">
                <a:moveTo>
                  <a:pt x="1380396" y="4982845"/>
                </a:moveTo>
                <a:lnTo>
                  <a:pt x="1346530" y="4982845"/>
                </a:lnTo>
                <a:lnTo>
                  <a:pt x="1346530" y="5016711"/>
                </a:lnTo>
                <a:lnTo>
                  <a:pt x="1380396" y="5016711"/>
                </a:lnTo>
                <a:lnTo>
                  <a:pt x="1380396" y="4982845"/>
                </a:lnTo>
                <a:close/>
              </a:path>
              <a:path w="10213340" h="5017135">
                <a:moveTo>
                  <a:pt x="1312663" y="4982845"/>
                </a:moveTo>
                <a:lnTo>
                  <a:pt x="1278796" y="4982845"/>
                </a:lnTo>
                <a:lnTo>
                  <a:pt x="1278796" y="5016711"/>
                </a:lnTo>
                <a:lnTo>
                  <a:pt x="1312663" y="5016711"/>
                </a:lnTo>
                <a:lnTo>
                  <a:pt x="1312663" y="4982845"/>
                </a:lnTo>
                <a:close/>
              </a:path>
              <a:path w="10213340" h="5017135">
                <a:moveTo>
                  <a:pt x="1244930" y="4982845"/>
                </a:moveTo>
                <a:lnTo>
                  <a:pt x="1211063" y="4982845"/>
                </a:lnTo>
                <a:lnTo>
                  <a:pt x="1211063" y="5016711"/>
                </a:lnTo>
                <a:lnTo>
                  <a:pt x="1244930" y="5016711"/>
                </a:lnTo>
                <a:lnTo>
                  <a:pt x="1244930" y="4982845"/>
                </a:lnTo>
                <a:close/>
              </a:path>
              <a:path w="10213340" h="5017135">
                <a:moveTo>
                  <a:pt x="1177196" y="4982845"/>
                </a:moveTo>
                <a:lnTo>
                  <a:pt x="1143330" y="4982845"/>
                </a:lnTo>
                <a:lnTo>
                  <a:pt x="1143330" y="5016711"/>
                </a:lnTo>
                <a:lnTo>
                  <a:pt x="1177196" y="5016711"/>
                </a:lnTo>
                <a:lnTo>
                  <a:pt x="1177196" y="4982845"/>
                </a:lnTo>
                <a:close/>
              </a:path>
              <a:path w="10213340" h="5017135">
                <a:moveTo>
                  <a:pt x="1109463" y="4982845"/>
                </a:moveTo>
                <a:lnTo>
                  <a:pt x="1075596" y="4982845"/>
                </a:lnTo>
                <a:lnTo>
                  <a:pt x="1075596" y="5016711"/>
                </a:lnTo>
                <a:lnTo>
                  <a:pt x="1109463" y="5016711"/>
                </a:lnTo>
                <a:lnTo>
                  <a:pt x="1109463" y="4982845"/>
                </a:lnTo>
                <a:close/>
              </a:path>
              <a:path w="10213340" h="5017135">
                <a:moveTo>
                  <a:pt x="1041730" y="4982845"/>
                </a:moveTo>
                <a:lnTo>
                  <a:pt x="1007863" y="4982845"/>
                </a:lnTo>
                <a:lnTo>
                  <a:pt x="1007863" y="5016711"/>
                </a:lnTo>
                <a:lnTo>
                  <a:pt x="1041730" y="5016711"/>
                </a:lnTo>
                <a:lnTo>
                  <a:pt x="1041730" y="4982845"/>
                </a:lnTo>
                <a:close/>
              </a:path>
              <a:path w="10213340" h="5017135">
                <a:moveTo>
                  <a:pt x="973996" y="4982845"/>
                </a:moveTo>
                <a:lnTo>
                  <a:pt x="940130" y="4982845"/>
                </a:lnTo>
                <a:lnTo>
                  <a:pt x="940130" y="5016711"/>
                </a:lnTo>
                <a:lnTo>
                  <a:pt x="973996" y="5016711"/>
                </a:lnTo>
                <a:lnTo>
                  <a:pt x="973996" y="4982845"/>
                </a:lnTo>
                <a:close/>
              </a:path>
              <a:path w="10213340" h="5017135">
                <a:moveTo>
                  <a:pt x="906263" y="4982845"/>
                </a:moveTo>
                <a:lnTo>
                  <a:pt x="872396" y="4982845"/>
                </a:lnTo>
                <a:lnTo>
                  <a:pt x="872396" y="5016711"/>
                </a:lnTo>
                <a:lnTo>
                  <a:pt x="906263" y="5016711"/>
                </a:lnTo>
                <a:lnTo>
                  <a:pt x="906263" y="4982845"/>
                </a:lnTo>
                <a:close/>
              </a:path>
              <a:path w="10213340" h="5017135">
                <a:moveTo>
                  <a:pt x="838530" y="4982845"/>
                </a:moveTo>
                <a:lnTo>
                  <a:pt x="804663" y="4982845"/>
                </a:lnTo>
                <a:lnTo>
                  <a:pt x="804663" y="5016711"/>
                </a:lnTo>
                <a:lnTo>
                  <a:pt x="838530" y="5016711"/>
                </a:lnTo>
                <a:lnTo>
                  <a:pt x="838530" y="4982845"/>
                </a:lnTo>
                <a:close/>
              </a:path>
              <a:path w="10213340" h="5017135">
                <a:moveTo>
                  <a:pt x="770796" y="4982845"/>
                </a:moveTo>
                <a:lnTo>
                  <a:pt x="736930" y="4982845"/>
                </a:lnTo>
                <a:lnTo>
                  <a:pt x="736930" y="5016711"/>
                </a:lnTo>
                <a:lnTo>
                  <a:pt x="770796" y="5016711"/>
                </a:lnTo>
                <a:lnTo>
                  <a:pt x="770796" y="4982845"/>
                </a:lnTo>
                <a:close/>
              </a:path>
              <a:path w="10213340" h="5017135">
                <a:moveTo>
                  <a:pt x="703063" y="4982845"/>
                </a:moveTo>
                <a:lnTo>
                  <a:pt x="669196" y="4982845"/>
                </a:lnTo>
                <a:lnTo>
                  <a:pt x="669196" y="5016711"/>
                </a:lnTo>
                <a:lnTo>
                  <a:pt x="703063" y="5016711"/>
                </a:lnTo>
                <a:lnTo>
                  <a:pt x="703063" y="4982845"/>
                </a:lnTo>
                <a:close/>
              </a:path>
              <a:path w="10213340" h="5017135">
                <a:moveTo>
                  <a:pt x="635330" y="4982845"/>
                </a:moveTo>
                <a:lnTo>
                  <a:pt x="601463" y="4982845"/>
                </a:lnTo>
                <a:lnTo>
                  <a:pt x="601463" y="5016711"/>
                </a:lnTo>
                <a:lnTo>
                  <a:pt x="635330" y="5016711"/>
                </a:lnTo>
                <a:lnTo>
                  <a:pt x="635330" y="4982845"/>
                </a:lnTo>
                <a:close/>
              </a:path>
              <a:path w="10213340" h="5017135">
                <a:moveTo>
                  <a:pt x="567596" y="4982845"/>
                </a:moveTo>
                <a:lnTo>
                  <a:pt x="533730" y="4982845"/>
                </a:lnTo>
                <a:lnTo>
                  <a:pt x="533730" y="5016711"/>
                </a:lnTo>
                <a:lnTo>
                  <a:pt x="567596" y="5016711"/>
                </a:lnTo>
                <a:lnTo>
                  <a:pt x="567596" y="4982845"/>
                </a:lnTo>
                <a:close/>
              </a:path>
              <a:path w="10213340" h="5017135">
                <a:moveTo>
                  <a:pt x="499863" y="4982845"/>
                </a:moveTo>
                <a:lnTo>
                  <a:pt x="465997" y="4982845"/>
                </a:lnTo>
                <a:lnTo>
                  <a:pt x="465997" y="5016711"/>
                </a:lnTo>
                <a:lnTo>
                  <a:pt x="499863" y="5016711"/>
                </a:lnTo>
                <a:lnTo>
                  <a:pt x="499863" y="4982845"/>
                </a:lnTo>
                <a:close/>
              </a:path>
              <a:path w="10213340" h="5017135">
                <a:moveTo>
                  <a:pt x="432130" y="4982845"/>
                </a:moveTo>
                <a:lnTo>
                  <a:pt x="398263" y="4982845"/>
                </a:lnTo>
                <a:lnTo>
                  <a:pt x="398263" y="5016711"/>
                </a:lnTo>
                <a:lnTo>
                  <a:pt x="432130" y="5016711"/>
                </a:lnTo>
                <a:lnTo>
                  <a:pt x="432130" y="4982845"/>
                </a:lnTo>
                <a:close/>
              </a:path>
              <a:path w="10213340" h="5017135">
                <a:moveTo>
                  <a:pt x="364397" y="4982845"/>
                </a:moveTo>
                <a:lnTo>
                  <a:pt x="330530" y="4982845"/>
                </a:lnTo>
                <a:lnTo>
                  <a:pt x="330530" y="5016711"/>
                </a:lnTo>
                <a:lnTo>
                  <a:pt x="364397" y="5016711"/>
                </a:lnTo>
                <a:lnTo>
                  <a:pt x="364397" y="4982845"/>
                </a:lnTo>
                <a:close/>
              </a:path>
              <a:path w="10213340" h="5017135">
                <a:moveTo>
                  <a:pt x="296663" y="4982845"/>
                </a:moveTo>
                <a:lnTo>
                  <a:pt x="262797" y="4982845"/>
                </a:lnTo>
                <a:lnTo>
                  <a:pt x="262797" y="5016711"/>
                </a:lnTo>
                <a:lnTo>
                  <a:pt x="296663" y="5016711"/>
                </a:lnTo>
                <a:lnTo>
                  <a:pt x="296663" y="4982845"/>
                </a:lnTo>
                <a:close/>
              </a:path>
              <a:path w="10213340" h="5017135">
                <a:moveTo>
                  <a:pt x="228930" y="4982845"/>
                </a:moveTo>
                <a:lnTo>
                  <a:pt x="195063" y="4982845"/>
                </a:lnTo>
                <a:lnTo>
                  <a:pt x="195063" y="5016711"/>
                </a:lnTo>
                <a:lnTo>
                  <a:pt x="228930" y="5016711"/>
                </a:lnTo>
                <a:lnTo>
                  <a:pt x="228930" y="4982845"/>
                </a:lnTo>
                <a:close/>
              </a:path>
              <a:path w="10213340" h="5017135">
                <a:moveTo>
                  <a:pt x="161197" y="4982845"/>
                </a:moveTo>
                <a:lnTo>
                  <a:pt x="127330" y="4982845"/>
                </a:lnTo>
                <a:lnTo>
                  <a:pt x="127330" y="5016711"/>
                </a:lnTo>
                <a:lnTo>
                  <a:pt x="161197" y="5016711"/>
                </a:lnTo>
                <a:lnTo>
                  <a:pt x="161197" y="4982845"/>
                </a:lnTo>
                <a:close/>
              </a:path>
              <a:path w="10213340" h="5017135">
                <a:moveTo>
                  <a:pt x="93463" y="4982845"/>
                </a:moveTo>
                <a:lnTo>
                  <a:pt x="59597" y="4982845"/>
                </a:lnTo>
                <a:lnTo>
                  <a:pt x="59597" y="5016711"/>
                </a:lnTo>
                <a:lnTo>
                  <a:pt x="93463" y="5016711"/>
                </a:lnTo>
                <a:lnTo>
                  <a:pt x="93463" y="4982845"/>
                </a:lnTo>
                <a:close/>
              </a:path>
              <a:path w="10213340" h="5017135">
                <a:moveTo>
                  <a:pt x="33866" y="4974709"/>
                </a:moveTo>
                <a:lnTo>
                  <a:pt x="0" y="4974709"/>
                </a:lnTo>
                <a:lnTo>
                  <a:pt x="0" y="5009130"/>
                </a:lnTo>
                <a:lnTo>
                  <a:pt x="7581" y="5016711"/>
                </a:lnTo>
                <a:lnTo>
                  <a:pt x="25730" y="5016711"/>
                </a:lnTo>
                <a:lnTo>
                  <a:pt x="25730" y="4999778"/>
                </a:lnTo>
                <a:lnTo>
                  <a:pt x="16933" y="4999778"/>
                </a:lnTo>
                <a:lnTo>
                  <a:pt x="16933" y="4982845"/>
                </a:lnTo>
                <a:lnTo>
                  <a:pt x="33866" y="4982845"/>
                </a:lnTo>
                <a:lnTo>
                  <a:pt x="33866" y="4974709"/>
                </a:lnTo>
                <a:close/>
              </a:path>
              <a:path w="10213340" h="5017135">
                <a:moveTo>
                  <a:pt x="25730" y="4982845"/>
                </a:moveTo>
                <a:lnTo>
                  <a:pt x="16933" y="4982845"/>
                </a:lnTo>
                <a:lnTo>
                  <a:pt x="16933" y="4999778"/>
                </a:lnTo>
                <a:lnTo>
                  <a:pt x="25730" y="4999778"/>
                </a:lnTo>
                <a:lnTo>
                  <a:pt x="25730" y="4982845"/>
                </a:lnTo>
                <a:close/>
              </a:path>
              <a:path w="10213340" h="5017135">
                <a:moveTo>
                  <a:pt x="33866" y="4982845"/>
                </a:moveTo>
                <a:lnTo>
                  <a:pt x="25730" y="4982845"/>
                </a:lnTo>
                <a:lnTo>
                  <a:pt x="25730" y="4999778"/>
                </a:lnTo>
                <a:lnTo>
                  <a:pt x="33866" y="4999778"/>
                </a:lnTo>
                <a:lnTo>
                  <a:pt x="33866" y="4982845"/>
                </a:lnTo>
                <a:close/>
              </a:path>
              <a:path w="10213340" h="5017135">
                <a:moveTo>
                  <a:pt x="33866" y="4906975"/>
                </a:moveTo>
                <a:lnTo>
                  <a:pt x="0" y="4906975"/>
                </a:lnTo>
                <a:lnTo>
                  <a:pt x="0" y="4940842"/>
                </a:lnTo>
                <a:lnTo>
                  <a:pt x="33866" y="4940842"/>
                </a:lnTo>
                <a:lnTo>
                  <a:pt x="33866" y="4906975"/>
                </a:lnTo>
                <a:close/>
              </a:path>
              <a:path w="10213340" h="5017135">
                <a:moveTo>
                  <a:pt x="33866" y="4839242"/>
                </a:moveTo>
                <a:lnTo>
                  <a:pt x="0" y="4839242"/>
                </a:lnTo>
                <a:lnTo>
                  <a:pt x="0" y="4873109"/>
                </a:lnTo>
                <a:lnTo>
                  <a:pt x="33866" y="4873109"/>
                </a:lnTo>
                <a:lnTo>
                  <a:pt x="33866" y="4839242"/>
                </a:lnTo>
                <a:close/>
              </a:path>
              <a:path w="10213340" h="5017135">
                <a:moveTo>
                  <a:pt x="33866" y="4771509"/>
                </a:moveTo>
                <a:lnTo>
                  <a:pt x="0" y="4771509"/>
                </a:lnTo>
                <a:lnTo>
                  <a:pt x="0" y="4805375"/>
                </a:lnTo>
                <a:lnTo>
                  <a:pt x="33866" y="4805375"/>
                </a:lnTo>
                <a:lnTo>
                  <a:pt x="33866" y="4771509"/>
                </a:lnTo>
                <a:close/>
              </a:path>
              <a:path w="10213340" h="5017135">
                <a:moveTo>
                  <a:pt x="33866" y="4703775"/>
                </a:moveTo>
                <a:lnTo>
                  <a:pt x="0" y="4703775"/>
                </a:lnTo>
                <a:lnTo>
                  <a:pt x="0" y="4737642"/>
                </a:lnTo>
                <a:lnTo>
                  <a:pt x="33866" y="4737642"/>
                </a:lnTo>
                <a:lnTo>
                  <a:pt x="33866" y="4703775"/>
                </a:lnTo>
                <a:close/>
              </a:path>
              <a:path w="10213340" h="5017135">
                <a:moveTo>
                  <a:pt x="33866" y="4636042"/>
                </a:moveTo>
                <a:lnTo>
                  <a:pt x="0" y="4636042"/>
                </a:lnTo>
                <a:lnTo>
                  <a:pt x="0" y="4669909"/>
                </a:lnTo>
                <a:lnTo>
                  <a:pt x="33866" y="4669909"/>
                </a:lnTo>
                <a:lnTo>
                  <a:pt x="33866" y="4636042"/>
                </a:lnTo>
                <a:close/>
              </a:path>
              <a:path w="10213340" h="5017135">
                <a:moveTo>
                  <a:pt x="33866" y="4568309"/>
                </a:moveTo>
                <a:lnTo>
                  <a:pt x="0" y="4568309"/>
                </a:lnTo>
                <a:lnTo>
                  <a:pt x="0" y="4602175"/>
                </a:lnTo>
                <a:lnTo>
                  <a:pt x="33866" y="4602175"/>
                </a:lnTo>
                <a:lnTo>
                  <a:pt x="33866" y="4568309"/>
                </a:lnTo>
                <a:close/>
              </a:path>
              <a:path w="10213340" h="5017135">
                <a:moveTo>
                  <a:pt x="33866" y="4500575"/>
                </a:moveTo>
                <a:lnTo>
                  <a:pt x="0" y="4500575"/>
                </a:lnTo>
                <a:lnTo>
                  <a:pt x="0" y="4534442"/>
                </a:lnTo>
                <a:lnTo>
                  <a:pt x="33866" y="4534442"/>
                </a:lnTo>
                <a:lnTo>
                  <a:pt x="33866" y="4500575"/>
                </a:lnTo>
                <a:close/>
              </a:path>
              <a:path w="10213340" h="5017135">
                <a:moveTo>
                  <a:pt x="33866" y="4432842"/>
                </a:moveTo>
                <a:lnTo>
                  <a:pt x="0" y="4432842"/>
                </a:lnTo>
                <a:lnTo>
                  <a:pt x="0" y="4466709"/>
                </a:lnTo>
                <a:lnTo>
                  <a:pt x="33866" y="4466709"/>
                </a:lnTo>
                <a:lnTo>
                  <a:pt x="33866" y="4432842"/>
                </a:lnTo>
                <a:close/>
              </a:path>
              <a:path w="10213340" h="5017135">
                <a:moveTo>
                  <a:pt x="33866" y="4365109"/>
                </a:moveTo>
                <a:lnTo>
                  <a:pt x="0" y="4365109"/>
                </a:lnTo>
                <a:lnTo>
                  <a:pt x="0" y="4398976"/>
                </a:lnTo>
                <a:lnTo>
                  <a:pt x="33866" y="4398976"/>
                </a:lnTo>
                <a:lnTo>
                  <a:pt x="33866" y="4365109"/>
                </a:lnTo>
                <a:close/>
              </a:path>
              <a:path w="10213340" h="5017135">
                <a:moveTo>
                  <a:pt x="33866" y="4297376"/>
                </a:moveTo>
                <a:lnTo>
                  <a:pt x="0" y="4297376"/>
                </a:lnTo>
                <a:lnTo>
                  <a:pt x="0" y="4331242"/>
                </a:lnTo>
                <a:lnTo>
                  <a:pt x="33866" y="4331242"/>
                </a:lnTo>
                <a:lnTo>
                  <a:pt x="33866" y="4297376"/>
                </a:lnTo>
                <a:close/>
              </a:path>
              <a:path w="10213340" h="5017135">
                <a:moveTo>
                  <a:pt x="33866" y="4229642"/>
                </a:moveTo>
                <a:lnTo>
                  <a:pt x="0" y="4229642"/>
                </a:lnTo>
                <a:lnTo>
                  <a:pt x="0" y="4263509"/>
                </a:lnTo>
                <a:lnTo>
                  <a:pt x="33866" y="4263509"/>
                </a:lnTo>
                <a:lnTo>
                  <a:pt x="33866" y="4229642"/>
                </a:lnTo>
                <a:close/>
              </a:path>
              <a:path w="10213340" h="5017135">
                <a:moveTo>
                  <a:pt x="33866" y="4161909"/>
                </a:moveTo>
                <a:lnTo>
                  <a:pt x="0" y="4161909"/>
                </a:lnTo>
                <a:lnTo>
                  <a:pt x="0" y="4195776"/>
                </a:lnTo>
                <a:lnTo>
                  <a:pt x="33866" y="4195776"/>
                </a:lnTo>
                <a:lnTo>
                  <a:pt x="33866" y="4161909"/>
                </a:lnTo>
                <a:close/>
              </a:path>
              <a:path w="10213340" h="5017135">
                <a:moveTo>
                  <a:pt x="33866" y="4094176"/>
                </a:moveTo>
                <a:lnTo>
                  <a:pt x="0" y="4094176"/>
                </a:lnTo>
                <a:lnTo>
                  <a:pt x="0" y="4128042"/>
                </a:lnTo>
                <a:lnTo>
                  <a:pt x="33866" y="4128042"/>
                </a:lnTo>
                <a:lnTo>
                  <a:pt x="33866" y="4094176"/>
                </a:lnTo>
                <a:close/>
              </a:path>
              <a:path w="10213340" h="5017135">
                <a:moveTo>
                  <a:pt x="33866" y="4026442"/>
                </a:moveTo>
                <a:lnTo>
                  <a:pt x="0" y="4026442"/>
                </a:lnTo>
                <a:lnTo>
                  <a:pt x="0" y="4060309"/>
                </a:lnTo>
                <a:lnTo>
                  <a:pt x="33866" y="4060309"/>
                </a:lnTo>
                <a:lnTo>
                  <a:pt x="33866" y="4026442"/>
                </a:lnTo>
                <a:close/>
              </a:path>
              <a:path w="10213340" h="5017135">
                <a:moveTo>
                  <a:pt x="33866" y="3958709"/>
                </a:moveTo>
                <a:lnTo>
                  <a:pt x="0" y="3958709"/>
                </a:lnTo>
                <a:lnTo>
                  <a:pt x="0" y="3992576"/>
                </a:lnTo>
                <a:lnTo>
                  <a:pt x="33866" y="3992576"/>
                </a:lnTo>
                <a:lnTo>
                  <a:pt x="33866" y="3958709"/>
                </a:lnTo>
                <a:close/>
              </a:path>
              <a:path w="10213340" h="5017135">
                <a:moveTo>
                  <a:pt x="33866" y="3890976"/>
                </a:moveTo>
                <a:lnTo>
                  <a:pt x="0" y="3890976"/>
                </a:lnTo>
                <a:lnTo>
                  <a:pt x="0" y="3924842"/>
                </a:lnTo>
                <a:lnTo>
                  <a:pt x="33866" y="3924842"/>
                </a:lnTo>
                <a:lnTo>
                  <a:pt x="33866" y="3890976"/>
                </a:lnTo>
                <a:close/>
              </a:path>
              <a:path w="10213340" h="5017135">
                <a:moveTo>
                  <a:pt x="33866" y="3823242"/>
                </a:moveTo>
                <a:lnTo>
                  <a:pt x="0" y="3823242"/>
                </a:lnTo>
                <a:lnTo>
                  <a:pt x="0" y="3857109"/>
                </a:lnTo>
                <a:lnTo>
                  <a:pt x="33866" y="3857109"/>
                </a:lnTo>
                <a:lnTo>
                  <a:pt x="33866" y="3823242"/>
                </a:lnTo>
                <a:close/>
              </a:path>
              <a:path w="10213340" h="5017135">
                <a:moveTo>
                  <a:pt x="33866" y="3755509"/>
                </a:moveTo>
                <a:lnTo>
                  <a:pt x="0" y="3755509"/>
                </a:lnTo>
                <a:lnTo>
                  <a:pt x="0" y="3789376"/>
                </a:lnTo>
                <a:lnTo>
                  <a:pt x="33866" y="3789376"/>
                </a:lnTo>
                <a:lnTo>
                  <a:pt x="33866" y="3755509"/>
                </a:lnTo>
                <a:close/>
              </a:path>
              <a:path w="10213340" h="5017135">
                <a:moveTo>
                  <a:pt x="33866" y="3687776"/>
                </a:moveTo>
                <a:lnTo>
                  <a:pt x="0" y="3687776"/>
                </a:lnTo>
                <a:lnTo>
                  <a:pt x="0" y="3721642"/>
                </a:lnTo>
                <a:lnTo>
                  <a:pt x="33866" y="3721642"/>
                </a:lnTo>
                <a:lnTo>
                  <a:pt x="33866" y="3687776"/>
                </a:lnTo>
                <a:close/>
              </a:path>
              <a:path w="10213340" h="5017135">
                <a:moveTo>
                  <a:pt x="33866" y="3620042"/>
                </a:moveTo>
                <a:lnTo>
                  <a:pt x="0" y="3620042"/>
                </a:lnTo>
                <a:lnTo>
                  <a:pt x="0" y="3653909"/>
                </a:lnTo>
                <a:lnTo>
                  <a:pt x="33866" y="3653909"/>
                </a:lnTo>
                <a:lnTo>
                  <a:pt x="33866" y="3620042"/>
                </a:lnTo>
                <a:close/>
              </a:path>
              <a:path w="10213340" h="5017135">
                <a:moveTo>
                  <a:pt x="33866" y="3552309"/>
                </a:moveTo>
                <a:lnTo>
                  <a:pt x="0" y="3552309"/>
                </a:lnTo>
                <a:lnTo>
                  <a:pt x="0" y="3586176"/>
                </a:lnTo>
                <a:lnTo>
                  <a:pt x="33866" y="3586176"/>
                </a:lnTo>
                <a:lnTo>
                  <a:pt x="33866" y="3552309"/>
                </a:lnTo>
                <a:close/>
              </a:path>
              <a:path w="10213340" h="5017135">
                <a:moveTo>
                  <a:pt x="33866" y="3484576"/>
                </a:moveTo>
                <a:lnTo>
                  <a:pt x="0" y="3484576"/>
                </a:lnTo>
                <a:lnTo>
                  <a:pt x="0" y="3518442"/>
                </a:lnTo>
                <a:lnTo>
                  <a:pt x="33866" y="3518442"/>
                </a:lnTo>
                <a:lnTo>
                  <a:pt x="33866" y="3484576"/>
                </a:lnTo>
                <a:close/>
              </a:path>
              <a:path w="10213340" h="5017135">
                <a:moveTo>
                  <a:pt x="33866" y="3416842"/>
                </a:moveTo>
                <a:lnTo>
                  <a:pt x="0" y="3416842"/>
                </a:lnTo>
                <a:lnTo>
                  <a:pt x="0" y="3450709"/>
                </a:lnTo>
                <a:lnTo>
                  <a:pt x="33866" y="3450709"/>
                </a:lnTo>
                <a:lnTo>
                  <a:pt x="33866" y="3416842"/>
                </a:lnTo>
                <a:close/>
              </a:path>
              <a:path w="10213340" h="5017135">
                <a:moveTo>
                  <a:pt x="33866" y="3349109"/>
                </a:moveTo>
                <a:lnTo>
                  <a:pt x="0" y="3349109"/>
                </a:lnTo>
                <a:lnTo>
                  <a:pt x="0" y="3382976"/>
                </a:lnTo>
                <a:lnTo>
                  <a:pt x="33866" y="3382976"/>
                </a:lnTo>
                <a:lnTo>
                  <a:pt x="33866" y="3349109"/>
                </a:lnTo>
                <a:close/>
              </a:path>
              <a:path w="10213340" h="5017135">
                <a:moveTo>
                  <a:pt x="33866" y="3281376"/>
                </a:moveTo>
                <a:lnTo>
                  <a:pt x="0" y="3281376"/>
                </a:lnTo>
                <a:lnTo>
                  <a:pt x="0" y="3315242"/>
                </a:lnTo>
                <a:lnTo>
                  <a:pt x="33866" y="3315242"/>
                </a:lnTo>
                <a:lnTo>
                  <a:pt x="33866" y="3281376"/>
                </a:lnTo>
                <a:close/>
              </a:path>
              <a:path w="10213340" h="5017135">
                <a:moveTo>
                  <a:pt x="33866" y="3213642"/>
                </a:moveTo>
                <a:lnTo>
                  <a:pt x="0" y="3213642"/>
                </a:lnTo>
                <a:lnTo>
                  <a:pt x="0" y="3247509"/>
                </a:lnTo>
                <a:lnTo>
                  <a:pt x="33866" y="3247509"/>
                </a:lnTo>
                <a:lnTo>
                  <a:pt x="33866" y="3213642"/>
                </a:lnTo>
                <a:close/>
              </a:path>
              <a:path w="10213340" h="5017135">
                <a:moveTo>
                  <a:pt x="33866" y="3145909"/>
                </a:moveTo>
                <a:lnTo>
                  <a:pt x="0" y="3145909"/>
                </a:lnTo>
                <a:lnTo>
                  <a:pt x="0" y="3179776"/>
                </a:lnTo>
                <a:lnTo>
                  <a:pt x="33866" y="3179776"/>
                </a:lnTo>
                <a:lnTo>
                  <a:pt x="33866" y="3145909"/>
                </a:lnTo>
                <a:close/>
              </a:path>
              <a:path w="10213340" h="5017135">
                <a:moveTo>
                  <a:pt x="33866" y="3078176"/>
                </a:moveTo>
                <a:lnTo>
                  <a:pt x="0" y="3078176"/>
                </a:lnTo>
                <a:lnTo>
                  <a:pt x="0" y="3112042"/>
                </a:lnTo>
                <a:lnTo>
                  <a:pt x="33866" y="3112042"/>
                </a:lnTo>
                <a:lnTo>
                  <a:pt x="33866" y="3078176"/>
                </a:lnTo>
                <a:close/>
              </a:path>
              <a:path w="10213340" h="5017135">
                <a:moveTo>
                  <a:pt x="33866" y="3010442"/>
                </a:moveTo>
                <a:lnTo>
                  <a:pt x="0" y="3010442"/>
                </a:lnTo>
                <a:lnTo>
                  <a:pt x="0" y="3044309"/>
                </a:lnTo>
                <a:lnTo>
                  <a:pt x="33866" y="3044309"/>
                </a:lnTo>
                <a:lnTo>
                  <a:pt x="33866" y="3010442"/>
                </a:lnTo>
                <a:close/>
              </a:path>
              <a:path w="10213340" h="5017135">
                <a:moveTo>
                  <a:pt x="33866" y="2942709"/>
                </a:moveTo>
                <a:lnTo>
                  <a:pt x="0" y="2942709"/>
                </a:lnTo>
                <a:lnTo>
                  <a:pt x="0" y="2976576"/>
                </a:lnTo>
                <a:lnTo>
                  <a:pt x="33866" y="2976576"/>
                </a:lnTo>
                <a:lnTo>
                  <a:pt x="33866" y="2942709"/>
                </a:lnTo>
                <a:close/>
              </a:path>
              <a:path w="10213340" h="5017135">
                <a:moveTo>
                  <a:pt x="33866" y="2874976"/>
                </a:moveTo>
                <a:lnTo>
                  <a:pt x="0" y="2874976"/>
                </a:lnTo>
                <a:lnTo>
                  <a:pt x="0" y="2908842"/>
                </a:lnTo>
                <a:lnTo>
                  <a:pt x="33866" y="2908842"/>
                </a:lnTo>
                <a:lnTo>
                  <a:pt x="33866" y="2874976"/>
                </a:lnTo>
                <a:close/>
              </a:path>
              <a:path w="10213340" h="5017135">
                <a:moveTo>
                  <a:pt x="33866" y="2807242"/>
                </a:moveTo>
                <a:lnTo>
                  <a:pt x="0" y="2807242"/>
                </a:lnTo>
                <a:lnTo>
                  <a:pt x="0" y="2841109"/>
                </a:lnTo>
                <a:lnTo>
                  <a:pt x="33866" y="2841109"/>
                </a:lnTo>
                <a:lnTo>
                  <a:pt x="33866" y="2807242"/>
                </a:lnTo>
                <a:close/>
              </a:path>
              <a:path w="10213340" h="5017135">
                <a:moveTo>
                  <a:pt x="33866" y="2739509"/>
                </a:moveTo>
                <a:lnTo>
                  <a:pt x="0" y="2739509"/>
                </a:lnTo>
                <a:lnTo>
                  <a:pt x="0" y="2773376"/>
                </a:lnTo>
                <a:lnTo>
                  <a:pt x="33866" y="2773376"/>
                </a:lnTo>
                <a:lnTo>
                  <a:pt x="33866" y="2739509"/>
                </a:lnTo>
                <a:close/>
              </a:path>
              <a:path w="10213340" h="5017135">
                <a:moveTo>
                  <a:pt x="33866" y="2671776"/>
                </a:moveTo>
                <a:lnTo>
                  <a:pt x="0" y="2671776"/>
                </a:lnTo>
                <a:lnTo>
                  <a:pt x="0" y="2705642"/>
                </a:lnTo>
                <a:lnTo>
                  <a:pt x="33866" y="2705642"/>
                </a:lnTo>
                <a:lnTo>
                  <a:pt x="33866" y="2671776"/>
                </a:lnTo>
                <a:close/>
              </a:path>
              <a:path w="10213340" h="5017135">
                <a:moveTo>
                  <a:pt x="33866" y="2604042"/>
                </a:moveTo>
                <a:lnTo>
                  <a:pt x="0" y="2604042"/>
                </a:lnTo>
                <a:lnTo>
                  <a:pt x="0" y="2637909"/>
                </a:lnTo>
                <a:lnTo>
                  <a:pt x="33866" y="2637909"/>
                </a:lnTo>
                <a:lnTo>
                  <a:pt x="33866" y="2604042"/>
                </a:lnTo>
                <a:close/>
              </a:path>
              <a:path w="10213340" h="5017135">
                <a:moveTo>
                  <a:pt x="33866" y="2536309"/>
                </a:moveTo>
                <a:lnTo>
                  <a:pt x="0" y="2536309"/>
                </a:lnTo>
                <a:lnTo>
                  <a:pt x="0" y="2570176"/>
                </a:lnTo>
                <a:lnTo>
                  <a:pt x="33866" y="2570176"/>
                </a:lnTo>
                <a:lnTo>
                  <a:pt x="33866" y="2536309"/>
                </a:lnTo>
                <a:close/>
              </a:path>
              <a:path w="10213340" h="5017135">
                <a:moveTo>
                  <a:pt x="33866" y="2468576"/>
                </a:moveTo>
                <a:lnTo>
                  <a:pt x="0" y="2468576"/>
                </a:lnTo>
                <a:lnTo>
                  <a:pt x="0" y="2502442"/>
                </a:lnTo>
                <a:lnTo>
                  <a:pt x="33866" y="2502442"/>
                </a:lnTo>
                <a:lnTo>
                  <a:pt x="33866" y="2468576"/>
                </a:lnTo>
                <a:close/>
              </a:path>
              <a:path w="10213340" h="5017135">
                <a:moveTo>
                  <a:pt x="33866" y="2400842"/>
                </a:moveTo>
                <a:lnTo>
                  <a:pt x="0" y="2400842"/>
                </a:lnTo>
                <a:lnTo>
                  <a:pt x="0" y="2434709"/>
                </a:lnTo>
                <a:lnTo>
                  <a:pt x="33866" y="2434709"/>
                </a:lnTo>
                <a:lnTo>
                  <a:pt x="33866" y="2400842"/>
                </a:lnTo>
                <a:close/>
              </a:path>
              <a:path w="10213340" h="5017135">
                <a:moveTo>
                  <a:pt x="33866" y="2333109"/>
                </a:moveTo>
                <a:lnTo>
                  <a:pt x="0" y="2333109"/>
                </a:lnTo>
                <a:lnTo>
                  <a:pt x="0" y="2366976"/>
                </a:lnTo>
                <a:lnTo>
                  <a:pt x="33866" y="2366976"/>
                </a:lnTo>
                <a:lnTo>
                  <a:pt x="33866" y="2333109"/>
                </a:lnTo>
                <a:close/>
              </a:path>
              <a:path w="10213340" h="5017135">
                <a:moveTo>
                  <a:pt x="33866" y="2265376"/>
                </a:moveTo>
                <a:lnTo>
                  <a:pt x="0" y="2265376"/>
                </a:lnTo>
                <a:lnTo>
                  <a:pt x="0" y="2299242"/>
                </a:lnTo>
                <a:lnTo>
                  <a:pt x="33866" y="2299242"/>
                </a:lnTo>
                <a:lnTo>
                  <a:pt x="33866" y="2265376"/>
                </a:lnTo>
                <a:close/>
              </a:path>
              <a:path w="10213340" h="5017135">
                <a:moveTo>
                  <a:pt x="33866" y="2197642"/>
                </a:moveTo>
                <a:lnTo>
                  <a:pt x="0" y="2197642"/>
                </a:lnTo>
                <a:lnTo>
                  <a:pt x="0" y="2231509"/>
                </a:lnTo>
                <a:lnTo>
                  <a:pt x="33866" y="2231509"/>
                </a:lnTo>
                <a:lnTo>
                  <a:pt x="33866" y="2197642"/>
                </a:lnTo>
                <a:close/>
              </a:path>
              <a:path w="10213340" h="5017135">
                <a:moveTo>
                  <a:pt x="33866" y="2129909"/>
                </a:moveTo>
                <a:lnTo>
                  <a:pt x="0" y="2129909"/>
                </a:lnTo>
                <a:lnTo>
                  <a:pt x="0" y="2163776"/>
                </a:lnTo>
                <a:lnTo>
                  <a:pt x="33866" y="2163776"/>
                </a:lnTo>
                <a:lnTo>
                  <a:pt x="33866" y="2129909"/>
                </a:lnTo>
                <a:close/>
              </a:path>
              <a:path w="10213340" h="5017135">
                <a:moveTo>
                  <a:pt x="33866" y="2062176"/>
                </a:moveTo>
                <a:lnTo>
                  <a:pt x="0" y="2062176"/>
                </a:lnTo>
                <a:lnTo>
                  <a:pt x="0" y="2096042"/>
                </a:lnTo>
                <a:lnTo>
                  <a:pt x="33866" y="2096042"/>
                </a:lnTo>
                <a:lnTo>
                  <a:pt x="33866" y="2062176"/>
                </a:lnTo>
                <a:close/>
              </a:path>
              <a:path w="10213340" h="5017135">
                <a:moveTo>
                  <a:pt x="33866" y="1994442"/>
                </a:moveTo>
                <a:lnTo>
                  <a:pt x="0" y="1994442"/>
                </a:lnTo>
                <a:lnTo>
                  <a:pt x="0" y="2028309"/>
                </a:lnTo>
                <a:lnTo>
                  <a:pt x="33866" y="2028309"/>
                </a:lnTo>
                <a:lnTo>
                  <a:pt x="33866" y="1994442"/>
                </a:lnTo>
                <a:close/>
              </a:path>
              <a:path w="10213340" h="5017135">
                <a:moveTo>
                  <a:pt x="33866" y="1926709"/>
                </a:moveTo>
                <a:lnTo>
                  <a:pt x="0" y="1926709"/>
                </a:lnTo>
                <a:lnTo>
                  <a:pt x="0" y="1960576"/>
                </a:lnTo>
                <a:lnTo>
                  <a:pt x="33866" y="1960576"/>
                </a:lnTo>
                <a:lnTo>
                  <a:pt x="33866" y="1926709"/>
                </a:lnTo>
                <a:close/>
              </a:path>
              <a:path w="10213340" h="5017135">
                <a:moveTo>
                  <a:pt x="33866" y="1858976"/>
                </a:moveTo>
                <a:lnTo>
                  <a:pt x="0" y="1858976"/>
                </a:lnTo>
                <a:lnTo>
                  <a:pt x="0" y="1892842"/>
                </a:lnTo>
                <a:lnTo>
                  <a:pt x="33866" y="1892842"/>
                </a:lnTo>
                <a:lnTo>
                  <a:pt x="33866" y="1858976"/>
                </a:lnTo>
                <a:close/>
              </a:path>
              <a:path w="10213340" h="5017135">
                <a:moveTo>
                  <a:pt x="33866" y="1791242"/>
                </a:moveTo>
                <a:lnTo>
                  <a:pt x="0" y="1791242"/>
                </a:lnTo>
                <a:lnTo>
                  <a:pt x="0" y="1825109"/>
                </a:lnTo>
                <a:lnTo>
                  <a:pt x="33866" y="1825109"/>
                </a:lnTo>
                <a:lnTo>
                  <a:pt x="33866" y="1791242"/>
                </a:lnTo>
                <a:close/>
              </a:path>
              <a:path w="10213340" h="5017135">
                <a:moveTo>
                  <a:pt x="33866" y="1723509"/>
                </a:moveTo>
                <a:lnTo>
                  <a:pt x="0" y="1723509"/>
                </a:lnTo>
                <a:lnTo>
                  <a:pt x="0" y="1757376"/>
                </a:lnTo>
                <a:lnTo>
                  <a:pt x="33866" y="1757376"/>
                </a:lnTo>
                <a:lnTo>
                  <a:pt x="33866" y="1723509"/>
                </a:lnTo>
                <a:close/>
              </a:path>
              <a:path w="10213340" h="5017135">
                <a:moveTo>
                  <a:pt x="33866" y="1655776"/>
                </a:moveTo>
                <a:lnTo>
                  <a:pt x="0" y="1655776"/>
                </a:lnTo>
                <a:lnTo>
                  <a:pt x="0" y="1689642"/>
                </a:lnTo>
                <a:lnTo>
                  <a:pt x="33866" y="1689642"/>
                </a:lnTo>
                <a:lnTo>
                  <a:pt x="33866" y="1655776"/>
                </a:lnTo>
                <a:close/>
              </a:path>
              <a:path w="10213340" h="5017135">
                <a:moveTo>
                  <a:pt x="33866" y="1588042"/>
                </a:moveTo>
                <a:lnTo>
                  <a:pt x="0" y="1588042"/>
                </a:lnTo>
                <a:lnTo>
                  <a:pt x="0" y="1621909"/>
                </a:lnTo>
                <a:lnTo>
                  <a:pt x="33866" y="1621909"/>
                </a:lnTo>
                <a:lnTo>
                  <a:pt x="33866" y="1588042"/>
                </a:lnTo>
                <a:close/>
              </a:path>
              <a:path w="10213340" h="5017135">
                <a:moveTo>
                  <a:pt x="33866" y="1520309"/>
                </a:moveTo>
                <a:lnTo>
                  <a:pt x="0" y="1520309"/>
                </a:lnTo>
                <a:lnTo>
                  <a:pt x="0" y="1554176"/>
                </a:lnTo>
                <a:lnTo>
                  <a:pt x="33866" y="1554176"/>
                </a:lnTo>
                <a:lnTo>
                  <a:pt x="33866" y="1520309"/>
                </a:lnTo>
                <a:close/>
              </a:path>
              <a:path w="10213340" h="5017135">
                <a:moveTo>
                  <a:pt x="33866" y="1452576"/>
                </a:moveTo>
                <a:lnTo>
                  <a:pt x="0" y="1452576"/>
                </a:lnTo>
                <a:lnTo>
                  <a:pt x="0" y="1486442"/>
                </a:lnTo>
                <a:lnTo>
                  <a:pt x="33866" y="1486442"/>
                </a:lnTo>
                <a:lnTo>
                  <a:pt x="33866" y="1452576"/>
                </a:lnTo>
                <a:close/>
              </a:path>
              <a:path w="10213340" h="5017135">
                <a:moveTo>
                  <a:pt x="33866" y="1384842"/>
                </a:moveTo>
                <a:lnTo>
                  <a:pt x="0" y="1384842"/>
                </a:lnTo>
                <a:lnTo>
                  <a:pt x="0" y="1418709"/>
                </a:lnTo>
                <a:lnTo>
                  <a:pt x="33866" y="1418709"/>
                </a:lnTo>
                <a:lnTo>
                  <a:pt x="33866" y="1384842"/>
                </a:lnTo>
                <a:close/>
              </a:path>
              <a:path w="10213340" h="5017135">
                <a:moveTo>
                  <a:pt x="33866" y="1317109"/>
                </a:moveTo>
                <a:lnTo>
                  <a:pt x="0" y="1317109"/>
                </a:lnTo>
                <a:lnTo>
                  <a:pt x="0" y="1350976"/>
                </a:lnTo>
                <a:lnTo>
                  <a:pt x="33866" y="1350976"/>
                </a:lnTo>
                <a:lnTo>
                  <a:pt x="33866" y="1317109"/>
                </a:lnTo>
                <a:close/>
              </a:path>
              <a:path w="10213340" h="5017135">
                <a:moveTo>
                  <a:pt x="33866" y="1249376"/>
                </a:moveTo>
                <a:lnTo>
                  <a:pt x="0" y="1249376"/>
                </a:lnTo>
                <a:lnTo>
                  <a:pt x="0" y="1283242"/>
                </a:lnTo>
                <a:lnTo>
                  <a:pt x="33866" y="1283242"/>
                </a:lnTo>
                <a:lnTo>
                  <a:pt x="33866" y="1249376"/>
                </a:lnTo>
                <a:close/>
              </a:path>
              <a:path w="10213340" h="5017135">
                <a:moveTo>
                  <a:pt x="33866" y="1181642"/>
                </a:moveTo>
                <a:lnTo>
                  <a:pt x="0" y="1181642"/>
                </a:lnTo>
                <a:lnTo>
                  <a:pt x="0" y="1215509"/>
                </a:lnTo>
                <a:lnTo>
                  <a:pt x="33866" y="1215509"/>
                </a:lnTo>
                <a:lnTo>
                  <a:pt x="33866" y="1181642"/>
                </a:lnTo>
                <a:close/>
              </a:path>
              <a:path w="10213340" h="5017135">
                <a:moveTo>
                  <a:pt x="33866" y="1113909"/>
                </a:moveTo>
                <a:lnTo>
                  <a:pt x="0" y="1113909"/>
                </a:lnTo>
                <a:lnTo>
                  <a:pt x="0" y="1147776"/>
                </a:lnTo>
                <a:lnTo>
                  <a:pt x="33866" y="1147776"/>
                </a:lnTo>
                <a:lnTo>
                  <a:pt x="33866" y="1113909"/>
                </a:lnTo>
                <a:close/>
              </a:path>
              <a:path w="10213340" h="5017135">
                <a:moveTo>
                  <a:pt x="33866" y="1046176"/>
                </a:moveTo>
                <a:lnTo>
                  <a:pt x="0" y="1046176"/>
                </a:lnTo>
                <a:lnTo>
                  <a:pt x="0" y="1080042"/>
                </a:lnTo>
                <a:lnTo>
                  <a:pt x="33866" y="1080042"/>
                </a:lnTo>
                <a:lnTo>
                  <a:pt x="33866" y="1046176"/>
                </a:lnTo>
                <a:close/>
              </a:path>
              <a:path w="10213340" h="5017135">
                <a:moveTo>
                  <a:pt x="33866" y="978442"/>
                </a:moveTo>
                <a:lnTo>
                  <a:pt x="0" y="978442"/>
                </a:lnTo>
                <a:lnTo>
                  <a:pt x="0" y="1012309"/>
                </a:lnTo>
                <a:lnTo>
                  <a:pt x="33866" y="1012309"/>
                </a:lnTo>
                <a:lnTo>
                  <a:pt x="33866" y="978442"/>
                </a:lnTo>
                <a:close/>
              </a:path>
              <a:path w="10213340" h="5017135">
                <a:moveTo>
                  <a:pt x="33866" y="910709"/>
                </a:moveTo>
                <a:lnTo>
                  <a:pt x="0" y="910709"/>
                </a:lnTo>
                <a:lnTo>
                  <a:pt x="0" y="944576"/>
                </a:lnTo>
                <a:lnTo>
                  <a:pt x="33866" y="944576"/>
                </a:lnTo>
                <a:lnTo>
                  <a:pt x="33866" y="910709"/>
                </a:lnTo>
                <a:close/>
              </a:path>
              <a:path w="10213340" h="5017135">
                <a:moveTo>
                  <a:pt x="33866" y="842976"/>
                </a:moveTo>
                <a:lnTo>
                  <a:pt x="0" y="842976"/>
                </a:lnTo>
                <a:lnTo>
                  <a:pt x="0" y="876842"/>
                </a:lnTo>
                <a:lnTo>
                  <a:pt x="33866" y="876842"/>
                </a:lnTo>
                <a:lnTo>
                  <a:pt x="33866" y="842976"/>
                </a:lnTo>
                <a:close/>
              </a:path>
              <a:path w="10213340" h="5017135">
                <a:moveTo>
                  <a:pt x="33866" y="775242"/>
                </a:moveTo>
                <a:lnTo>
                  <a:pt x="0" y="775242"/>
                </a:lnTo>
                <a:lnTo>
                  <a:pt x="0" y="809109"/>
                </a:lnTo>
                <a:lnTo>
                  <a:pt x="33866" y="809109"/>
                </a:lnTo>
                <a:lnTo>
                  <a:pt x="33866" y="775242"/>
                </a:lnTo>
                <a:close/>
              </a:path>
              <a:path w="10213340" h="5017135">
                <a:moveTo>
                  <a:pt x="33866" y="707509"/>
                </a:moveTo>
                <a:lnTo>
                  <a:pt x="0" y="707509"/>
                </a:lnTo>
                <a:lnTo>
                  <a:pt x="0" y="741376"/>
                </a:lnTo>
                <a:lnTo>
                  <a:pt x="33866" y="741376"/>
                </a:lnTo>
                <a:lnTo>
                  <a:pt x="33866" y="707509"/>
                </a:lnTo>
                <a:close/>
              </a:path>
              <a:path w="10213340" h="5017135">
                <a:moveTo>
                  <a:pt x="33866" y="639776"/>
                </a:moveTo>
                <a:lnTo>
                  <a:pt x="0" y="639776"/>
                </a:lnTo>
                <a:lnTo>
                  <a:pt x="0" y="673642"/>
                </a:lnTo>
                <a:lnTo>
                  <a:pt x="33866" y="673642"/>
                </a:lnTo>
                <a:lnTo>
                  <a:pt x="33866" y="639776"/>
                </a:lnTo>
                <a:close/>
              </a:path>
              <a:path w="10213340" h="5017135">
                <a:moveTo>
                  <a:pt x="33866" y="572042"/>
                </a:moveTo>
                <a:lnTo>
                  <a:pt x="0" y="572042"/>
                </a:lnTo>
                <a:lnTo>
                  <a:pt x="0" y="605909"/>
                </a:lnTo>
                <a:lnTo>
                  <a:pt x="33866" y="605909"/>
                </a:lnTo>
                <a:lnTo>
                  <a:pt x="33866" y="572042"/>
                </a:lnTo>
                <a:close/>
              </a:path>
              <a:path w="10213340" h="5017135">
                <a:moveTo>
                  <a:pt x="33866" y="504309"/>
                </a:moveTo>
                <a:lnTo>
                  <a:pt x="0" y="504309"/>
                </a:lnTo>
                <a:lnTo>
                  <a:pt x="0" y="538176"/>
                </a:lnTo>
                <a:lnTo>
                  <a:pt x="33866" y="538176"/>
                </a:lnTo>
                <a:lnTo>
                  <a:pt x="33866" y="504309"/>
                </a:lnTo>
                <a:close/>
              </a:path>
              <a:path w="10213340" h="5017135">
                <a:moveTo>
                  <a:pt x="33866" y="436576"/>
                </a:moveTo>
                <a:lnTo>
                  <a:pt x="0" y="436576"/>
                </a:lnTo>
                <a:lnTo>
                  <a:pt x="0" y="470442"/>
                </a:lnTo>
                <a:lnTo>
                  <a:pt x="33866" y="470442"/>
                </a:lnTo>
                <a:lnTo>
                  <a:pt x="33866" y="436576"/>
                </a:lnTo>
                <a:close/>
              </a:path>
              <a:path w="10213340" h="5017135">
                <a:moveTo>
                  <a:pt x="33866" y="368842"/>
                </a:moveTo>
                <a:lnTo>
                  <a:pt x="0" y="368842"/>
                </a:lnTo>
                <a:lnTo>
                  <a:pt x="0" y="402709"/>
                </a:lnTo>
                <a:lnTo>
                  <a:pt x="33866" y="402709"/>
                </a:lnTo>
                <a:lnTo>
                  <a:pt x="33866" y="368842"/>
                </a:lnTo>
                <a:close/>
              </a:path>
              <a:path w="10213340" h="5017135">
                <a:moveTo>
                  <a:pt x="33866" y="301109"/>
                </a:moveTo>
                <a:lnTo>
                  <a:pt x="0" y="301109"/>
                </a:lnTo>
                <a:lnTo>
                  <a:pt x="0" y="334976"/>
                </a:lnTo>
                <a:lnTo>
                  <a:pt x="33866" y="334976"/>
                </a:lnTo>
                <a:lnTo>
                  <a:pt x="33866" y="301109"/>
                </a:lnTo>
                <a:close/>
              </a:path>
              <a:path w="10213340" h="5017135">
                <a:moveTo>
                  <a:pt x="33866" y="233376"/>
                </a:moveTo>
                <a:lnTo>
                  <a:pt x="0" y="233376"/>
                </a:lnTo>
                <a:lnTo>
                  <a:pt x="0" y="267242"/>
                </a:lnTo>
                <a:lnTo>
                  <a:pt x="33866" y="267242"/>
                </a:lnTo>
                <a:lnTo>
                  <a:pt x="33866" y="233376"/>
                </a:lnTo>
                <a:close/>
              </a:path>
              <a:path w="10213340" h="5017135">
                <a:moveTo>
                  <a:pt x="33866" y="165642"/>
                </a:moveTo>
                <a:lnTo>
                  <a:pt x="0" y="165642"/>
                </a:lnTo>
                <a:lnTo>
                  <a:pt x="0" y="199509"/>
                </a:lnTo>
                <a:lnTo>
                  <a:pt x="33866" y="199509"/>
                </a:lnTo>
                <a:lnTo>
                  <a:pt x="33866" y="165642"/>
                </a:lnTo>
                <a:close/>
              </a:path>
              <a:path w="10213340" h="5017135">
                <a:moveTo>
                  <a:pt x="33866" y="97909"/>
                </a:moveTo>
                <a:lnTo>
                  <a:pt x="0" y="97909"/>
                </a:lnTo>
                <a:lnTo>
                  <a:pt x="0" y="131776"/>
                </a:lnTo>
                <a:lnTo>
                  <a:pt x="33866" y="131776"/>
                </a:lnTo>
                <a:lnTo>
                  <a:pt x="33866" y="97909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7701" y="181187"/>
            <a:ext cx="575310" cy="575310"/>
          </a:xfrm>
          <a:custGeom>
            <a:avLst/>
            <a:gdLst/>
            <a:ahLst/>
            <a:cxnLst/>
            <a:rect l="l" t="t" r="r" b="b"/>
            <a:pathLst>
              <a:path w="575310" h="575310">
                <a:moveTo>
                  <a:pt x="0" y="575054"/>
                </a:moveTo>
                <a:lnTo>
                  <a:pt x="575054" y="575054"/>
                </a:lnTo>
                <a:lnTo>
                  <a:pt x="575054" y="0"/>
                </a:lnTo>
                <a:lnTo>
                  <a:pt x="0" y="0"/>
                </a:lnTo>
                <a:lnTo>
                  <a:pt x="0" y="575054"/>
                </a:lnTo>
                <a:close/>
              </a:path>
            </a:pathLst>
          </a:custGeom>
          <a:solidFill>
            <a:srgbClr val="00A9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6933" y="650577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0" y="205233"/>
                </a:moveTo>
                <a:lnTo>
                  <a:pt x="205232" y="205233"/>
                </a:lnTo>
                <a:lnTo>
                  <a:pt x="205232" y="0"/>
                </a:lnTo>
                <a:lnTo>
                  <a:pt x="0" y="0"/>
                </a:lnTo>
                <a:lnTo>
                  <a:pt x="0" y="205233"/>
                </a:lnTo>
                <a:close/>
              </a:path>
            </a:pathLst>
          </a:custGeom>
          <a:solidFill>
            <a:srgbClr val="F5B3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6000</Words>
  <Application>WPS 演示</Application>
  <PresentationFormat>On-screen Show (4:3)</PresentationFormat>
  <Paragraphs>773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宋体</vt:lpstr>
      <vt:lpstr>Wingdings</vt:lpstr>
      <vt:lpstr>Arial</vt:lpstr>
      <vt:lpstr>Microsoft JhengHei UI</vt:lpstr>
      <vt:lpstr>Times New Roman</vt:lpstr>
      <vt:lpstr>Wingdings</vt:lpstr>
      <vt:lpstr>Calibri</vt:lpstr>
      <vt:lpstr>微软雅黑</vt:lpstr>
      <vt:lpstr>Arial Unicode MS</vt:lpstr>
      <vt:lpstr>Office Theme</vt:lpstr>
      <vt:lpstr>国	际	细	胞	库</vt:lpstr>
      <vt:lpstr>⽬ C o n t e n t s</vt:lpstr>
      <vt:lpstr>海尔⼤健康产业布局</vt:lpstr>
      <vt:lpstr>发展细胞产业符合国家战略</vt:lpstr>
      <vt:lpstr>⺠族企业强势⼊场</vt:lpstr>
      <vt:lpstr>关于我们-海尔国际细胞库</vt:lpstr>
      <vt:lpstr>获得多地政府⽀持</vt:lpstr>
      <vt:lpstr>产学研合作（部分）</vt:lpstr>
      <vt:lpstr>我们的技术团队</vt:lpstr>
      <vt:lpstr>产品介绍</vt:lpstr>
      <vt:lpstr>细胞存储</vt:lpstr>
      <vt:lpstr>⼲细胞及临床价值</vt:lpstr>
      <vt:lpstr>围产期⼲细胞</vt:lpstr>
      <vt:lpstr>脂肪⼲细胞</vt:lpstr>
      <vt:lpstr>免疫细胞</vt:lpstr>
      <vt:lpstr>IBEAUTY</vt:lpstr>
      <vt:lpstr>冻龄——ibeauty-sup细胞因⼦</vt:lpstr>
      <vt:lpstr>科研项⽬</vt:lpstr>
      <vt:lpstr>科研转化共享平台</vt:lpstr>
      <vt:lpstr>知识产权建设</vt:lpstr>
      <vt:lpstr>重点项⽬开展-浙江清华⻓三⻆研究院</vt:lpstr>
      <vt:lpstr>重点项⽬开展-浙江清华⻓三⻆研究院</vt:lpstr>
      <vt:lpstr>研发战略规划</vt:lpstr>
      <vt:lpstr>企业愿景</vt:lpstr>
      <vt:lpstr>海尔细胞存储优势</vt:lpstr>
      <vt:lpstr>强⼤的品牌背书——海尔</vt:lpstr>
      <vt:lpstr>专业建设国家⾼等级实验室</vt:lpstr>
      <vt:lpstr>细胞⾏业概况</vt:lpstr>
      <vt:lpstr>我们的能⼒</vt:lpstr>
      <vt:lpstr>国际领先的标准细胞库</vt:lpstr>
      <vt:lpstr>⼀流的质检标准</vt:lpstr>
      <vt:lpstr>样本存储远程实时监控</vt:lpstr>
      <vt:lpstr>链接⽣命 呵护⼈⽣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	尔国	际	细	胞	库</dc:title>
  <dc:creator/>
  <cp:lastModifiedBy>简单</cp:lastModifiedBy>
  <cp:revision>1</cp:revision>
  <dcterms:created xsi:type="dcterms:W3CDTF">2021-11-09T10:19:32Z</dcterms:created>
  <dcterms:modified xsi:type="dcterms:W3CDTF">2021-11-09T10:19:32Z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2021-10-18T16:00:00Z</vt:filetime>
  </property>
  <property fmtid="{D5CDD505-2E9C-101B-9397-08002B2CF9AE}" pid="3" name="Creator">
    <vt:lpwstr>WPP 演示</vt:lpwstr>
  </property>
  <property fmtid="{D5CDD505-2E9C-101B-9397-08002B2CF9AE}" pid="4" name="LastSaved">
    <vt:filetime>2021-10-28T16:00:00Z</vt:filetime>
  </property>
  <property fmtid="{D5CDD505-2E9C-101B-9397-08002B2CF9AE}" pid="5" name="ICV">
    <vt:lpwstr>C8839EAA1AA2410A9608E06BD78F5369</vt:lpwstr>
  </property>
  <property fmtid="{D5CDD505-2E9C-101B-9397-08002B2CF9AE}" pid="6" name="KSOProductBuildVer">
    <vt:lpwstr>2052-11.1.0.10938</vt:lpwstr>
  </property>
</Properties>
</file>