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81" r:id="rId3"/>
    <p:sldId id="260" r:id="rId4"/>
    <p:sldId id="277" r:id="rId5"/>
    <p:sldId id="282" r:id="rId6"/>
    <p:sldId id="283" r:id="rId7"/>
    <p:sldId id="276" r:id="rId8"/>
    <p:sldId id="289" r:id="rId9"/>
    <p:sldId id="290" r:id="rId10"/>
    <p:sldId id="274" r:id="rId11"/>
    <p:sldId id="284" r:id="rId12"/>
    <p:sldId id="293" r:id="rId13"/>
    <p:sldId id="29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9265-58C3-45E6-B4F2-1B82C0220C95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9FB8E-757B-47D0-A9BA-60603DB6A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481F-DE04-4724-839D-E79A59EC00CC}" type="datetimeFigureOut">
              <a:rPr lang="zh-CN" altLang="en-US" smtClean="0"/>
              <a:pPr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A487-CFBE-40B8-B6FA-4BA17244D9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350100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HJD10R08P</a:t>
            </a:r>
            <a:endParaRPr lang="zh-CN" altLang="en-US" sz="36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149080"/>
            <a:ext cx="326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50</a:t>
            </a:r>
            <a:r>
              <a:rPr lang="zh-CN" altLang="en-US" sz="2400" dirty="0" smtClean="0">
                <a:solidFill>
                  <a:schemeClr val="bg1"/>
                </a:solidFill>
              </a:rPr>
              <a:t>万公里免维护盘刹车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轴</a:t>
            </a:r>
            <a:r>
              <a:rPr lang="en-US" altLang="zh-CN" sz="2400" dirty="0" smtClean="0">
                <a:solidFill>
                  <a:schemeClr val="bg1"/>
                </a:solidFill>
              </a:rPr>
              <a:t>+</a:t>
            </a:r>
            <a:r>
              <a:rPr lang="zh-CN" altLang="en-US" sz="2400" dirty="0" smtClean="0">
                <a:solidFill>
                  <a:schemeClr val="bg1"/>
                </a:solidFill>
              </a:rPr>
              <a:t>美式轻型空气悬挂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             产品介绍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698543" cy="40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487443" cy="435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未标题8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-603448"/>
            <a:ext cx="4455332" cy="2408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6206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高精度插入式轴承</a:t>
            </a:r>
            <a:endParaRPr lang="zh-CN" altLang="en-US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" name="图片 9" descr="752a9f8b709ca3701f455490e10248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20688"/>
            <a:ext cx="5494452" cy="41208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d486623d81ea3d768e07dfe6145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54868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05 </a:t>
            </a:r>
            <a:r>
              <a:rPr lang="zh-CN" altLang="en-US" sz="240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长寿命</a:t>
            </a:r>
            <a:endParaRPr lang="zh-CN" altLang="en-US" sz="2400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图片 3" descr="演示文稿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908720"/>
            <a:ext cx="6299621" cy="472471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60032" y="2996952"/>
          <a:ext cx="391209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/>
                <a:gridCol w="700744"/>
                <a:gridCol w="782419"/>
                <a:gridCol w="782419"/>
                <a:gridCol w="782419"/>
              </a:tblGrid>
              <a:tr h="258884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化学元素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/>
                </a:tc>
              </a:tr>
              <a:tr h="258884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含量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3.4-3.6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1.9-2.1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0.6-0.8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≤</a:t>
                      </a:r>
                      <a:r>
                        <a:rPr lang="en-US" altLang="zh-CN" sz="1400" dirty="0" smtClean="0"/>
                        <a:t>0.05</a:t>
                      </a:r>
                      <a:endParaRPr lang="zh-CN" altLang="en-US" sz="1400" dirty="0" smtClean="0"/>
                    </a:p>
                    <a:p>
                      <a:endParaRPr lang="zh-CN" altLang="en-US" sz="1400" dirty="0"/>
                    </a:p>
                  </a:txBody>
                  <a:tcPr/>
                </a:tc>
              </a:tr>
              <a:tr h="258884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化学元素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</a:t>
                      </a:r>
                      <a:endParaRPr lang="zh-CN" altLang="en-US" dirty="0"/>
                    </a:p>
                  </a:txBody>
                  <a:tcPr/>
                </a:tc>
              </a:tr>
              <a:tr h="258884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含量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0.03-0.07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0.2-0.3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0.2-0.4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0.3-0.5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 descr="5b85f9d32696ff7d9d0ef7d326629d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280564"/>
            <a:ext cx="5976664" cy="25774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98884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高合金刹车盘，添加钼等</a:t>
            </a:r>
          </a:p>
          <a:p>
            <a:r>
              <a:rPr lang="zh-CN" altLang="en-US" dirty="0" smtClean="0">
                <a:solidFill>
                  <a:srgbClr val="FFFF00"/>
                </a:solidFill>
              </a:rPr>
              <a:t>稀有元素，防龟裂，抗变形！</a:t>
            </a:r>
            <a:endParaRPr lang="en-US" altLang="zh-CN" dirty="0" smtClean="0">
              <a:solidFill>
                <a:srgbClr val="FFFF00"/>
              </a:solidFill>
            </a:endParaRPr>
          </a:p>
        </p:txBody>
      </p:sp>
      <p:sp>
        <p:nvSpPr>
          <p:cNvPr id="10" name="爆炸形 1 9"/>
          <p:cNvSpPr/>
          <p:nvPr/>
        </p:nvSpPr>
        <p:spPr>
          <a:xfrm>
            <a:off x="179512" y="4005064"/>
            <a:ext cx="4248472" cy="2592288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轮端</a:t>
            </a:r>
            <a:r>
              <a:rPr lang="en-US" altLang="zh-CN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50</a:t>
            </a:r>
            <a:r>
              <a:rPr lang="zh-CN" altLang="en-US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万公里免维护！</a:t>
            </a:r>
            <a:endParaRPr lang="zh-CN" altLang="en-US" sz="2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未标题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-603448"/>
            <a:ext cx="4056669" cy="21927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04248" y="47667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车轴特点</a:t>
            </a:r>
            <a:endParaRPr lang="zh-CN" altLang="en-US" sz="2400" b="1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548"/>
            <a:ext cx="9144000" cy="68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302474" cy="3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9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15430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7"/>
          <p:cNvSpPr/>
          <p:nvPr/>
        </p:nvSpPr>
        <p:spPr>
          <a:xfrm>
            <a:off x="1115616" y="1700808"/>
            <a:ext cx="1800200" cy="936104"/>
          </a:xfrm>
          <a:prstGeom prst="cloudCallout">
            <a:avLst>
              <a:gd name="adj1" fmla="val 88847"/>
              <a:gd name="adj2" fmla="val 503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01 </a:t>
            </a:r>
            <a:r>
              <a:rPr lang="zh-CN" altLang="en-US" b="1" dirty="0" smtClean="0"/>
              <a:t>易安装</a:t>
            </a:r>
            <a:endParaRPr lang="zh-CN" altLang="en-US" b="1" dirty="0"/>
          </a:p>
        </p:txBody>
      </p:sp>
      <p:sp>
        <p:nvSpPr>
          <p:cNvPr id="9" name="云形标注 8"/>
          <p:cNvSpPr/>
          <p:nvPr/>
        </p:nvSpPr>
        <p:spPr>
          <a:xfrm>
            <a:off x="6228184" y="1628800"/>
            <a:ext cx="2016224" cy="1008112"/>
          </a:xfrm>
          <a:prstGeom prst="cloudCallout">
            <a:avLst>
              <a:gd name="adj1" fmla="val -76620"/>
              <a:gd name="adj2" fmla="val 4644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02 </a:t>
            </a:r>
            <a:r>
              <a:rPr lang="zh-CN" altLang="en-US" b="1" dirty="0" smtClean="0">
                <a:solidFill>
                  <a:srgbClr val="FF0000"/>
                </a:solidFill>
              </a:rPr>
              <a:t>轻量化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1187624" y="4437112"/>
            <a:ext cx="1800200" cy="792088"/>
          </a:xfrm>
          <a:prstGeom prst="cloudCallout">
            <a:avLst>
              <a:gd name="adj1" fmla="val 82313"/>
              <a:gd name="adj2" fmla="val -2820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04 </a:t>
            </a:r>
            <a:r>
              <a:rPr lang="zh-CN" altLang="en-US" dirty="0" smtClean="0">
                <a:solidFill>
                  <a:srgbClr val="FF0000"/>
                </a:solidFill>
              </a:rPr>
              <a:t>低摩擦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6300192" y="4293096"/>
            <a:ext cx="2016224" cy="1080120"/>
          </a:xfrm>
          <a:prstGeom prst="cloudCallout">
            <a:avLst>
              <a:gd name="adj1" fmla="val -81356"/>
              <a:gd name="adj2" fmla="val -217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03 </a:t>
            </a:r>
            <a:r>
              <a:rPr lang="zh-CN" altLang="en-US" b="1" dirty="0" smtClean="0"/>
              <a:t>高承载</a:t>
            </a:r>
            <a:endParaRPr lang="zh-CN" altLang="en-US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528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上弧形箭头 16"/>
          <p:cNvSpPr/>
          <p:nvPr/>
        </p:nvSpPr>
        <p:spPr>
          <a:xfrm>
            <a:off x="2627784" y="1268760"/>
            <a:ext cx="3960440" cy="432048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 w="920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上弧形箭头 18"/>
          <p:cNvSpPr/>
          <p:nvPr/>
        </p:nvSpPr>
        <p:spPr>
          <a:xfrm rot="5400000">
            <a:off x="7424394" y="2982957"/>
            <a:ext cx="2373328" cy="74807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 w="920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上弧形箭头 19"/>
          <p:cNvSpPr/>
          <p:nvPr/>
        </p:nvSpPr>
        <p:spPr>
          <a:xfrm rot="10800000">
            <a:off x="2267744" y="5229199"/>
            <a:ext cx="4320480" cy="532046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 w="920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上弧形箭头 20"/>
          <p:cNvSpPr/>
          <p:nvPr/>
        </p:nvSpPr>
        <p:spPr>
          <a:xfrm rot="19852055">
            <a:off x="1820061" y="3263573"/>
            <a:ext cx="2098304" cy="568103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 w="920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未标题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260648"/>
            <a:ext cx="3923454" cy="2120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340768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01 </a:t>
            </a:r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易安装</a:t>
            </a:r>
            <a:endParaRPr lang="zh-CN" altLang="en-US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26324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、轮端为整体轮端，免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维护、预封装，整体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拆，整体安装！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、轴头螺母安装只需按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规定力矩上紧，不需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要回松！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、真正实现轮端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傻瓜式保养！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 descr="演示文稿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861048"/>
            <a:ext cx="4822378" cy="36167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6f7d93f4b8cc2575e814ea79526e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48" y="692696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02 </a:t>
            </a:r>
            <a:r>
              <a:rPr lang="zh-CN" altLang="en-US" sz="2000" b="1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轻量化</a:t>
            </a:r>
            <a:endParaRPr lang="zh-CN" altLang="en-US" sz="2000" b="1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63691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华劲盘刹轮端采用拆入式轴承单元，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旋转精度达到</a:t>
            </a:r>
            <a:r>
              <a:rPr lang="en-US" altLang="zh-CN" dirty="0" smtClean="0">
                <a:solidFill>
                  <a:schemeClr val="bg1"/>
                </a:solidFill>
              </a:rPr>
              <a:t>P6</a:t>
            </a:r>
            <a:r>
              <a:rPr lang="zh-CN" altLang="en-US" dirty="0" smtClean="0">
                <a:solidFill>
                  <a:schemeClr val="bg1"/>
                </a:solidFill>
              </a:rPr>
              <a:t>级，支撑刚度更高，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两轴承作用中心距更短，相对应轮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毂横向长度变短，大大减少了轮端重量，新轮端</a:t>
            </a:r>
            <a:r>
              <a:rPr lang="en-US" altLang="zh-CN" dirty="0" smtClean="0">
                <a:solidFill>
                  <a:schemeClr val="bg1"/>
                </a:solidFill>
              </a:rPr>
              <a:t>19.5KG</a:t>
            </a:r>
            <a:r>
              <a:rPr lang="zh-CN" altLang="en-US" dirty="0" smtClean="0">
                <a:solidFill>
                  <a:schemeClr val="bg1"/>
                </a:solidFill>
              </a:rPr>
              <a:t>，旧轮端</a:t>
            </a:r>
            <a:r>
              <a:rPr lang="en-US" altLang="zh-CN" dirty="0" smtClean="0">
                <a:solidFill>
                  <a:schemeClr val="bg1"/>
                </a:solidFill>
              </a:rPr>
              <a:t>29.48KG</a:t>
            </a:r>
            <a:r>
              <a:rPr lang="zh-CN" altLang="en-US" dirty="0" smtClean="0">
                <a:solidFill>
                  <a:schemeClr val="bg1"/>
                </a:solidFill>
              </a:rPr>
              <a:t>，重量减轻</a:t>
            </a:r>
            <a:r>
              <a:rPr lang="en-US" altLang="zh-CN" dirty="0" smtClean="0">
                <a:solidFill>
                  <a:schemeClr val="bg1"/>
                </a:solidFill>
              </a:rPr>
              <a:t>34%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 descr="752a9f8b709ca3701f455490e1024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282826" cy="3212119"/>
          </a:xfrm>
          <a:prstGeom prst="rect">
            <a:avLst/>
          </a:prstGeom>
        </p:spPr>
      </p:pic>
      <p:sp>
        <p:nvSpPr>
          <p:cNvPr id="6" name="爆炸形 1 5"/>
          <p:cNvSpPr/>
          <p:nvPr/>
        </p:nvSpPr>
        <p:spPr>
          <a:xfrm>
            <a:off x="179512" y="4005064"/>
            <a:ext cx="4248472" cy="2592288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整条轴重量</a:t>
            </a:r>
            <a:r>
              <a:rPr lang="en-US" altLang="zh-CN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295KG!</a:t>
            </a:r>
            <a:endParaRPr lang="zh-CN" altLang="en-US" sz="2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1988840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华劲车轴采用一体轴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设计，行业领先水平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工艺生产，使用美标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SAE1527</a:t>
            </a:r>
            <a:r>
              <a:rPr lang="zh-CN" altLang="en-US" dirty="0" smtClean="0">
                <a:solidFill>
                  <a:schemeClr val="bg1"/>
                </a:solidFill>
              </a:rPr>
              <a:t>无缝钢管温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挤成型，具有刚性强、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韧性足、高抗扭、抗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屈服的特性，加载</a:t>
            </a:r>
            <a:r>
              <a:rPr lang="en-US" altLang="zh-CN" dirty="0" smtClean="0">
                <a:solidFill>
                  <a:schemeClr val="bg1"/>
                </a:solidFill>
              </a:rPr>
              <a:t>2.5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倍额定载荷疲劳测试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r>
              <a:rPr lang="zh-CN" altLang="en-US" dirty="0" smtClean="0">
                <a:solidFill>
                  <a:schemeClr val="bg1"/>
                </a:solidFill>
              </a:rPr>
              <a:t>万次无失效！（远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远高于国标的</a:t>
            </a:r>
            <a:r>
              <a:rPr lang="en-US" altLang="zh-CN" dirty="0" smtClean="0">
                <a:solidFill>
                  <a:schemeClr val="bg1"/>
                </a:solidFill>
              </a:rPr>
              <a:t>80</a:t>
            </a:r>
            <a:r>
              <a:rPr lang="zh-CN" altLang="en-US" dirty="0" smtClean="0">
                <a:solidFill>
                  <a:schemeClr val="bg1"/>
                </a:solidFill>
              </a:rPr>
              <a:t>万次）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爆炸形 1 3"/>
          <p:cNvSpPr/>
          <p:nvPr/>
        </p:nvSpPr>
        <p:spPr>
          <a:xfrm>
            <a:off x="395536" y="4941168"/>
            <a:ext cx="3744416" cy="1916832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13</a:t>
            </a:r>
            <a:r>
              <a:rPr lang="zh-CN" altLang="en-US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吨加载</a:t>
            </a:r>
            <a:r>
              <a:rPr lang="en-US" altLang="zh-CN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32.5</a:t>
            </a:r>
            <a:r>
              <a:rPr lang="zh-CN" altLang="en-US" sz="2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吨</a:t>
            </a:r>
            <a:endParaRPr lang="zh-CN" altLang="en-US" sz="2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未标题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-531440"/>
            <a:ext cx="3923454" cy="2120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6296" y="548680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04</a:t>
            </a:r>
            <a:r>
              <a:rPr lang="zh-CN" altLang="en-US" sz="200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低摩擦</a:t>
            </a:r>
            <a:endParaRPr lang="zh-CN" altLang="en-US" sz="2000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19050"/>
            <a:ext cx="91059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1844824"/>
            <a:ext cx="33970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新开发辊道油脂</a:t>
            </a:r>
            <a:r>
              <a:rPr lang="en-US" altLang="zh-CN" sz="2800" dirty="0" smtClean="0">
                <a:solidFill>
                  <a:schemeClr val="bg1"/>
                </a:solidFill>
              </a:rPr>
              <a:t>L310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" name="图片 6" descr="未标题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-531440"/>
            <a:ext cx="3923454" cy="2120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54868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04 </a:t>
            </a:r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低摩擦</a:t>
            </a:r>
            <a:endParaRPr lang="zh-CN" altLang="en-US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492896"/>
            <a:ext cx="31229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轮端摩擦阻力油脂占</a:t>
            </a:r>
            <a:r>
              <a:rPr lang="en-US" altLang="zh-CN" dirty="0" smtClean="0">
                <a:solidFill>
                  <a:schemeClr val="bg1"/>
                </a:solidFill>
              </a:rPr>
              <a:t>9%</a:t>
            </a:r>
            <a:r>
              <a:rPr lang="zh-CN" altLang="en-US" dirty="0" smtClean="0">
                <a:solidFill>
                  <a:schemeClr val="bg1"/>
                </a:solidFill>
              </a:rPr>
              <a:t>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新油脂兼容所有轮端配件，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兼顾润滑与防护功能！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比常规润滑油减少磨损</a:t>
            </a:r>
            <a:r>
              <a:rPr lang="en-US" altLang="zh-CN" dirty="0" smtClean="0">
                <a:solidFill>
                  <a:schemeClr val="bg1"/>
                </a:solidFill>
              </a:rPr>
              <a:t>30%</a:t>
            </a:r>
            <a:r>
              <a:rPr lang="zh-CN" altLang="en-US" dirty="0" smtClean="0">
                <a:solidFill>
                  <a:schemeClr val="bg1"/>
                </a:solidFill>
              </a:rPr>
              <a:t>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已申请专利！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5464da926fe40472e799ddcd786e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624bdcc872bd8003bb0ff5492d6c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6926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新开发盒式双唇密封圈</a:t>
            </a:r>
            <a:endParaRPr lang="zh-CN" altLang="en-US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326</Words>
  <Application>Microsoft Office PowerPoint</Application>
  <PresentationFormat>全屏显示(4:3)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刘东红</dc:creator>
  <cp:lastModifiedBy>刘东红</cp:lastModifiedBy>
  <cp:revision>55</cp:revision>
  <dcterms:created xsi:type="dcterms:W3CDTF">2019-04-30T07:48:03Z</dcterms:created>
  <dcterms:modified xsi:type="dcterms:W3CDTF">2019-09-04T08:44:04Z</dcterms:modified>
</cp:coreProperties>
</file>