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62" r:id="rId5"/>
    <p:sldId id="259" r:id="rId6"/>
    <p:sldId id="261" r:id="rId7"/>
    <p:sldId id="263" r:id="rId8"/>
    <p:sldId id="264" r:id="rId9"/>
    <p:sldId id="267" r:id="rId10"/>
    <p:sldId id="266" r:id="rId11"/>
  </p:sldIdLst>
  <p:sldSz cx="9144000" cy="5143500" type="screen16x9"/>
  <p:notesSz cx="6797675" cy="992822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396" autoAdjust="0"/>
    <p:restoredTop sz="93933"/>
  </p:normalViewPr>
  <p:slideViewPr>
    <p:cSldViewPr>
      <p:cViewPr>
        <p:scale>
          <a:sx n="140" d="100"/>
          <a:sy n="140" d="100"/>
        </p:scale>
        <p:origin x="702" y="1524"/>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A45B6B-9A44-4F01-9661-036E6DE23496}" type="doc">
      <dgm:prSet loTypeId="urn:microsoft.com/office/officeart/2005/8/layout/orgChart1" loCatId="hierarchy" qsTypeId="urn:microsoft.com/office/officeart/2005/8/quickstyle/simple1" qsCatId="simple" csTypeId="urn:microsoft.com/office/officeart/2005/8/colors/accent3_1" csCatId="accent3" phldr="1"/>
      <dgm:spPr/>
      <dgm:t>
        <a:bodyPr/>
        <a:lstStyle/>
        <a:p>
          <a:endParaRPr lang="zh-CN" altLang="en-US"/>
        </a:p>
      </dgm:t>
    </dgm:pt>
    <dgm:pt modelId="{7C86B5FD-3A1A-44F9-8916-DB95A89CF5A9}">
      <dgm:prSet phldrT="[文本]" custT="1"/>
      <dgm:spPr/>
      <dgm:t>
        <a:bodyPr/>
        <a:lstStyle/>
        <a:p>
          <a:r>
            <a:rPr lang="zh-CN" altLang="en-US" sz="1800" b="1" dirty="0">
              <a:latin typeface="微软雅黑" pitchFamily="34" charset="-122"/>
              <a:ea typeface="微软雅黑" pitchFamily="34" charset="-122"/>
            </a:rPr>
            <a:t>应激</a:t>
          </a:r>
        </a:p>
      </dgm:t>
    </dgm:pt>
    <dgm:pt modelId="{2F3D2764-46C4-43DD-BFF5-C31BDCF31AFE}" type="parTrans" cxnId="{74A9B8A7-D6F5-44B0-9025-B905462DC479}">
      <dgm:prSet/>
      <dgm:spPr/>
      <dgm:t>
        <a:bodyPr/>
        <a:lstStyle/>
        <a:p>
          <a:endParaRPr lang="zh-CN" altLang="en-US"/>
        </a:p>
      </dgm:t>
    </dgm:pt>
    <dgm:pt modelId="{8EBE8D5B-A1E7-4F1E-A3D8-8873209D69F1}" type="sibTrans" cxnId="{74A9B8A7-D6F5-44B0-9025-B905462DC479}">
      <dgm:prSet/>
      <dgm:spPr/>
      <dgm:t>
        <a:bodyPr/>
        <a:lstStyle/>
        <a:p>
          <a:endParaRPr lang="zh-CN" altLang="en-US"/>
        </a:p>
      </dgm:t>
    </dgm:pt>
    <dgm:pt modelId="{AD5B0355-2462-455E-BFEC-EEC6CCB72E0D}">
      <dgm:prSet custT="1"/>
      <dgm:spPr/>
      <dgm:t>
        <a:bodyPr/>
        <a:lstStyle/>
        <a:p>
          <a:r>
            <a:rPr lang="en-US" altLang="zh-CN" sz="1400" b="1" dirty="0">
              <a:latin typeface="微软雅黑" pitchFamily="34" charset="-122"/>
              <a:ea typeface="微软雅黑" pitchFamily="34" charset="-122"/>
            </a:rPr>
            <a:t>GABA</a:t>
          </a:r>
          <a:endParaRPr lang="zh-CN" altLang="en-US" sz="1400" b="1" dirty="0">
            <a:latin typeface="微软雅黑" pitchFamily="34" charset="-122"/>
            <a:ea typeface="微软雅黑" pitchFamily="34" charset="-122"/>
          </a:endParaRPr>
        </a:p>
      </dgm:t>
    </dgm:pt>
    <dgm:pt modelId="{6E461803-939C-43C0-A275-B4CE6CB42B4A}" type="parTrans" cxnId="{8DA6E687-7F1C-4DCE-8A27-05BC62C051EB}">
      <dgm:prSet/>
      <dgm:spPr/>
      <dgm:t>
        <a:bodyPr/>
        <a:lstStyle/>
        <a:p>
          <a:endParaRPr lang="zh-CN" altLang="en-US"/>
        </a:p>
      </dgm:t>
    </dgm:pt>
    <dgm:pt modelId="{48203AB1-CCE7-440F-8D22-034F4D224014}" type="sibTrans" cxnId="{8DA6E687-7F1C-4DCE-8A27-05BC62C051EB}">
      <dgm:prSet/>
      <dgm:spPr/>
      <dgm:t>
        <a:bodyPr/>
        <a:lstStyle/>
        <a:p>
          <a:endParaRPr lang="zh-CN" altLang="en-US"/>
        </a:p>
      </dgm:t>
    </dgm:pt>
    <dgm:pt modelId="{910C047A-FAB3-4A77-892E-9A47105BD1FB}">
      <dgm:prSet custT="1"/>
      <dgm:spPr/>
      <dgm:t>
        <a:bodyPr/>
        <a:lstStyle/>
        <a:p>
          <a:r>
            <a:rPr lang="zh-CN" altLang="en-US" sz="1400" b="1" dirty="0">
              <a:latin typeface="微软雅黑" pitchFamily="34" charset="-122"/>
              <a:ea typeface="微软雅黑" pitchFamily="34" charset="-122"/>
            </a:rPr>
            <a:t>肾上腺皮质激素释放激素</a:t>
          </a:r>
        </a:p>
      </dgm:t>
    </dgm:pt>
    <dgm:pt modelId="{7EBF27C2-90CD-4040-A077-EEA0E32EA567}" type="parTrans" cxnId="{A86B9C40-ACC0-4058-9D0D-D0CD282A07C7}">
      <dgm:prSet/>
      <dgm:spPr/>
      <dgm:t>
        <a:bodyPr/>
        <a:lstStyle/>
        <a:p>
          <a:endParaRPr lang="zh-CN" altLang="en-US"/>
        </a:p>
      </dgm:t>
    </dgm:pt>
    <dgm:pt modelId="{9C2DF7F8-5D67-42D0-B15A-2D1E60E0B9DD}" type="sibTrans" cxnId="{A86B9C40-ACC0-4058-9D0D-D0CD282A07C7}">
      <dgm:prSet/>
      <dgm:spPr/>
      <dgm:t>
        <a:bodyPr/>
        <a:lstStyle/>
        <a:p>
          <a:endParaRPr lang="zh-CN" altLang="en-US"/>
        </a:p>
      </dgm:t>
    </dgm:pt>
    <dgm:pt modelId="{BCD6FCFB-B089-46DA-9DBE-734688795D79}">
      <dgm:prSet custT="1"/>
      <dgm:spPr/>
      <dgm:t>
        <a:bodyPr/>
        <a:lstStyle/>
        <a:p>
          <a:r>
            <a:rPr lang="zh-CN" altLang="en-US" sz="1400" b="1" dirty="0">
              <a:latin typeface="微软雅黑" pitchFamily="34" charset="-122"/>
              <a:ea typeface="微软雅黑" pitchFamily="34" charset="-122"/>
            </a:rPr>
            <a:t>肾上腺皮质激素</a:t>
          </a:r>
        </a:p>
      </dgm:t>
    </dgm:pt>
    <dgm:pt modelId="{C8E09EF0-F14B-4D9A-90DE-75F6D80AB642}" type="parTrans" cxnId="{0B61F891-423B-4EC8-85DA-A18E6459C9D6}">
      <dgm:prSet/>
      <dgm:spPr/>
      <dgm:t>
        <a:bodyPr/>
        <a:lstStyle/>
        <a:p>
          <a:endParaRPr lang="zh-CN" altLang="en-US"/>
        </a:p>
      </dgm:t>
    </dgm:pt>
    <dgm:pt modelId="{C4C56D44-8987-4619-BFC1-43BF6BBF53C7}" type="sibTrans" cxnId="{0B61F891-423B-4EC8-85DA-A18E6459C9D6}">
      <dgm:prSet/>
      <dgm:spPr/>
      <dgm:t>
        <a:bodyPr/>
        <a:lstStyle/>
        <a:p>
          <a:endParaRPr lang="zh-CN" altLang="en-US"/>
        </a:p>
      </dgm:t>
    </dgm:pt>
    <dgm:pt modelId="{56B7844E-DBF1-40D9-BBA2-727DF90E7E6A}">
      <dgm:prSet custT="1"/>
      <dgm:spPr/>
      <dgm:t>
        <a:bodyPr/>
        <a:lstStyle/>
        <a:p>
          <a:r>
            <a:rPr lang="zh-CN" altLang="en-US" sz="1400" b="1" dirty="0">
              <a:latin typeface="微软雅黑" pitchFamily="34" charset="-122"/>
              <a:ea typeface="微软雅黑" pitchFamily="34" charset="-122"/>
            </a:rPr>
            <a:t>生长激素</a:t>
          </a:r>
        </a:p>
      </dgm:t>
    </dgm:pt>
    <dgm:pt modelId="{80D514BE-CCD5-4AF6-A651-60405BF236FB}" type="parTrans" cxnId="{B8F6A941-2D98-486A-9B4F-A2A3EA823A45}">
      <dgm:prSet/>
      <dgm:spPr/>
      <dgm:t>
        <a:bodyPr/>
        <a:lstStyle/>
        <a:p>
          <a:endParaRPr lang="zh-CN" altLang="en-US"/>
        </a:p>
      </dgm:t>
    </dgm:pt>
    <dgm:pt modelId="{D746C3A6-78E2-4ECE-9886-3FE5D0F7B135}" type="sibTrans" cxnId="{B8F6A941-2D98-486A-9B4F-A2A3EA823A45}">
      <dgm:prSet/>
      <dgm:spPr/>
      <dgm:t>
        <a:bodyPr/>
        <a:lstStyle/>
        <a:p>
          <a:endParaRPr lang="zh-CN" altLang="en-US"/>
        </a:p>
      </dgm:t>
    </dgm:pt>
    <dgm:pt modelId="{C1BE63B6-1E50-449C-BDB9-DC3D35B8B455}">
      <dgm:prSet custT="1"/>
      <dgm:spPr/>
      <dgm:t>
        <a:bodyPr/>
        <a:lstStyle/>
        <a:p>
          <a:r>
            <a:rPr lang="zh-CN" altLang="en-US" sz="1400" b="1" dirty="0">
              <a:latin typeface="微软雅黑" pitchFamily="34" charset="-122"/>
              <a:ea typeface="微软雅黑" pitchFamily="34" charset="-122"/>
            </a:rPr>
            <a:t>体内糖原、蛋白质、脂肪分解</a:t>
          </a:r>
        </a:p>
      </dgm:t>
    </dgm:pt>
    <dgm:pt modelId="{AE7ACB7E-8F23-4B77-A594-7B29316903DB}" type="parTrans" cxnId="{71AC91ED-A9F7-4A74-9A4A-2249EE691094}">
      <dgm:prSet/>
      <dgm:spPr/>
      <dgm:t>
        <a:bodyPr/>
        <a:lstStyle/>
        <a:p>
          <a:endParaRPr lang="zh-CN" altLang="en-US"/>
        </a:p>
      </dgm:t>
    </dgm:pt>
    <dgm:pt modelId="{D01406B2-79FC-4D10-9DA1-0FAE1544A55B}" type="sibTrans" cxnId="{71AC91ED-A9F7-4A74-9A4A-2249EE691094}">
      <dgm:prSet/>
      <dgm:spPr/>
      <dgm:t>
        <a:bodyPr/>
        <a:lstStyle/>
        <a:p>
          <a:endParaRPr lang="zh-CN" altLang="en-US"/>
        </a:p>
      </dgm:t>
    </dgm:pt>
    <dgm:pt modelId="{91CCF7BE-3D31-42FB-9A9C-FAEA28EB966E}">
      <dgm:prSet custT="1"/>
      <dgm:spPr/>
      <dgm:t>
        <a:bodyPr/>
        <a:lstStyle/>
        <a:p>
          <a:r>
            <a:rPr lang="zh-CN" altLang="en-US" sz="1400" b="1" dirty="0">
              <a:latin typeface="微软雅黑" pitchFamily="34" charset="-122"/>
              <a:ea typeface="微软雅黑" pitchFamily="34" charset="-122"/>
            </a:rPr>
            <a:t>胸腺、淋巴系统萎缩</a:t>
          </a:r>
        </a:p>
      </dgm:t>
    </dgm:pt>
    <dgm:pt modelId="{FDF2D681-8B83-4B7C-91FE-DD40A1C370E8}" type="parTrans" cxnId="{102B6B72-1080-4886-9FBA-11A18D5C882F}">
      <dgm:prSet/>
      <dgm:spPr/>
      <dgm:t>
        <a:bodyPr/>
        <a:lstStyle/>
        <a:p>
          <a:endParaRPr lang="zh-CN" altLang="en-US"/>
        </a:p>
      </dgm:t>
    </dgm:pt>
    <dgm:pt modelId="{E00E8F27-4DC1-44F8-B991-045E091C2288}" type="sibTrans" cxnId="{102B6B72-1080-4886-9FBA-11A18D5C882F}">
      <dgm:prSet/>
      <dgm:spPr/>
      <dgm:t>
        <a:bodyPr/>
        <a:lstStyle/>
        <a:p>
          <a:endParaRPr lang="zh-CN" altLang="en-US"/>
        </a:p>
      </dgm:t>
    </dgm:pt>
    <dgm:pt modelId="{99BE36E0-88A5-49D2-AA39-19A1A970EB36}">
      <dgm:prSet custT="1"/>
      <dgm:spPr/>
      <dgm:t>
        <a:bodyPr/>
        <a:lstStyle/>
        <a:p>
          <a:r>
            <a:rPr lang="zh-CN" altLang="en-US" sz="1400" b="1" dirty="0">
              <a:latin typeface="微软雅黑" pitchFamily="34" charset="-122"/>
              <a:ea typeface="微软雅黑" pitchFamily="34" charset="-122"/>
            </a:rPr>
            <a:t>生长性能、料肉比</a:t>
          </a:r>
        </a:p>
      </dgm:t>
    </dgm:pt>
    <dgm:pt modelId="{88A3FDF3-ED45-4477-832D-08B42083BA8D}" type="parTrans" cxnId="{A0DE75E3-BC6E-48C3-B031-E1AB6AEBA9AF}">
      <dgm:prSet/>
      <dgm:spPr/>
      <dgm:t>
        <a:bodyPr/>
        <a:lstStyle/>
        <a:p>
          <a:endParaRPr lang="zh-CN" altLang="en-US"/>
        </a:p>
      </dgm:t>
    </dgm:pt>
    <dgm:pt modelId="{560D6678-C905-4A6C-BAB4-61A13E9A086A}" type="sibTrans" cxnId="{A0DE75E3-BC6E-48C3-B031-E1AB6AEBA9AF}">
      <dgm:prSet/>
      <dgm:spPr/>
      <dgm:t>
        <a:bodyPr/>
        <a:lstStyle/>
        <a:p>
          <a:endParaRPr lang="zh-CN" altLang="en-US"/>
        </a:p>
      </dgm:t>
    </dgm:pt>
    <dgm:pt modelId="{AFC5659C-B2BE-434D-976C-9A44D511D274}">
      <dgm:prSet custT="1"/>
      <dgm:spPr/>
      <dgm:t>
        <a:bodyPr/>
        <a:lstStyle/>
        <a:p>
          <a:r>
            <a:rPr lang="zh-CN" altLang="en-US" sz="1400" b="1" dirty="0">
              <a:latin typeface="微软雅黑" pitchFamily="34" charset="-122"/>
              <a:ea typeface="微软雅黑" pitchFamily="34" charset="-122"/>
            </a:rPr>
            <a:t>淋巴细胞、白细胞减少</a:t>
          </a:r>
        </a:p>
      </dgm:t>
    </dgm:pt>
    <dgm:pt modelId="{9B14A758-D0BC-452D-91BF-45E7B71EA120}" type="parTrans" cxnId="{A82D0BB2-D67F-469B-B422-89313C10395D}">
      <dgm:prSet/>
      <dgm:spPr/>
      <dgm:t>
        <a:bodyPr/>
        <a:lstStyle/>
        <a:p>
          <a:endParaRPr lang="zh-CN" altLang="en-US"/>
        </a:p>
      </dgm:t>
    </dgm:pt>
    <dgm:pt modelId="{524E14F8-DF95-4799-A09C-A7D28EBCEFE2}" type="sibTrans" cxnId="{A82D0BB2-D67F-469B-B422-89313C10395D}">
      <dgm:prSet/>
      <dgm:spPr/>
      <dgm:t>
        <a:bodyPr/>
        <a:lstStyle/>
        <a:p>
          <a:endParaRPr lang="zh-CN" altLang="en-US"/>
        </a:p>
      </dgm:t>
    </dgm:pt>
    <dgm:pt modelId="{B9C60149-25A6-489F-8401-4C334380B0FD}">
      <dgm:prSet custT="1"/>
      <dgm:spPr/>
      <dgm:t>
        <a:bodyPr/>
        <a:lstStyle/>
        <a:p>
          <a:r>
            <a:rPr lang="zh-CN" altLang="en-US" sz="1200" b="1" dirty="0">
              <a:latin typeface="微软雅黑" pitchFamily="34" charset="-122"/>
              <a:ea typeface="微软雅黑" pitchFamily="34" charset="-122"/>
            </a:rPr>
            <a:t>免疫力下降</a:t>
          </a:r>
        </a:p>
      </dgm:t>
    </dgm:pt>
    <dgm:pt modelId="{8BE2F581-4166-43B9-B486-4409D035F61B}" type="parTrans" cxnId="{64A33750-B388-436E-98FA-2A952EC93B40}">
      <dgm:prSet/>
      <dgm:spPr/>
      <dgm:t>
        <a:bodyPr/>
        <a:lstStyle/>
        <a:p>
          <a:endParaRPr lang="zh-CN" altLang="en-US"/>
        </a:p>
      </dgm:t>
    </dgm:pt>
    <dgm:pt modelId="{8BCAB6DA-2F43-4E77-AF9E-5B416E7547AC}" type="sibTrans" cxnId="{64A33750-B388-436E-98FA-2A952EC93B40}">
      <dgm:prSet/>
      <dgm:spPr/>
      <dgm:t>
        <a:bodyPr/>
        <a:lstStyle/>
        <a:p>
          <a:endParaRPr lang="zh-CN" altLang="en-US"/>
        </a:p>
      </dgm:t>
    </dgm:pt>
    <dgm:pt modelId="{E9EED5BB-5E6C-441F-9873-867E920A45A9}" type="pres">
      <dgm:prSet presAssocID="{FCA45B6B-9A44-4F01-9661-036E6DE23496}" presName="hierChild1" presStyleCnt="0">
        <dgm:presLayoutVars>
          <dgm:orgChart val="1"/>
          <dgm:chPref val="1"/>
          <dgm:dir/>
          <dgm:animOne val="branch"/>
          <dgm:animLvl val="lvl"/>
          <dgm:resizeHandles/>
        </dgm:presLayoutVars>
      </dgm:prSet>
      <dgm:spPr/>
      <dgm:t>
        <a:bodyPr/>
        <a:lstStyle/>
        <a:p>
          <a:endParaRPr lang="zh-CN" altLang="en-US"/>
        </a:p>
      </dgm:t>
    </dgm:pt>
    <dgm:pt modelId="{2FB66D85-B697-4882-927B-A1F572558AD5}" type="pres">
      <dgm:prSet presAssocID="{7C86B5FD-3A1A-44F9-8916-DB95A89CF5A9}" presName="hierRoot1" presStyleCnt="0">
        <dgm:presLayoutVars>
          <dgm:hierBranch/>
        </dgm:presLayoutVars>
      </dgm:prSet>
      <dgm:spPr/>
    </dgm:pt>
    <dgm:pt modelId="{CCD963BD-0654-4D70-B513-EC496588FEA6}" type="pres">
      <dgm:prSet presAssocID="{7C86B5FD-3A1A-44F9-8916-DB95A89CF5A9}" presName="rootComposite1" presStyleCnt="0"/>
      <dgm:spPr/>
    </dgm:pt>
    <dgm:pt modelId="{20690DB7-6087-484F-8092-860356F32CF1}" type="pres">
      <dgm:prSet presAssocID="{7C86B5FD-3A1A-44F9-8916-DB95A89CF5A9}" presName="rootText1" presStyleLbl="node0" presStyleIdx="0" presStyleCnt="2">
        <dgm:presLayoutVars>
          <dgm:chPref val="3"/>
        </dgm:presLayoutVars>
      </dgm:prSet>
      <dgm:spPr/>
      <dgm:t>
        <a:bodyPr/>
        <a:lstStyle/>
        <a:p>
          <a:endParaRPr lang="zh-CN" altLang="en-US"/>
        </a:p>
      </dgm:t>
    </dgm:pt>
    <dgm:pt modelId="{23AADBAA-282B-4AC3-AE5F-95C6CA6BC92E}" type="pres">
      <dgm:prSet presAssocID="{7C86B5FD-3A1A-44F9-8916-DB95A89CF5A9}" presName="rootConnector1" presStyleLbl="node1" presStyleIdx="0" presStyleCnt="0"/>
      <dgm:spPr/>
      <dgm:t>
        <a:bodyPr/>
        <a:lstStyle/>
        <a:p>
          <a:endParaRPr lang="zh-CN" altLang="en-US"/>
        </a:p>
      </dgm:t>
    </dgm:pt>
    <dgm:pt modelId="{8BD1F8C5-9230-45E6-BF23-CE5BECAAAC2E}" type="pres">
      <dgm:prSet presAssocID="{7C86B5FD-3A1A-44F9-8916-DB95A89CF5A9}" presName="hierChild2" presStyleCnt="0"/>
      <dgm:spPr/>
    </dgm:pt>
    <dgm:pt modelId="{44E35AA1-2AB9-4DDB-BB66-BBDCDC4B2A28}" type="pres">
      <dgm:prSet presAssocID="{7EBF27C2-90CD-4040-A077-EEA0E32EA567}" presName="Name35" presStyleLbl="parChTrans1D2" presStyleIdx="0" presStyleCnt="1"/>
      <dgm:spPr/>
      <dgm:t>
        <a:bodyPr/>
        <a:lstStyle/>
        <a:p>
          <a:endParaRPr lang="zh-CN" altLang="en-US"/>
        </a:p>
      </dgm:t>
    </dgm:pt>
    <dgm:pt modelId="{78ABB6FB-9FA0-47B6-B22F-2BED750E65D9}" type="pres">
      <dgm:prSet presAssocID="{910C047A-FAB3-4A77-892E-9A47105BD1FB}" presName="hierRoot2" presStyleCnt="0">
        <dgm:presLayoutVars>
          <dgm:hierBranch val="init"/>
        </dgm:presLayoutVars>
      </dgm:prSet>
      <dgm:spPr/>
    </dgm:pt>
    <dgm:pt modelId="{28F5B172-210E-4A63-8D8D-EF4A140DF383}" type="pres">
      <dgm:prSet presAssocID="{910C047A-FAB3-4A77-892E-9A47105BD1FB}" presName="rootComposite" presStyleCnt="0"/>
      <dgm:spPr/>
    </dgm:pt>
    <dgm:pt modelId="{850E4C02-1785-45D5-8084-358F496B04E5}" type="pres">
      <dgm:prSet presAssocID="{910C047A-FAB3-4A77-892E-9A47105BD1FB}" presName="rootText" presStyleLbl="node2" presStyleIdx="0" presStyleCnt="1" custScaleX="311436" custScaleY="97168" custLinFactNeighborX="-6002" custLinFactNeighborY="39389">
        <dgm:presLayoutVars>
          <dgm:chPref val="3"/>
        </dgm:presLayoutVars>
      </dgm:prSet>
      <dgm:spPr/>
      <dgm:t>
        <a:bodyPr/>
        <a:lstStyle/>
        <a:p>
          <a:endParaRPr lang="zh-CN" altLang="en-US"/>
        </a:p>
      </dgm:t>
    </dgm:pt>
    <dgm:pt modelId="{2F8F35C3-7B9A-44F5-9D26-92F7651A2A84}" type="pres">
      <dgm:prSet presAssocID="{910C047A-FAB3-4A77-892E-9A47105BD1FB}" presName="rootConnector" presStyleLbl="node2" presStyleIdx="0" presStyleCnt="1"/>
      <dgm:spPr/>
      <dgm:t>
        <a:bodyPr/>
        <a:lstStyle/>
        <a:p>
          <a:endParaRPr lang="zh-CN" altLang="en-US"/>
        </a:p>
      </dgm:t>
    </dgm:pt>
    <dgm:pt modelId="{8FB44929-E48A-4529-9CA3-750A6C87F215}" type="pres">
      <dgm:prSet presAssocID="{910C047A-FAB3-4A77-892E-9A47105BD1FB}" presName="hierChild4" presStyleCnt="0"/>
      <dgm:spPr/>
    </dgm:pt>
    <dgm:pt modelId="{C254F17A-9326-4159-8279-DAA40B912CD6}" type="pres">
      <dgm:prSet presAssocID="{C8E09EF0-F14B-4D9A-90DE-75F6D80AB642}" presName="Name37" presStyleLbl="parChTrans1D3" presStyleIdx="0" presStyleCnt="1"/>
      <dgm:spPr/>
      <dgm:t>
        <a:bodyPr/>
        <a:lstStyle/>
        <a:p>
          <a:endParaRPr lang="zh-CN" altLang="en-US"/>
        </a:p>
      </dgm:t>
    </dgm:pt>
    <dgm:pt modelId="{58E9EC1E-6537-43A6-A91D-EB6494621190}" type="pres">
      <dgm:prSet presAssocID="{BCD6FCFB-B089-46DA-9DBE-734688795D79}" presName="hierRoot2" presStyleCnt="0">
        <dgm:presLayoutVars>
          <dgm:hierBranch val="init"/>
        </dgm:presLayoutVars>
      </dgm:prSet>
      <dgm:spPr/>
    </dgm:pt>
    <dgm:pt modelId="{4A13F15B-3EFA-4AFA-9D0B-A4C3487B3246}" type="pres">
      <dgm:prSet presAssocID="{BCD6FCFB-B089-46DA-9DBE-734688795D79}" presName="rootComposite" presStyleCnt="0"/>
      <dgm:spPr/>
    </dgm:pt>
    <dgm:pt modelId="{1E81B005-D8F1-4B9F-81C0-FFC026BAB079}" type="pres">
      <dgm:prSet presAssocID="{BCD6FCFB-B089-46DA-9DBE-734688795D79}" presName="rootText" presStyleLbl="node3" presStyleIdx="0" presStyleCnt="1" custScaleX="214099" custLinFactNeighborX="-6377" custLinFactNeighborY="47314">
        <dgm:presLayoutVars>
          <dgm:chPref val="3"/>
        </dgm:presLayoutVars>
      </dgm:prSet>
      <dgm:spPr/>
      <dgm:t>
        <a:bodyPr/>
        <a:lstStyle/>
        <a:p>
          <a:endParaRPr lang="zh-CN" altLang="en-US"/>
        </a:p>
      </dgm:t>
    </dgm:pt>
    <dgm:pt modelId="{EFEDC34C-8608-4918-8D81-02CCB1A9745B}" type="pres">
      <dgm:prSet presAssocID="{BCD6FCFB-B089-46DA-9DBE-734688795D79}" presName="rootConnector" presStyleLbl="node3" presStyleIdx="0" presStyleCnt="1"/>
      <dgm:spPr/>
      <dgm:t>
        <a:bodyPr/>
        <a:lstStyle/>
        <a:p>
          <a:endParaRPr lang="zh-CN" altLang="en-US"/>
        </a:p>
      </dgm:t>
    </dgm:pt>
    <dgm:pt modelId="{DA870A8B-9AAD-4CE4-8412-525B2431F142}" type="pres">
      <dgm:prSet presAssocID="{BCD6FCFB-B089-46DA-9DBE-734688795D79}" presName="hierChild4" presStyleCnt="0"/>
      <dgm:spPr/>
    </dgm:pt>
    <dgm:pt modelId="{692456F0-1F6C-417A-91E8-AD180B2A1888}" type="pres">
      <dgm:prSet presAssocID="{80D514BE-CCD5-4AF6-A651-60405BF236FB}" presName="Name37" presStyleLbl="parChTrans1D4" presStyleIdx="0" presStyleCnt="6"/>
      <dgm:spPr/>
      <dgm:t>
        <a:bodyPr/>
        <a:lstStyle/>
        <a:p>
          <a:endParaRPr lang="zh-CN" altLang="en-US"/>
        </a:p>
      </dgm:t>
    </dgm:pt>
    <dgm:pt modelId="{82C9AA8B-3860-48B6-B525-53E2D1D0FE4A}" type="pres">
      <dgm:prSet presAssocID="{56B7844E-DBF1-40D9-BBA2-727DF90E7E6A}" presName="hierRoot2" presStyleCnt="0">
        <dgm:presLayoutVars>
          <dgm:hierBranch val="init"/>
        </dgm:presLayoutVars>
      </dgm:prSet>
      <dgm:spPr/>
    </dgm:pt>
    <dgm:pt modelId="{B00BA6DC-00DE-43F3-8BEF-08624B5B6F89}" type="pres">
      <dgm:prSet presAssocID="{56B7844E-DBF1-40D9-BBA2-727DF90E7E6A}" presName="rootComposite" presStyleCnt="0"/>
      <dgm:spPr/>
    </dgm:pt>
    <dgm:pt modelId="{3CCD1A75-AB7C-4DA9-B91B-A990913EF696}" type="pres">
      <dgm:prSet presAssocID="{56B7844E-DBF1-40D9-BBA2-727DF90E7E6A}" presName="rootText" presStyleLbl="node4" presStyleIdx="0" presStyleCnt="6" custScaleX="145217" custLinFactY="8613" custLinFactNeighborX="-50209" custLinFactNeighborY="100000">
        <dgm:presLayoutVars>
          <dgm:chPref val="3"/>
        </dgm:presLayoutVars>
      </dgm:prSet>
      <dgm:spPr/>
      <dgm:t>
        <a:bodyPr/>
        <a:lstStyle/>
        <a:p>
          <a:endParaRPr lang="zh-CN" altLang="en-US"/>
        </a:p>
      </dgm:t>
    </dgm:pt>
    <dgm:pt modelId="{0E3C8874-B0FF-46D0-85A4-54497B7E15C0}" type="pres">
      <dgm:prSet presAssocID="{56B7844E-DBF1-40D9-BBA2-727DF90E7E6A}" presName="rootConnector" presStyleLbl="node4" presStyleIdx="0" presStyleCnt="6"/>
      <dgm:spPr/>
      <dgm:t>
        <a:bodyPr/>
        <a:lstStyle/>
        <a:p>
          <a:endParaRPr lang="zh-CN" altLang="en-US"/>
        </a:p>
      </dgm:t>
    </dgm:pt>
    <dgm:pt modelId="{6A3207F7-DC0D-4102-9AE1-2BD9976BF941}" type="pres">
      <dgm:prSet presAssocID="{56B7844E-DBF1-40D9-BBA2-727DF90E7E6A}" presName="hierChild4" presStyleCnt="0"/>
      <dgm:spPr/>
    </dgm:pt>
    <dgm:pt modelId="{FE8CBB4B-2C79-468A-B820-A9FFB82ADEC8}" type="pres">
      <dgm:prSet presAssocID="{88A3FDF3-ED45-4477-832D-08B42083BA8D}" presName="Name37" presStyleLbl="parChTrans1D4" presStyleIdx="1" presStyleCnt="6"/>
      <dgm:spPr/>
      <dgm:t>
        <a:bodyPr/>
        <a:lstStyle/>
        <a:p>
          <a:endParaRPr lang="zh-CN" altLang="en-US"/>
        </a:p>
      </dgm:t>
    </dgm:pt>
    <dgm:pt modelId="{35290495-7EA8-4008-AA9F-8D030B19A4D1}" type="pres">
      <dgm:prSet presAssocID="{99BE36E0-88A5-49D2-AA39-19A1A970EB36}" presName="hierRoot2" presStyleCnt="0">
        <dgm:presLayoutVars>
          <dgm:hierBranch val="init"/>
        </dgm:presLayoutVars>
      </dgm:prSet>
      <dgm:spPr/>
    </dgm:pt>
    <dgm:pt modelId="{05CEA221-F877-42AB-A1A3-75754F65CE4F}" type="pres">
      <dgm:prSet presAssocID="{99BE36E0-88A5-49D2-AA39-19A1A970EB36}" presName="rootComposite" presStyleCnt="0"/>
      <dgm:spPr/>
    </dgm:pt>
    <dgm:pt modelId="{0A5EBF52-0029-411B-B669-FADFB5475B45}" type="pres">
      <dgm:prSet presAssocID="{99BE36E0-88A5-49D2-AA39-19A1A970EB36}" presName="rootText" presStyleLbl="node4" presStyleIdx="1" presStyleCnt="6" custScaleX="143694" custScaleY="147205" custLinFactY="90242" custLinFactNeighborX="-44024" custLinFactNeighborY="100000">
        <dgm:presLayoutVars>
          <dgm:chPref val="3"/>
        </dgm:presLayoutVars>
      </dgm:prSet>
      <dgm:spPr/>
      <dgm:t>
        <a:bodyPr/>
        <a:lstStyle/>
        <a:p>
          <a:endParaRPr lang="zh-CN" altLang="en-US"/>
        </a:p>
      </dgm:t>
    </dgm:pt>
    <dgm:pt modelId="{B558F649-5A36-4670-BBDC-64634BE163E8}" type="pres">
      <dgm:prSet presAssocID="{99BE36E0-88A5-49D2-AA39-19A1A970EB36}" presName="rootConnector" presStyleLbl="node4" presStyleIdx="1" presStyleCnt="6"/>
      <dgm:spPr/>
      <dgm:t>
        <a:bodyPr/>
        <a:lstStyle/>
        <a:p>
          <a:endParaRPr lang="zh-CN" altLang="en-US"/>
        </a:p>
      </dgm:t>
    </dgm:pt>
    <dgm:pt modelId="{18BE56FD-9577-47E8-8FBC-25426C679BDE}" type="pres">
      <dgm:prSet presAssocID="{99BE36E0-88A5-49D2-AA39-19A1A970EB36}" presName="hierChild4" presStyleCnt="0"/>
      <dgm:spPr/>
    </dgm:pt>
    <dgm:pt modelId="{487545D8-7A36-4B85-A260-EA8E12D86116}" type="pres">
      <dgm:prSet presAssocID="{99BE36E0-88A5-49D2-AA39-19A1A970EB36}" presName="hierChild5" presStyleCnt="0"/>
      <dgm:spPr/>
    </dgm:pt>
    <dgm:pt modelId="{BBFDC511-32FA-4CAA-AA88-415C94F5BFE0}" type="pres">
      <dgm:prSet presAssocID="{56B7844E-DBF1-40D9-BBA2-727DF90E7E6A}" presName="hierChild5" presStyleCnt="0"/>
      <dgm:spPr/>
    </dgm:pt>
    <dgm:pt modelId="{E0C05E09-23E6-41FA-BC3F-DF4097DFC8AE}" type="pres">
      <dgm:prSet presAssocID="{AE7ACB7E-8F23-4B77-A594-7B29316903DB}" presName="Name37" presStyleLbl="parChTrans1D4" presStyleIdx="2" presStyleCnt="6"/>
      <dgm:spPr/>
      <dgm:t>
        <a:bodyPr/>
        <a:lstStyle/>
        <a:p>
          <a:endParaRPr lang="zh-CN" altLang="en-US"/>
        </a:p>
      </dgm:t>
    </dgm:pt>
    <dgm:pt modelId="{6ADEAF75-7E28-4BDA-92D9-330B05C82BF1}" type="pres">
      <dgm:prSet presAssocID="{C1BE63B6-1E50-449C-BDB9-DC3D35B8B455}" presName="hierRoot2" presStyleCnt="0">
        <dgm:presLayoutVars>
          <dgm:hierBranch val="init"/>
        </dgm:presLayoutVars>
      </dgm:prSet>
      <dgm:spPr/>
    </dgm:pt>
    <dgm:pt modelId="{44E2500B-BFF5-47C8-AD71-B7DF87EF5F7D}" type="pres">
      <dgm:prSet presAssocID="{C1BE63B6-1E50-449C-BDB9-DC3D35B8B455}" presName="rootComposite" presStyleCnt="0"/>
      <dgm:spPr/>
    </dgm:pt>
    <dgm:pt modelId="{5BE1DB86-D7B7-4069-A5BB-4B1218A55BEF}" type="pres">
      <dgm:prSet presAssocID="{C1BE63B6-1E50-449C-BDB9-DC3D35B8B455}" presName="rootText" presStyleLbl="node4" presStyleIdx="2" presStyleCnt="6" custScaleX="243448" custScaleY="137415" custLinFactY="8613" custLinFactNeighborX="70022" custLinFactNeighborY="100000">
        <dgm:presLayoutVars>
          <dgm:chPref val="3"/>
        </dgm:presLayoutVars>
      </dgm:prSet>
      <dgm:spPr/>
      <dgm:t>
        <a:bodyPr/>
        <a:lstStyle/>
        <a:p>
          <a:endParaRPr lang="zh-CN" altLang="en-US"/>
        </a:p>
      </dgm:t>
    </dgm:pt>
    <dgm:pt modelId="{96AE60BC-68FF-4058-8E27-A6CB73DE4217}" type="pres">
      <dgm:prSet presAssocID="{C1BE63B6-1E50-449C-BDB9-DC3D35B8B455}" presName="rootConnector" presStyleLbl="node4" presStyleIdx="2" presStyleCnt="6"/>
      <dgm:spPr/>
      <dgm:t>
        <a:bodyPr/>
        <a:lstStyle/>
        <a:p>
          <a:endParaRPr lang="zh-CN" altLang="en-US"/>
        </a:p>
      </dgm:t>
    </dgm:pt>
    <dgm:pt modelId="{FC3AE7D0-95CD-4882-A582-96361C22CE04}" type="pres">
      <dgm:prSet presAssocID="{C1BE63B6-1E50-449C-BDB9-DC3D35B8B455}" presName="hierChild4" presStyleCnt="0"/>
      <dgm:spPr/>
    </dgm:pt>
    <dgm:pt modelId="{9BAA53E3-A66E-4926-99F3-F46F697920C9}" type="pres">
      <dgm:prSet presAssocID="{FDF2D681-8B83-4B7C-91FE-DD40A1C370E8}" presName="Name37" presStyleLbl="parChTrans1D4" presStyleIdx="3" presStyleCnt="6"/>
      <dgm:spPr/>
      <dgm:t>
        <a:bodyPr/>
        <a:lstStyle/>
        <a:p>
          <a:endParaRPr lang="zh-CN" altLang="en-US"/>
        </a:p>
      </dgm:t>
    </dgm:pt>
    <dgm:pt modelId="{73D952F5-415D-4BEA-900D-CA3EA776BC5E}" type="pres">
      <dgm:prSet presAssocID="{91CCF7BE-3D31-42FB-9A9C-FAEA28EB966E}" presName="hierRoot2" presStyleCnt="0">
        <dgm:presLayoutVars>
          <dgm:hierBranch val="init"/>
        </dgm:presLayoutVars>
      </dgm:prSet>
      <dgm:spPr/>
    </dgm:pt>
    <dgm:pt modelId="{FCFBFCE6-5C12-46CD-A538-76C391B43F42}" type="pres">
      <dgm:prSet presAssocID="{91CCF7BE-3D31-42FB-9A9C-FAEA28EB966E}" presName="rootComposite" presStyleCnt="0"/>
      <dgm:spPr/>
    </dgm:pt>
    <dgm:pt modelId="{A2935DB4-ED89-45F0-8FF1-74EE502C0229}" type="pres">
      <dgm:prSet presAssocID="{91CCF7BE-3D31-42FB-9A9C-FAEA28EB966E}" presName="rootText" presStyleLbl="node4" presStyleIdx="3" presStyleCnt="6" custScaleX="269656" custLinFactY="12167" custLinFactNeighborX="67594" custLinFactNeighborY="100000">
        <dgm:presLayoutVars>
          <dgm:chPref val="3"/>
        </dgm:presLayoutVars>
      </dgm:prSet>
      <dgm:spPr/>
      <dgm:t>
        <a:bodyPr/>
        <a:lstStyle/>
        <a:p>
          <a:endParaRPr lang="zh-CN" altLang="en-US"/>
        </a:p>
      </dgm:t>
    </dgm:pt>
    <dgm:pt modelId="{5B949319-EC8E-409B-96DC-D64D34FA83D8}" type="pres">
      <dgm:prSet presAssocID="{91CCF7BE-3D31-42FB-9A9C-FAEA28EB966E}" presName="rootConnector" presStyleLbl="node4" presStyleIdx="3" presStyleCnt="6"/>
      <dgm:spPr/>
      <dgm:t>
        <a:bodyPr/>
        <a:lstStyle/>
        <a:p>
          <a:endParaRPr lang="zh-CN" altLang="en-US"/>
        </a:p>
      </dgm:t>
    </dgm:pt>
    <dgm:pt modelId="{204291E7-6C6C-4784-AF46-AA34D09D1154}" type="pres">
      <dgm:prSet presAssocID="{91CCF7BE-3D31-42FB-9A9C-FAEA28EB966E}" presName="hierChild4" presStyleCnt="0"/>
      <dgm:spPr/>
    </dgm:pt>
    <dgm:pt modelId="{AAF5FB97-7ECA-4FAA-807F-0302BA79A7E8}" type="pres">
      <dgm:prSet presAssocID="{9B14A758-D0BC-452D-91BF-45E7B71EA120}" presName="Name37" presStyleLbl="parChTrans1D4" presStyleIdx="4" presStyleCnt="6"/>
      <dgm:spPr/>
      <dgm:t>
        <a:bodyPr/>
        <a:lstStyle/>
        <a:p>
          <a:endParaRPr lang="zh-CN" altLang="en-US"/>
        </a:p>
      </dgm:t>
    </dgm:pt>
    <dgm:pt modelId="{898C9FC0-49C9-4550-800A-4FC09B934579}" type="pres">
      <dgm:prSet presAssocID="{AFC5659C-B2BE-434D-976C-9A44D511D274}" presName="hierRoot2" presStyleCnt="0">
        <dgm:presLayoutVars>
          <dgm:hierBranch val="init"/>
        </dgm:presLayoutVars>
      </dgm:prSet>
      <dgm:spPr/>
    </dgm:pt>
    <dgm:pt modelId="{5EFE45A8-4726-44DB-8D21-35CE0B15EC23}" type="pres">
      <dgm:prSet presAssocID="{AFC5659C-B2BE-434D-976C-9A44D511D274}" presName="rootComposite" presStyleCnt="0"/>
      <dgm:spPr/>
    </dgm:pt>
    <dgm:pt modelId="{54E139B0-9803-4BCD-94A5-285BBD28E6E3}" type="pres">
      <dgm:prSet presAssocID="{AFC5659C-B2BE-434D-976C-9A44D511D274}" presName="rootText" presStyleLbl="node4" presStyleIdx="4" presStyleCnt="6" custScaleX="260479" custLinFactY="12476" custLinFactNeighborX="61147" custLinFactNeighborY="100000">
        <dgm:presLayoutVars>
          <dgm:chPref val="3"/>
        </dgm:presLayoutVars>
      </dgm:prSet>
      <dgm:spPr/>
      <dgm:t>
        <a:bodyPr/>
        <a:lstStyle/>
        <a:p>
          <a:endParaRPr lang="zh-CN" altLang="en-US"/>
        </a:p>
      </dgm:t>
    </dgm:pt>
    <dgm:pt modelId="{A2F97E1D-168E-47D0-9A50-72C8566696A1}" type="pres">
      <dgm:prSet presAssocID="{AFC5659C-B2BE-434D-976C-9A44D511D274}" presName="rootConnector" presStyleLbl="node4" presStyleIdx="4" presStyleCnt="6"/>
      <dgm:spPr/>
      <dgm:t>
        <a:bodyPr/>
        <a:lstStyle/>
        <a:p>
          <a:endParaRPr lang="zh-CN" altLang="en-US"/>
        </a:p>
      </dgm:t>
    </dgm:pt>
    <dgm:pt modelId="{AB97055B-EDA4-454A-A593-07A83DC43F77}" type="pres">
      <dgm:prSet presAssocID="{AFC5659C-B2BE-434D-976C-9A44D511D274}" presName="hierChild4" presStyleCnt="0"/>
      <dgm:spPr/>
    </dgm:pt>
    <dgm:pt modelId="{6103C099-69C3-41F7-B209-8C1D38497FBB}" type="pres">
      <dgm:prSet presAssocID="{8BE2F581-4166-43B9-B486-4409D035F61B}" presName="Name37" presStyleLbl="parChTrans1D4" presStyleIdx="5" presStyleCnt="6"/>
      <dgm:spPr/>
      <dgm:t>
        <a:bodyPr/>
        <a:lstStyle/>
        <a:p>
          <a:endParaRPr lang="zh-CN" altLang="en-US"/>
        </a:p>
      </dgm:t>
    </dgm:pt>
    <dgm:pt modelId="{2C82D731-78E7-496E-A0C1-B83BC0250AEB}" type="pres">
      <dgm:prSet presAssocID="{B9C60149-25A6-489F-8401-4C334380B0FD}" presName="hierRoot2" presStyleCnt="0">
        <dgm:presLayoutVars>
          <dgm:hierBranch val="init"/>
        </dgm:presLayoutVars>
      </dgm:prSet>
      <dgm:spPr/>
    </dgm:pt>
    <dgm:pt modelId="{1A057DD1-F1C4-4A5B-A687-DB91556775D5}" type="pres">
      <dgm:prSet presAssocID="{B9C60149-25A6-489F-8401-4C334380B0FD}" presName="rootComposite" presStyleCnt="0"/>
      <dgm:spPr/>
    </dgm:pt>
    <dgm:pt modelId="{048D49C5-5677-44AE-B12F-5F489ED40372}" type="pres">
      <dgm:prSet presAssocID="{B9C60149-25A6-489F-8401-4C334380B0FD}" presName="rootText" presStyleLbl="node4" presStyleIdx="5" presStyleCnt="6" custScaleX="114616" custLinFactX="113449" custLinFactNeighborX="200000" custLinFactNeighborY="-15727">
        <dgm:presLayoutVars>
          <dgm:chPref val="3"/>
        </dgm:presLayoutVars>
      </dgm:prSet>
      <dgm:spPr/>
      <dgm:t>
        <a:bodyPr/>
        <a:lstStyle/>
        <a:p>
          <a:endParaRPr lang="zh-CN" altLang="en-US"/>
        </a:p>
      </dgm:t>
    </dgm:pt>
    <dgm:pt modelId="{3CE47209-70E7-48FF-9AF5-FFFB2E8D47B6}" type="pres">
      <dgm:prSet presAssocID="{B9C60149-25A6-489F-8401-4C334380B0FD}" presName="rootConnector" presStyleLbl="node4" presStyleIdx="5" presStyleCnt="6"/>
      <dgm:spPr/>
      <dgm:t>
        <a:bodyPr/>
        <a:lstStyle/>
        <a:p>
          <a:endParaRPr lang="zh-CN" altLang="en-US"/>
        </a:p>
      </dgm:t>
    </dgm:pt>
    <dgm:pt modelId="{9F2D921C-9331-4916-8ED5-AC9EDCE37F58}" type="pres">
      <dgm:prSet presAssocID="{B9C60149-25A6-489F-8401-4C334380B0FD}" presName="hierChild4" presStyleCnt="0"/>
      <dgm:spPr/>
    </dgm:pt>
    <dgm:pt modelId="{A30ED389-AB32-4B31-9D3E-FB3A1958F174}" type="pres">
      <dgm:prSet presAssocID="{B9C60149-25A6-489F-8401-4C334380B0FD}" presName="hierChild5" presStyleCnt="0"/>
      <dgm:spPr/>
    </dgm:pt>
    <dgm:pt modelId="{79B239C7-66EF-4D4A-9E6B-2165D8FDE979}" type="pres">
      <dgm:prSet presAssocID="{AFC5659C-B2BE-434D-976C-9A44D511D274}" presName="hierChild5" presStyleCnt="0"/>
      <dgm:spPr/>
    </dgm:pt>
    <dgm:pt modelId="{327C9B1E-C2CE-4919-9D82-DF1210AC2598}" type="pres">
      <dgm:prSet presAssocID="{91CCF7BE-3D31-42FB-9A9C-FAEA28EB966E}" presName="hierChild5" presStyleCnt="0"/>
      <dgm:spPr/>
    </dgm:pt>
    <dgm:pt modelId="{14F52C50-A8C0-4B43-AE9C-1467404F5E0F}" type="pres">
      <dgm:prSet presAssocID="{C1BE63B6-1E50-449C-BDB9-DC3D35B8B455}" presName="hierChild5" presStyleCnt="0"/>
      <dgm:spPr/>
    </dgm:pt>
    <dgm:pt modelId="{D141C465-BDC3-4209-902A-722741D55C8C}" type="pres">
      <dgm:prSet presAssocID="{BCD6FCFB-B089-46DA-9DBE-734688795D79}" presName="hierChild5" presStyleCnt="0"/>
      <dgm:spPr/>
    </dgm:pt>
    <dgm:pt modelId="{3B2CBD16-941D-47E7-985E-08DC55979D78}" type="pres">
      <dgm:prSet presAssocID="{910C047A-FAB3-4A77-892E-9A47105BD1FB}" presName="hierChild5" presStyleCnt="0"/>
      <dgm:spPr/>
    </dgm:pt>
    <dgm:pt modelId="{95C7C24D-CC21-45CD-B997-1B518AB5A450}" type="pres">
      <dgm:prSet presAssocID="{7C86B5FD-3A1A-44F9-8916-DB95A89CF5A9}" presName="hierChild3" presStyleCnt="0"/>
      <dgm:spPr/>
    </dgm:pt>
    <dgm:pt modelId="{E59112C1-CC7D-420B-9BA9-83DEE3794024}" type="pres">
      <dgm:prSet presAssocID="{AD5B0355-2462-455E-BFEC-EEC6CCB72E0D}" presName="hierRoot1" presStyleCnt="0">
        <dgm:presLayoutVars>
          <dgm:hierBranch val="init"/>
        </dgm:presLayoutVars>
      </dgm:prSet>
      <dgm:spPr/>
    </dgm:pt>
    <dgm:pt modelId="{9C12909B-245E-45F8-84BA-D187C99E8D56}" type="pres">
      <dgm:prSet presAssocID="{AD5B0355-2462-455E-BFEC-EEC6CCB72E0D}" presName="rootComposite1" presStyleCnt="0"/>
      <dgm:spPr/>
    </dgm:pt>
    <dgm:pt modelId="{88D36E7B-8A48-457B-A77E-F846EDC94A43}" type="pres">
      <dgm:prSet presAssocID="{AD5B0355-2462-455E-BFEC-EEC6CCB72E0D}" presName="rootText1" presStyleLbl="node0" presStyleIdx="1" presStyleCnt="2" custLinFactNeighborX="21294" custLinFactNeighborY="54381">
        <dgm:presLayoutVars>
          <dgm:chPref val="3"/>
        </dgm:presLayoutVars>
      </dgm:prSet>
      <dgm:spPr/>
      <dgm:t>
        <a:bodyPr/>
        <a:lstStyle/>
        <a:p>
          <a:endParaRPr lang="zh-CN" altLang="en-US"/>
        </a:p>
      </dgm:t>
    </dgm:pt>
    <dgm:pt modelId="{C797C050-9D52-4DAF-BCFD-06D6C9BADAE9}" type="pres">
      <dgm:prSet presAssocID="{AD5B0355-2462-455E-BFEC-EEC6CCB72E0D}" presName="rootConnector1" presStyleLbl="node1" presStyleIdx="0" presStyleCnt="0"/>
      <dgm:spPr/>
      <dgm:t>
        <a:bodyPr/>
        <a:lstStyle/>
        <a:p>
          <a:endParaRPr lang="zh-CN" altLang="en-US"/>
        </a:p>
      </dgm:t>
    </dgm:pt>
    <dgm:pt modelId="{498A3AEA-CD06-4588-872B-07FC45A2857F}" type="pres">
      <dgm:prSet presAssocID="{AD5B0355-2462-455E-BFEC-EEC6CCB72E0D}" presName="hierChild2" presStyleCnt="0"/>
      <dgm:spPr/>
    </dgm:pt>
    <dgm:pt modelId="{8F0A660A-D591-436D-B80D-BF30A31FF07E}" type="pres">
      <dgm:prSet presAssocID="{AD5B0355-2462-455E-BFEC-EEC6CCB72E0D}" presName="hierChild3" presStyleCnt="0"/>
      <dgm:spPr/>
    </dgm:pt>
  </dgm:ptLst>
  <dgm:cxnLst>
    <dgm:cxn modelId="{3BC6E3BD-6C41-4583-9456-4FFB4989DFBD}" type="presOf" srcId="{910C047A-FAB3-4A77-892E-9A47105BD1FB}" destId="{2F8F35C3-7B9A-44F5-9D26-92F7651A2A84}" srcOrd="1" destOrd="0" presId="urn:microsoft.com/office/officeart/2005/8/layout/orgChart1"/>
    <dgm:cxn modelId="{8912DDB2-31A5-47E8-B22B-DA811D3BE324}" type="presOf" srcId="{99BE36E0-88A5-49D2-AA39-19A1A970EB36}" destId="{0A5EBF52-0029-411B-B669-FADFB5475B45}" srcOrd="0" destOrd="0" presId="urn:microsoft.com/office/officeart/2005/8/layout/orgChart1"/>
    <dgm:cxn modelId="{55D13431-BB6E-4A93-8A73-AB11FE49357A}" type="presOf" srcId="{8BE2F581-4166-43B9-B486-4409D035F61B}" destId="{6103C099-69C3-41F7-B209-8C1D38497FBB}" srcOrd="0" destOrd="0" presId="urn:microsoft.com/office/officeart/2005/8/layout/orgChart1"/>
    <dgm:cxn modelId="{0B305FC2-804C-48B5-9D49-82986868BCB6}" type="presOf" srcId="{7C86B5FD-3A1A-44F9-8916-DB95A89CF5A9}" destId="{20690DB7-6087-484F-8092-860356F32CF1}" srcOrd="0" destOrd="0" presId="urn:microsoft.com/office/officeart/2005/8/layout/orgChart1"/>
    <dgm:cxn modelId="{45A3C05E-EC12-4085-B111-334D53B9B0BA}" type="presOf" srcId="{AE7ACB7E-8F23-4B77-A594-7B29316903DB}" destId="{E0C05E09-23E6-41FA-BC3F-DF4097DFC8AE}" srcOrd="0" destOrd="0" presId="urn:microsoft.com/office/officeart/2005/8/layout/orgChart1"/>
    <dgm:cxn modelId="{3B075602-949A-40BA-A319-C910776E5688}" type="presOf" srcId="{7C86B5FD-3A1A-44F9-8916-DB95A89CF5A9}" destId="{23AADBAA-282B-4AC3-AE5F-95C6CA6BC92E}" srcOrd="1" destOrd="0" presId="urn:microsoft.com/office/officeart/2005/8/layout/orgChart1"/>
    <dgm:cxn modelId="{66F89B57-6E57-4963-9678-372B8C15C9B1}" type="presOf" srcId="{AFC5659C-B2BE-434D-976C-9A44D511D274}" destId="{A2F97E1D-168E-47D0-9A50-72C8566696A1}" srcOrd="1" destOrd="0" presId="urn:microsoft.com/office/officeart/2005/8/layout/orgChart1"/>
    <dgm:cxn modelId="{84264F54-59E3-4238-A2FF-775D591418E9}" type="presOf" srcId="{88A3FDF3-ED45-4477-832D-08B42083BA8D}" destId="{FE8CBB4B-2C79-468A-B820-A9FFB82ADEC8}" srcOrd="0" destOrd="0" presId="urn:microsoft.com/office/officeart/2005/8/layout/orgChart1"/>
    <dgm:cxn modelId="{C43B7CA3-E869-4031-A3C1-FF8CC3F5C205}" type="presOf" srcId="{C1BE63B6-1E50-449C-BDB9-DC3D35B8B455}" destId="{96AE60BC-68FF-4058-8E27-A6CB73DE4217}" srcOrd="1" destOrd="0" presId="urn:microsoft.com/office/officeart/2005/8/layout/orgChart1"/>
    <dgm:cxn modelId="{5A0ABCC0-44A3-4BE2-BE7F-E14DC259B661}" type="presOf" srcId="{7EBF27C2-90CD-4040-A077-EEA0E32EA567}" destId="{44E35AA1-2AB9-4DDB-BB66-BBDCDC4B2A28}" srcOrd="0" destOrd="0" presId="urn:microsoft.com/office/officeart/2005/8/layout/orgChart1"/>
    <dgm:cxn modelId="{728BFEF2-D7C6-4BC7-AB6D-4F62CE3FEEB2}" type="presOf" srcId="{C1BE63B6-1E50-449C-BDB9-DC3D35B8B455}" destId="{5BE1DB86-D7B7-4069-A5BB-4B1218A55BEF}" srcOrd="0" destOrd="0" presId="urn:microsoft.com/office/officeart/2005/8/layout/orgChart1"/>
    <dgm:cxn modelId="{765CB22E-57F4-4BE7-9D4E-FBBA35078972}" type="presOf" srcId="{56B7844E-DBF1-40D9-BBA2-727DF90E7E6A}" destId="{0E3C8874-B0FF-46D0-85A4-54497B7E15C0}" srcOrd="1" destOrd="0" presId="urn:microsoft.com/office/officeart/2005/8/layout/orgChart1"/>
    <dgm:cxn modelId="{B8F6A941-2D98-486A-9B4F-A2A3EA823A45}" srcId="{BCD6FCFB-B089-46DA-9DBE-734688795D79}" destId="{56B7844E-DBF1-40D9-BBA2-727DF90E7E6A}" srcOrd="0" destOrd="0" parTransId="{80D514BE-CCD5-4AF6-A651-60405BF236FB}" sibTransId="{D746C3A6-78E2-4ECE-9886-3FE5D0F7B135}"/>
    <dgm:cxn modelId="{2D92CDEF-5CE7-4A9D-9C08-64DEED3A58DE}" type="presOf" srcId="{B9C60149-25A6-489F-8401-4C334380B0FD}" destId="{3CE47209-70E7-48FF-9AF5-FFFB2E8D47B6}" srcOrd="1" destOrd="0" presId="urn:microsoft.com/office/officeart/2005/8/layout/orgChart1"/>
    <dgm:cxn modelId="{B312BDDC-1F17-4BEC-8E89-207D856EB65E}" type="presOf" srcId="{AD5B0355-2462-455E-BFEC-EEC6CCB72E0D}" destId="{88D36E7B-8A48-457B-A77E-F846EDC94A43}" srcOrd="0" destOrd="0" presId="urn:microsoft.com/office/officeart/2005/8/layout/orgChart1"/>
    <dgm:cxn modelId="{A82D0BB2-D67F-469B-B422-89313C10395D}" srcId="{91CCF7BE-3D31-42FB-9A9C-FAEA28EB966E}" destId="{AFC5659C-B2BE-434D-976C-9A44D511D274}" srcOrd="0" destOrd="0" parTransId="{9B14A758-D0BC-452D-91BF-45E7B71EA120}" sibTransId="{524E14F8-DF95-4799-A09C-A7D28EBCEFE2}"/>
    <dgm:cxn modelId="{4F7AA29D-31F6-4015-9459-6FB7313CE060}" type="presOf" srcId="{80D514BE-CCD5-4AF6-A651-60405BF236FB}" destId="{692456F0-1F6C-417A-91E8-AD180B2A1888}" srcOrd="0" destOrd="0" presId="urn:microsoft.com/office/officeart/2005/8/layout/orgChart1"/>
    <dgm:cxn modelId="{31F6B37A-FCFF-4AEA-BD1B-DA4118D6CE2D}" type="presOf" srcId="{99BE36E0-88A5-49D2-AA39-19A1A970EB36}" destId="{B558F649-5A36-4670-BBDC-64634BE163E8}" srcOrd="1" destOrd="0" presId="urn:microsoft.com/office/officeart/2005/8/layout/orgChart1"/>
    <dgm:cxn modelId="{12B115C9-4913-47D3-9760-4928FAD7BC97}" type="presOf" srcId="{910C047A-FAB3-4A77-892E-9A47105BD1FB}" destId="{850E4C02-1785-45D5-8084-358F496B04E5}" srcOrd="0" destOrd="0" presId="urn:microsoft.com/office/officeart/2005/8/layout/orgChart1"/>
    <dgm:cxn modelId="{6CF998CC-EDF6-4E7E-AA76-2B65FAC9B580}" type="presOf" srcId="{BCD6FCFB-B089-46DA-9DBE-734688795D79}" destId="{EFEDC34C-8608-4918-8D81-02CCB1A9745B}" srcOrd="1" destOrd="0" presId="urn:microsoft.com/office/officeart/2005/8/layout/orgChart1"/>
    <dgm:cxn modelId="{71AC91ED-A9F7-4A74-9A4A-2249EE691094}" srcId="{BCD6FCFB-B089-46DA-9DBE-734688795D79}" destId="{C1BE63B6-1E50-449C-BDB9-DC3D35B8B455}" srcOrd="1" destOrd="0" parTransId="{AE7ACB7E-8F23-4B77-A594-7B29316903DB}" sibTransId="{D01406B2-79FC-4D10-9DA1-0FAE1544A55B}"/>
    <dgm:cxn modelId="{D82097D7-E334-4F9B-A75B-858F53BC3284}" type="presOf" srcId="{AD5B0355-2462-455E-BFEC-EEC6CCB72E0D}" destId="{C797C050-9D52-4DAF-BCFD-06D6C9BADAE9}" srcOrd="1" destOrd="0" presId="urn:microsoft.com/office/officeart/2005/8/layout/orgChart1"/>
    <dgm:cxn modelId="{A0DE75E3-BC6E-48C3-B031-E1AB6AEBA9AF}" srcId="{56B7844E-DBF1-40D9-BBA2-727DF90E7E6A}" destId="{99BE36E0-88A5-49D2-AA39-19A1A970EB36}" srcOrd="0" destOrd="0" parTransId="{88A3FDF3-ED45-4477-832D-08B42083BA8D}" sibTransId="{560D6678-C905-4A6C-BAB4-61A13E9A086A}"/>
    <dgm:cxn modelId="{8DA6E687-7F1C-4DCE-8A27-05BC62C051EB}" srcId="{FCA45B6B-9A44-4F01-9661-036E6DE23496}" destId="{AD5B0355-2462-455E-BFEC-EEC6CCB72E0D}" srcOrd="1" destOrd="0" parTransId="{6E461803-939C-43C0-A275-B4CE6CB42B4A}" sibTransId="{48203AB1-CCE7-440F-8D22-034F4D224014}"/>
    <dgm:cxn modelId="{0B61F891-423B-4EC8-85DA-A18E6459C9D6}" srcId="{910C047A-FAB3-4A77-892E-9A47105BD1FB}" destId="{BCD6FCFB-B089-46DA-9DBE-734688795D79}" srcOrd="0" destOrd="0" parTransId="{C8E09EF0-F14B-4D9A-90DE-75F6D80AB642}" sibTransId="{C4C56D44-8987-4619-BFC1-43BF6BBF53C7}"/>
    <dgm:cxn modelId="{C75E6A53-6C74-4ADD-A250-BF0574B9FEB5}" type="presOf" srcId="{C8E09EF0-F14B-4D9A-90DE-75F6D80AB642}" destId="{C254F17A-9326-4159-8279-DAA40B912CD6}" srcOrd="0" destOrd="0" presId="urn:microsoft.com/office/officeart/2005/8/layout/orgChart1"/>
    <dgm:cxn modelId="{74A9B8A7-D6F5-44B0-9025-B905462DC479}" srcId="{FCA45B6B-9A44-4F01-9661-036E6DE23496}" destId="{7C86B5FD-3A1A-44F9-8916-DB95A89CF5A9}" srcOrd="0" destOrd="0" parTransId="{2F3D2764-46C4-43DD-BFF5-C31BDCF31AFE}" sibTransId="{8EBE8D5B-A1E7-4F1E-A3D8-8873209D69F1}"/>
    <dgm:cxn modelId="{1449A5D9-76D9-472C-9439-E37D40313FE5}" type="presOf" srcId="{9B14A758-D0BC-452D-91BF-45E7B71EA120}" destId="{AAF5FB97-7ECA-4FAA-807F-0302BA79A7E8}" srcOrd="0" destOrd="0" presId="urn:microsoft.com/office/officeart/2005/8/layout/orgChart1"/>
    <dgm:cxn modelId="{C5936B13-B345-4B86-A0AD-616809083D83}" type="presOf" srcId="{FCA45B6B-9A44-4F01-9661-036E6DE23496}" destId="{E9EED5BB-5E6C-441F-9873-867E920A45A9}" srcOrd="0" destOrd="0" presId="urn:microsoft.com/office/officeart/2005/8/layout/orgChart1"/>
    <dgm:cxn modelId="{BEBE086A-FA4D-4DB1-B0F1-84138851D66E}" type="presOf" srcId="{BCD6FCFB-B089-46DA-9DBE-734688795D79}" destId="{1E81B005-D8F1-4B9F-81C0-FFC026BAB079}" srcOrd="0" destOrd="0" presId="urn:microsoft.com/office/officeart/2005/8/layout/orgChart1"/>
    <dgm:cxn modelId="{A86B9C40-ACC0-4058-9D0D-D0CD282A07C7}" srcId="{7C86B5FD-3A1A-44F9-8916-DB95A89CF5A9}" destId="{910C047A-FAB3-4A77-892E-9A47105BD1FB}" srcOrd="0" destOrd="0" parTransId="{7EBF27C2-90CD-4040-A077-EEA0E32EA567}" sibTransId="{9C2DF7F8-5D67-42D0-B15A-2D1E60E0B9DD}"/>
    <dgm:cxn modelId="{756C35A8-13C1-4C29-8AC7-AB949EC34451}" type="presOf" srcId="{91CCF7BE-3D31-42FB-9A9C-FAEA28EB966E}" destId="{5B949319-EC8E-409B-96DC-D64D34FA83D8}" srcOrd="1" destOrd="0" presId="urn:microsoft.com/office/officeart/2005/8/layout/orgChart1"/>
    <dgm:cxn modelId="{F0E3044C-0B82-4FFF-A5F1-88E428F4980D}" type="presOf" srcId="{91CCF7BE-3D31-42FB-9A9C-FAEA28EB966E}" destId="{A2935DB4-ED89-45F0-8FF1-74EE502C0229}" srcOrd="0" destOrd="0" presId="urn:microsoft.com/office/officeart/2005/8/layout/orgChart1"/>
    <dgm:cxn modelId="{64A33750-B388-436E-98FA-2A952EC93B40}" srcId="{AFC5659C-B2BE-434D-976C-9A44D511D274}" destId="{B9C60149-25A6-489F-8401-4C334380B0FD}" srcOrd="0" destOrd="0" parTransId="{8BE2F581-4166-43B9-B486-4409D035F61B}" sibTransId="{8BCAB6DA-2F43-4E77-AF9E-5B416E7547AC}"/>
    <dgm:cxn modelId="{102B6B72-1080-4886-9FBA-11A18D5C882F}" srcId="{C1BE63B6-1E50-449C-BDB9-DC3D35B8B455}" destId="{91CCF7BE-3D31-42FB-9A9C-FAEA28EB966E}" srcOrd="0" destOrd="0" parTransId="{FDF2D681-8B83-4B7C-91FE-DD40A1C370E8}" sibTransId="{E00E8F27-4DC1-44F8-B991-045E091C2288}"/>
    <dgm:cxn modelId="{B541D90B-F158-4C53-92AA-562F1C5DDDA7}" type="presOf" srcId="{56B7844E-DBF1-40D9-BBA2-727DF90E7E6A}" destId="{3CCD1A75-AB7C-4DA9-B91B-A990913EF696}" srcOrd="0" destOrd="0" presId="urn:microsoft.com/office/officeart/2005/8/layout/orgChart1"/>
    <dgm:cxn modelId="{A4756A24-4026-476F-A442-18904E7F08B4}" type="presOf" srcId="{AFC5659C-B2BE-434D-976C-9A44D511D274}" destId="{54E139B0-9803-4BCD-94A5-285BBD28E6E3}" srcOrd="0" destOrd="0" presId="urn:microsoft.com/office/officeart/2005/8/layout/orgChart1"/>
    <dgm:cxn modelId="{A4F22635-EF3E-49F5-91C9-FA788F1CBB94}" type="presOf" srcId="{B9C60149-25A6-489F-8401-4C334380B0FD}" destId="{048D49C5-5677-44AE-B12F-5F489ED40372}" srcOrd="0" destOrd="0" presId="urn:microsoft.com/office/officeart/2005/8/layout/orgChart1"/>
    <dgm:cxn modelId="{0F4FAB6D-C853-4807-96AF-E64264E64B11}" type="presOf" srcId="{FDF2D681-8B83-4B7C-91FE-DD40A1C370E8}" destId="{9BAA53E3-A66E-4926-99F3-F46F697920C9}" srcOrd="0" destOrd="0" presId="urn:microsoft.com/office/officeart/2005/8/layout/orgChart1"/>
    <dgm:cxn modelId="{02403898-B31C-4CB6-8873-6AA6FA84CDB4}" type="presParOf" srcId="{E9EED5BB-5E6C-441F-9873-867E920A45A9}" destId="{2FB66D85-B697-4882-927B-A1F572558AD5}" srcOrd="0" destOrd="0" presId="urn:microsoft.com/office/officeart/2005/8/layout/orgChart1"/>
    <dgm:cxn modelId="{497C6D18-710E-4CC0-8527-7EA054EE1803}" type="presParOf" srcId="{2FB66D85-B697-4882-927B-A1F572558AD5}" destId="{CCD963BD-0654-4D70-B513-EC496588FEA6}" srcOrd="0" destOrd="0" presId="urn:microsoft.com/office/officeart/2005/8/layout/orgChart1"/>
    <dgm:cxn modelId="{8FADB594-4EFE-4446-9605-85CAF336F5BE}" type="presParOf" srcId="{CCD963BD-0654-4D70-B513-EC496588FEA6}" destId="{20690DB7-6087-484F-8092-860356F32CF1}" srcOrd="0" destOrd="0" presId="urn:microsoft.com/office/officeart/2005/8/layout/orgChart1"/>
    <dgm:cxn modelId="{D699774E-0F55-4E0E-9303-A518E18A2575}" type="presParOf" srcId="{CCD963BD-0654-4D70-B513-EC496588FEA6}" destId="{23AADBAA-282B-4AC3-AE5F-95C6CA6BC92E}" srcOrd="1" destOrd="0" presId="urn:microsoft.com/office/officeart/2005/8/layout/orgChart1"/>
    <dgm:cxn modelId="{83E0A1B4-F85C-451C-9187-6F9F6C9D3428}" type="presParOf" srcId="{2FB66D85-B697-4882-927B-A1F572558AD5}" destId="{8BD1F8C5-9230-45E6-BF23-CE5BECAAAC2E}" srcOrd="1" destOrd="0" presId="urn:microsoft.com/office/officeart/2005/8/layout/orgChart1"/>
    <dgm:cxn modelId="{9841B95E-146E-4063-ACF5-D66E6F87C099}" type="presParOf" srcId="{8BD1F8C5-9230-45E6-BF23-CE5BECAAAC2E}" destId="{44E35AA1-2AB9-4DDB-BB66-BBDCDC4B2A28}" srcOrd="0" destOrd="0" presId="urn:microsoft.com/office/officeart/2005/8/layout/orgChart1"/>
    <dgm:cxn modelId="{76854842-847C-40D9-BD05-29B53C89ACE4}" type="presParOf" srcId="{8BD1F8C5-9230-45E6-BF23-CE5BECAAAC2E}" destId="{78ABB6FB-9FA0-47B6-B22F-2BED750E65D9}" srcOrd="1" destOrd="0" presId="urn:microsoft.com/office/officeart/2005/8/layout/orgChart1"/>
    <dgm:cxn modelId="{A3AF6C6A-27F4-4D22-88F3-0B305798C9DD}" type="presParOf" srcId="{78ABB6FB-9FA0-47B6-B22F-2BED750E65D9}" destId="{28F5B172-210E-4A63-8D8D-EF4A140DF383}" srcOrd="0" destOrd="0" presId="urn:microsoft.com/office/officeart/2005/8/layout/orgChart1"/>
    <dgm:cxn modelId="{B18B13E8-F7D5-4072-A364-BAFF33BCC644}" type="presParOf" srcId="{28F5B172-210E-4A63-8D8D-EF4A140DF383}" destId="{850E4C02-1785-45D5-8084-358F496B04E5}" srcOrd="0" destOrd="0" presId="urn:microsoft.com/office/officeart/2005/8/layout/orgChart1"/>
    <dgm:cxn modelId="{B295245E-EA9A-481C-A04D-DC851EE5B940}" type="presParOf" srcId="{28F5B172-210E-4A63-8D8D-EF4A140DF383}" destId="{2F8F35C3-7B9A-44F5-9D26-92F7651A2A84}" srcOrd="1" destOrd="0" presId="urn:microsoft.com/office/officeart/2005/8/layout/orgChart1"/>
    <dgm:cxn modelId="{BA65D590-F552-45F1-8C01-EF6485BDF00C}" type="presParOf" srcId="{78ABB6FB-9FA0-47B6-B22F-2BED750E65D9}" destId="{8FB44929-E48A-4529-9CA3-750A6C87F215}" srcOrd="1" destOrd="0" presId="urn:microsoft.com/office/officeart/2005/8/layout/orgChart1"/>
    <dgm:cxn modelId="{3E95CC60-545B-4DA9-9C50-5A76E6E0D382}" type="presParOf" srcId="{8FB44929-E48A-4529-9CA3-750A6C87F215}" destId="{C254F17A-9326-4159-8279-DAA40B912CD6}" srcOrd="0" destOrd="0" presId="urn:microsoft.com/office/officeart/2005/8/layout/orgChart1"/>
    <dgm:cxn modelId="{59539B29-8484-4DEA-840A-03C2B94D0FC8}" type="presParOf" srcId="{8FB44929-E48A-4529-9CA3-750A6C87F215}" destId="{58E9EC1E-6537-43A6-A91D-EB6494621190}" srcOrd="1" destOrd="0" presId="urn:microsoft.com/office/officeart/2005/8/layout/orgChart1"/>
    <dgm:cxn modelId="{BBE1C298-4A04-4E91-9442-BAE8578910DA}" type="presParOf" srcId="{58E9EC1E-6537-43A6-A91D-EB6494621190}" destId="{4A13F15B-3EFA-4AFA-9D0B-A4C3487B3246}" srcOrd="0" destOrd="0" presId="urn:microsoft.com/office/officeart/2005/8/layout/orgChart1"/>
    <dgm:cxn modelId="{E9ACB1F8-738F-413B-8B9A-CD1130F2184B}" type="presParOf" srcId="{4A13F15B-3EFA-4AFA-9D0B-A4C3487B3246}" destId="{1E81B005-D8F1-4B9F-81C0-FFC026BAB079}" srcOrd="0" destOrd="0" presId="urn:microsoft.com/office/officeart/2005/8/layout/orgChart1"/>
    <dgm:cxn modelId="{A7A22A5E-7DE2-4F9F-A6D2-12EABE3C0780}" type="presParOf" srcId="{4A13F15B-3EFA-4AFA-9D0B-A4C3487B3246}" destId="{EFEDC34C-8608-4918-8D81-02CCB1A9745B}" srcOrd="1" destOrd="0" presId="urn:microsoft.com/office/officeart/2005/8/layout/orgChart1"/>
    <dgm:cxn modelId="{99BF1318-B58C-44D5-9378-C08246EED8D3}" type="presParOf" srcId="{58E9EC1E-6537-43A6-A91D-EB6494621190}" destId="{DA870A8B-9AAD-4CE4-8412-525B2431F142}" srcOrd="1" destOrd="0" presId="urn:microsoft.com/office/officeart/2005/8/layout/orgChart1"/>
    <dgm:cxn modelId="{C483C36F-EE81-4EA9-BCBD-C362604D2651}" type="presParOf" srcId="{DA870A8B-9AAD-4CE4-8412-525B2431F142}" destId="{692456F0-1F6C-417A-91E8-AD180B2A1888}" srcOrd="0" destOrd="0" presId="urn:microsoft.com/office/officeart/2005/8/layout/orgChart1"/>
    <dgm:cxn modelId="{695D39C7-D626-44F1-AFAC-7FC5B36069D6}" type="presParOf" srcId="{DA870A8B-9AAD-4CE4-8412-525B2431F142}" destId="{82C9AA8B-3860-48B6-B525-53E2D1D0FE4A}" srcOrd="1" destOrd="0" presId="urn:microsoft.com/office/officeart/2005/8/layout/orgChart1"/>
    <dgm:cxn modelId="{090F75EB-B8D2-4BED-B771-779058916951}" type="presParOf" srcId="{82C9AA8B-3860-48B6-B525-53E2D1D0FE4A}" destId="{B00BA6DC-00DE-43F3-8BEF-08624B5B6F89}" srcOrd="0" destOrd="0" presId="urn:microsoft.com/office/officeart/2005/8/layout/orgChart1"/>
    <dgm:cxn modelId="{FD4A6EB7-8753-41B6-9526-B8478CDD20E3}" type="presParOf" srcId="{B00BA6DC-00DE-43F3-8BEF-08624B5B6F89}" destId="{3CCD1A75-AB7C-4DA9-B91B-A990913EF696}" srcOrd="0" destOrd="0" presId="urn:microsoft.com/office/officeart/2005/8/layout/orgChart1"/>
    <dgm:cxn modelId="{EF8A4150-DC7A-4AA5-AAF6-49033E9C2A35}" type="presParOf" srcId="{B00BA6DC-00DE-43F3-8BEF-08624B5B6F89}" destId="{0E3C8874-B0FF-46D0-85A4-54497B7E15C0}" srcOrd="1" destOrd="0" presId="urn:microsoft.com/office/officeart/2005/8/layout/orgChart1"/>
    <dgm:cxn modelId="{070538C1-36CE-4CDD-BD06-856233E1BDD8}" type="presParOf" srcId="{82C9AA8B-3860-48B6-B525-53E2D1D0FE4A}" destId="{6A3207F7-DC0D-4102-9AE1-2BD9976BF941}" srcOrd="1" destOrd="0" presId="urn:microsoft.com/office/officeart/2005/8/layout/orgChart1"/>
    <dgm:cxn modelId="{5A96C007-F3B9-4777-A368-2AE8AC782B0D}" type="presParOf" srcId="{6A3207F7-DC0D-4102-9AE1-2BD9976BF941}" destId="{FE8CBB4B-2C79-468A-B820-A9FFB82ADEC8}" srcOrd="0" destOrd="0" presId="urn:microsoft.com/office/officeart/2005/8/layout/orgChart1"/>
    <dgm:cxn modelId="{8DCD88E4-B40A-497D-8734-BB8EC71A2062}" type="presParOf" srcId="{6A3207F7-DC0D-4102-9AE1-2BD9976BF941}" destId="{35290495-7EA8-4008-AA9F-8D030B19A4D1}" srcOrd="1" destOrd="0" presId="urn:microsoft.com/office/officeart/2005/8/layout/orgChart1"/>
    <dgm:cxn modelId="{4A625E1B-BBEA-43D8-9972-E6821CDD4C84}" type="presParOf" srcId="{35290495-7EA8-4008-AA9F-8D030B19A4D1}" destId="{05CEA221-F877-42AB-A1A3-75754F65CE4F}" srcOrd="0" destOrd="0" presId="urn:microsoft.com/office/officeart/2005/8/layout/orgChart1"/>
    <dgm:cxn modelId="{F900D469-0234-4CD5-AA88-63AB27573855}" type="presParOf" srcId="{05CEA221-F877-42AB-A1A3-75754F65CE4F}" destId="{0A5EBF52-0029-411B-B669-FADFB5475B45}" srcOrd="0" destOrd="0" presId="urn:microsoft.com/office/officeart/2005/8/layout/orgChart1"/>
    <dgm:cxn modelId="{0426F2B5-E778-4E68-B4F9-658A9235851D}" type="presParOf" srcId="{05CEA221-F877-42AB-A1A3-75754F65CE4F}" destId="{B558F649-5A36-4670-BBDC-64634BE163E8}" srcOrd="1" destOrd="0" presId="urn:microsoft.com/office/officeart/2005/8/layout/orgChart1"/>
    <dgm:cxn modelId="{DA6D2476-0EE7-4A94-B5BC-948055B4438B}" type="presParOf" srcId="{35290495-7EA8-4008-AA9F-8D030B19A4D1}" destId="{18BE56FD-9577-47E8-8FBC-25426C679BDE}" srcOrd="1" destOrd="0" presId="urn:microsoft.com/office/officeart/2005/8/layout/orgChart1"/>
    <dgm:cxn modelId="{EB770935-3E4B-48D8-BF42-DB2D6632E70E}" type="presParOf" srcId="{35290495-7EA8-4008-AA9F-8D030B19A4D1}" destId="{487545D8-7A36-4B85-A260-EA8E12D86116}" srcOrd="2" destOrd="0" presId="urn:microsoft.com/office/officeart/2005/8/layout/orgChart1"/>
    <dgm:cxn modelId="{29B8FCC0-0002-4F39-9E28-A13FD16FF52E}" type="presParOf" srcId="{82C9AA8B-3860-48B6-B525-53E2D1D0FE4A}" destId="{BBFDC511-32FA-4CAA-AA88-415C94F5BFE0}" srcOrd="2" destOrd="0" presId="urn:microsoft.com/office/officeart/2005/8/layout/orgChart1"/>
    <dgm:cxn modelId="{6B059CD2-05FC-4F58-97A8-042F05A261E1}" type="presParOf" srcId="{DA870A8B-9AAD-4CE4-8412-525B2431F142}" destId="{E0C05E09-23E6-41FA-BC3F-DF4097DFC8AE}" srcOrd="2" destOrd="0" presId="urn:microsoft.com/office/officeart/2005/8/layout/orgChart1"/>
    <dgm:cxn modelId="{902C91A3-1E5B-47A6-93ED-404F7F99C8F8}" type="presParOf" srcId="{DA870A8B-9AAD-4CE4-8412-525B2431F142}" destId="{6ADEAF75-7E28-4BDA-92D9-330B05C82BF1}" srcOrd="3" destOrd="0" presId="urn:microsoft.com/office/officeart/2005/8/layout/orgChart1"/>
    <dgm:cxn modelId="{5A66591C-5951-4FD8-A75B-A97064A71027}" type="presParOf" srcId="{6ADEAF75-7E28-4BDA-92D9-330B05C82BF1}" destId="{44E2500B-BFF5-47C8-AD71-B7DF87EF5F7D}" srcOrd="0" destOrd="0" presId="urn:microsoft.com/office/officeart/2005/8/layout/orgChart1"/>
    <dgm:cxn modelId="{66049894-8437-4134-B8F8-AA9FC1DA22B6}" type="presParOf" srcId="{44E2500B-BFF5-47C8-AD71-B7DF87EF5F7D}" destId="{5BE1DB86-D7B7-4069-A5BB-4B1218A55BEF}" srcOrd="0" destOrd="0" presId="urn:microsoft.com/office/officeart/2005/8/layout/orgChart1"/>
    <dgm:cxn modelId="{59FA4CE2-D4EC-4E12-B5BC-25B58A40D02D}" type="presParOf" srcId="{44E2500B-BFF5-47C8-AD71-B7DF87EF5F7D}" destId="{96AE60BC-68FF-4058-8E27-A6CB73DE4217}" srcOrd="1" destOrd="0" presId="urn:microsoft.com/office/officeart/2005/8/layout/orgChart1"/>
    <dgm:cxn modelId="{A9DD650C-9F98-45A3-8F47-AAA88C8B34EB}" type="presParOf" srcId="{6ADEAF75-7E28-4BDA-92D9-330B05C82BF1}" destId="{FC3AE7D0-95CD-4882-A582-96361C22CE04}" srcOrd="1" destOrd="0" presId="urn:microsoft.com/office/officeart/2005/8/layout/orgChart1"/>
    <dgm:cxn modelId="{E07DB9F0-9605-4CCD-8AA9-138A216A351F}" type="presParOf" srcId="{FC3AE7D0-95CD-4882-A582-96361C22CE04}" destId="{9BAA53E3-A66E-4926-99F3-F46F697920C9}" srcOrd="0" destOrd="0" presId="urn:microsoft.com/office/officeart/2005/8/layout/orgChart1"/>
    <dgm:cxn modelId="{CF6C159A-2AD6-44E8-9BD6-FFEE568B5751}" type="presParOf" srcId="{FC3AE7D0-95CD-4882-A582-96361C22CE04}" destId="{73D952F5-415D-4BEA-900D-CA3EA776BC5E}" srcOrd="1" destOrd="0" presId="urn:microsoft.com/office/officeart/2005/8/layout/orgChart1"/>
    <dgm:cxn modelId="{815A97AD-5AF1-442F-86DA-9FE7FDD3BBA4}" type="presParOf" srcId="{73D952F5-415D-4BEA-900D-CA3EA776BC5E}" destId="{FCFBFCE6-5C12-46CD-A538-76C391B43F42}" srcOrd="0" destOrd="0" presId="urn:microsoft.com/office/officeart/2005/8/layout/orgChart1"/>
    <dgm:cxn modelId="{DC6E785A-1997-409E-9683-4FC73AEFFFF5}" type="presParOf" srcId="{FCFBFCE6-5C12-46CD-A538-76C391B43F42}" destId="{A2935DB4-ED89-45F0-8FF1-74EE502C0229}" srcOrd="0" destOrd="0" presId="urn:microsoft.com/office/officeart/2005/8/layout/orgChart1"/>
    <dgm:cxn modelId="{65295334-6292-4A34-8888-95635AAB0008}" type="presParOf" srcId="{FCFBFCE6-5C12-46CD-A538-76C391B43F42}" destId="{5B949319-EC8E-409B-96DC-D64D34FA83D8}" srcOrd="1" destOrd="0" presId="urn:microsoft.com/office/officeart/2005/8/layout/orgChart1"/>
    <dgm:cxn modelId="{AFFC0E85-312A-4457-B90A-6D0A58889B38}" type="presParOf" srcId="{73D952F5-415D-4BEA-900D-CA3EA776BC5E}" destId="{204291E7-6C6C-4784-AF46-AA34D09D1154}" srcOrd="1" destOrd="0" presId="urn:microsoft.com/office/officeart/2005/8/layout/orgChart1"/>
    <dgm:cxn modelId="{262DF04F-6DD8-4B1E-A872-89005D96A78F}" type="presParOf" srcId="{204291E7-6C6C-4784-AF46-AA34D09D1154}" destId="{AAF5FB97-7ECA-4FAA-807F-0302BA79A7E8}" srcOrd="0" destOrd="0" presId="urn:microsoft.com/office/officeart/2005/8/layout/orgChart1"/>
    <dgm:cxn modelId="{F2F39CE3-58C8-4C95-AD8A-005F1B165570}" type="presParOf" srcId="{204291E7-6C6C-4784-AF46-AA34D09D1154}" destId="{898C9FC0-49C9-4550-800A-4FC09B934579}" srcOrd="1" destOrd="0" presId="urn:microsoft.com/office/officeart/2005/8/layout/orgChart1"/>
    <dgm:cxn modelId="{0F3F6639-4876-4C8B-9C37-3A9F3CFE4765}" type="presParOf" srcId="{898C9FC0-49C9-4550-800A-4FC09B934579}" destId="{5EFE45A8-4726-44DB-8D21-35CE0B15EC23}" srcOrd="0" destOrd="0" presId="urn:microsoft.com/office/officeart/2005/8/layout/orgChart1"/>
    <dgm:cxn modelId="{9DB5975C-69BA-4408-8EB7-FDC7E708C835}" type="presParOf" srcId="{5EFE45A8-4726-44DB-8D21-35CE0B15EC23}" destId="{54E139B0-9803-4BCD-94A5-285BBD28E6E3}" srcOrd="0" destOrd="0" presId="urn:microsoft.com/office/officeart/2005/8/layout/orgChart1"/>
    <dgm:cxn modelId="{8809DE98-A5B3-4E3C-952F-ABFB68F23D53}" type="presParOf" srcId="{5EFE45A8-4726-44DB-8D21-35CE0B15EC23}" destId="{A2F97E1D-168E-47D0-9A50-72C8566696A1}" srcOrd="1" destOrd="0" presId="urn:microsoft.com/office/officeart/2005/8/layout/orgChart1"/>
    <dgm:cxn modelId="{44B6881D-7F46-4462-B8B5-2B1113C6CDEE}" type="presParOf" srcId="{898C9FC0-49C9-4550-800A-4FC09B934579}" destId="{AB97055B-EDA4-454A-A593-07A83DC43F77}" srcOrd="1" destOrd="0" presId="urn:microsoft.com/office/officeart/2005/8/layout/orgChart1"/>
    <dgm:cxn modelId="{FD503212-CE88-4442-9C57-1DAD318AE763}" type="presParOf" srcId="{AB97055B-EDA4-454A-A593-07A83DC43F77}" destId="{6103C099-69C3-41F7-B209-8C1D38497FBB}" srcOrd="0" destOrd="0" presId="urn:microsoft.com/office/officeart/2005/8/layout/orgChart1"/>
    <dgm:cxn modelId="{6835C50E-CAEA-400D-9AC1-AA0C3F84E47F}" type="presParOf" srcId="{AB97055B-EDA4-454A-A593-07A83DC43F77}" destId="{2C82D731-78E7-496E-A0C1-B83BC0250AEB}" srcOrd="1" destOrd="0" presId="urn:microsoft.com/office/officeart/2005/8/layout/orgChart1"/>
    <dgm:cxn modelId="{AE5F4F45-73B8-4090-AFA1-EA46C0969546}" type="presParOf" srcId="{2C82D731-78E7-496E-A0C1-B83BC0250AEB}" destId="{1A057DD1-F1C4-4A5B-A687-DB91556775D5}" srcOrd="0" destOrd="0" presId="urn:microsoft.com/office/officeart/2005/8/layout/orgChart1"/>
    <dgm:cxn modelId="{4C5E17E6-103A-4DF2-AD89-C225AEAD9CBF}" type="presParOf" srcId="{1A057DD1-F1C4-4A5B-A687-DB91556775D5}" destId="{048D49C5-5677-44AE-B12F-5F489ED40372}" srcOrd="0" destOrd="0" presId="urn:microsoft.com/office/officeart/2005/8/layout/orgChart1"/>
    <dgm:cxn modelId="{A2A5B158-08F1-4FC5-A523-AC8DAA156CC0}" type="presParOf" srcId="{1A057DD1-F1C4-4A5B-A687-DB91556775D5}" destId="{3CE47209-70E7-48FF-9AF5-FFFB2E8D47B6}" srcOrd="1" destOrd="0" presId="urn:microsoft.com/office/officeart/2005/8/layout/orgChart1"/>
    <dgm:cxn modelId="{4381E531-C17A-4DE2-A89E-13D5FFD524A8}" type="presParOf" srcId="{2C82D731-78E7-496E-A0C1-B83BC0250AEB}" destId="{9F2D921C-9331-4916-8ED5-AC9EDCE37F58}" srcOrd="1" destOrd="0" presId="urn:microsoft.com/office/officeart/2005/8/layout/orgChart1"/>
    <dgm:cxn modelId="{0ED5342D-E9AD-45E6-8B8E-08D416B70A08}" type="presParOf" srcId="{2C82D731-78E7-496E-A0C1-B83BC0250AEB}" destId="{A30ED389-AB32-4B31-9D3E-FB3A1958F174}" srcOrd="2" destOrd="0" presId="urn:microsoft.com/office/officeart/2005/8/layout/orgChart1"/>
    <dgm:cxn modelId="{5AF7340D-B03F-4E61-932C-237D6034DA27}" type="presParOf" srcId="{898C9FC0-49C9-4550-800A-4FC09B934579}" destId="{79B239C7-66EF-4D4A-9E6B-2165D8FDE979}" srcOrd="2" destOrd="0" presId="urn:microsoft.com/office/officeart/2005/8/layout/orgChart1"/>
    <dgm:cxn modelId="{3DBF8839-A2D1-460D-B139-44624FE3174C}" type="presParOf" srcId="{73D952F5-415D-4BEA-900D-CA3EA776BC5E}" destId="{327C9B1E-C2CE-4919-9D82-DF1210AC2598}" srcOrd="2" destOrd="0" presId="urn:microsoft.com/office/officeart/2005/8/layout/orgChart1"/>
    <dgm:cxn modelId="{D8828C30-D89C-4B3D-8B7F-39E0EBD7A5C4}" type="presParOf" srcId="{6ADEAF75-7E28-4BDA-92D9-330B05C82BF1}" destId="{14F52C50-A8C0-4B43-AE9C-1467404F5E0F}" srcOrd="2" destOrd="0" presId="urn:microsoft.com/office/officeart/2005/8/layout/orgChart1"/>
    <dgm:cxn modelId="{2F2CD4BF-A62A-4248-AC70-D9551E8D7BC1}" type="presParOf" srcId="{58E9EC1E-6537-43A6-A91D-EB6494621190}" destId="{D141C465-BDC3-4209-902A-722741D55C8C}" srcOrd="2" destOrd="0" presId="urn:microsoft.com/office/officeart/2005/8/layout/orgChart1"/>
    <dgm:cxn modelId="{45F8DBE3-0B2C-4B19-A2B7-12248D81275B}" type="presParOf" srcId="{78ABB6FB-9FA0-47B6-B22F-2BED750E65D9}" destId="{3B2CBD16-941D-47E7-985E-08DC55979D78}" srcOrd="2" destOrd="0" presId="urn:microsoft.com/office/officeart/2005/8/layout/orgChart1"/>
    <dgm:cxn modelId="{F6496128-E5D5-467A-85FB-11102FCB4FD4}" type="presParOf" srcId="{2FB66D85-B697-4882-927B-A1F572558AD5}" destId="{95C7C24D-CC21-45CD-B997-1B518AB5A450}" srcOrd="2" destOrd="0" presId="urn:microsoft.com/office/officeart/2005/8/layout/orgChart1"/>
    <dgm:cxn modelId="{21C79B38-A6B2-4BCE-B387-1961A85CEFB6}" type="presParOf" srcId="{E9EED5BB-5E6C-441F-9873-867E920A45A9}" destId="{E59112C1-CC7D-420B-9BA9-83DEE3794024}" srcOrd="1" destOrd="0" presId="urn:microsoft.com/office/officeart/2005/8/layout/orgChart1"/>
    <dgm:cxn modelId="{A5F1BC70-6126-4BB5-8505-F026130087E2}" type="presParOf" srcId="{E59112C1-CC7D-420B-9BA9-83DEE3794024}" destId="{9C12909B-245E-45F8-84BA-D187C99E8D56}" srcOrd="0" destOrd="0" presId="urn:microsoft.com/office/officeart/2005/8/layout/orgChart1"/>
    <dgm:cxn modelId="{AAA2A3F6-8F15-49AF-AECC-6E46A3D96BCA}" type="presParOf" srcId="{9C12909B-245E-45F8-84BA-D187C99E8D56}" destId="{88D36E7B-8A48-457B-A77E-F846EDC94A43}" srcOrd="0" destOrd="0" presId="urn:microsoft.com/office/officeart/2005/8/layout/orgChart1"/>
    <dgm:cxn modelId="{5DE1888E-C7F6-4F51-B94B-106C79854111}" type="presParOf" srcId="{9C12909B-245E-45F8-84BA-D187C99E8D56}" destId="{C797C050-9D52-4DAF-BCFD-06D6C9BADAE9}" srcOrd="1" destOrd="0" presId="urn:microsoft.com/office/officeart/2005/8/layout/orgChart1"/>
    <dgm:cxn modelId="{2D0D001F-A910-4A7A-AF25-0131AF6A9DE1}" type="presParOf" srcId="{E59112C1-CC7D-420B-9BA9-83DEE3794024}" destId="{498A3AEA-CD06-4588-872B-07FC45A2857F}" srcOrd="1" destOrd="0" presId="urn:microsoft.com/office/officeart/2005/8/layout/orgChart1"/>
    <dgm:cxn modelId="{EE82D038-8767-49C4-9DF3-8F04B6099850}" type="presParOf" srcId="{E59112C1-CC7D-420B-9BA9-83DEE3794024}" destId="{8F0A660A-D591-436D-B80D-BF30A31FF07E}" srcOrd="2" destOrd="0" presId="urn:microsoft.com/office/officeart/2005/8/layout/orgChart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03C099-69C3-41F7-B209-8C1D38497FBB}">
      <dsp:nvSpPr>
        <dsp:cNvPr id="0" name=""/>
        <dsp:cNvSpPr/>
      </dsp:nvSpPr>
      <dsp:spPr>
        <a:xfrm>
          <a:off x="3964397" y="4038004"/>
          <a:ext cx="322570" cy="352638"/>
        </a:xfrm>
        <a:custGeom>
          <a:avLst/>
          <a:gdLst/>
          <a:ahLst/>
          <a:cxnLst/>
          <a:rect l="0" t="0" r="0" b="0"/>
          <a:pathLst>
            <a:path>
              <a:moveTo>
                <a:pt x="0" y="0"/>
              </a:moveTo>
              <a:lnTo>
                <a:pt x="0" y="352638"/>
              </a:lnTo>
              <a:lnTo>
                <a:pt x="322570" y="352638"/>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F5FB97-7ECA-4FAA-807F-0302BA79A7E8}">
      <dsp:nvSpPr>
        <dsp:cNvPr id="0" name=""/>
        <dsp:cNvSpPr/>
      </dsp:nvSpPr>
      <dsp:spPr>
        <a:xfrm>
          <a:off x="4292510" y="3413961"/>
          <a:ext cx="91440" cy="156752"/>
        </a:xfrm>
        <a:custGeom>
          <a:avLst/>
          <a:gdLst/>
          <a:ahLst/>
          <a:cxnLst/>
          <a:rect l="0" t="0" r="0" b="0"/>
          <a:pathLst>
            <a:path>
              <a:moveTo>
                <a:pt x="45720" y="0"/>
              </a:moveTo>
              <a:lnTo>
                <a:pt x="45720" y="156752"/>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AA53E3-A66E-4926-99F3-F46F697920C9}">
      <dsp:nvSpPr>
        <dsp:cNvPr id="0" name=""/>
        <dsp:cNvSpPr/>
      </dsp:nvSpPr>
      <dsp:spPr>
        <a:xfrm>
          <a:off x="4251921" y="2828656"/>
          <a:ext cx="91440" cy="91440"/>
        </a:xfrm>
        <a:custGeom>
          <a:avLst/>
          <a:gdLst/>
          <a:ahLst/>
          <a:cxnLst/>
          <a:rect l="0" t="0" r="0" b="0"/>
          <a:pathLst>
            <a:path>
              <a:moveTo>
                <a:pt x="45720" y="45720"/>
              </a:moveTo>
              <a:lnTo>
                <a:pt x="86308" y="45720"/>
              </a:lnTo>
              <a:lnTo>
                <a:pt x="86308" y="118014"/>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C05E09-23E6-41FA-BC3F-DF4097DFC8AE}">
      <dsp:nvSpPr>
        <dsp:cNvPr id="0" name=""/>
        <dsp:cNvSpPr/>
      </dsp:nvSpPr>
      <dsp:spPr>
        <a:xfrm>
          <a:off x="3347614" y="1907449"/>
          <a:ext cx="950027" cy="324799"/>
        </a:xfrm>
        <a:custGeom>
          <a:avLst/>
          <a:gdLst/>
          <a:ahLst/>
          <a:cxnLst/>
          <a:rect l="0" t="0" r="0" b="0"/>
          <a:pathLst>
            <a:path>
              <a:moveTo>
                <a:pt x="0" y="0"/>
              </a:moveTo>
              <a:lnTo>
                <a:pt x="0" y="226668"/>
              </a:lnTo>
              <a:lnTo>
                <a:pt x="950027" y="226668"/>
              </a:lnTo>
              <a:lnTo>
                <a:pt x="950027" y="324799"/>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8CBB4B-2C79-468A-B820-A9FFB82ADEC8}">
      <dsp:nvSpPr>
        <dsp:cNvPr id="0" name=""/>
        <dsp:cNvSpPr/>
      </dsp:nvSpPr>
      <dsp:spPr>
        <a:xfrm>
          <a:off x="1965665" y="2627530"/>
          <a:ext cx="152252" cy="604043"/>
        </a:xfrm>
        <a:custGeom>
          <a:avLst/>
          <a:gdLst/>
          <a:ahLst/>
          <a:cxnLst/>
          <a:rect l="0" t="0" r="0" b="0"/>
          <a:pathLst>
            <a:path>
              <a:moveTo>
                <a:pt x="0" y="0"/>
              </a:moveTo>
              <a:lnTo>
                <a:pt x="0" y="604043"/>
              </a:lnTo>
              <a:lnTo>
                <a:pt x="152252" y="604043"/>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2456F0-1F6C-417A-91E8-AD180B2A1888}">
      <dsp:nvSpPr>
        <dsp:cNvPr id="0" name=""/>
        <dsp:cNvSpPr/>
      </dsp:nvSpPr>
      <dsp:spPr>
        <a:xfrm>
          <a:off x="2339498" y="1907449"/>
          <a:ext cx="1008116" cy="252790"/>
        </a:xfrm>
        <a:custGeom>
          <a:avLst/>
          <a:gdLst/>
          <a:ahLst/>
          <a:cxnLst/>
          <a:rect l="0" t="0" r="0" b="0"/>
          <a:pathLst>
            <a:path>
              <a:moveTo>
                <a:pt x="1008116" y="0"/>
              </a:moveTo>
              <a:lnTo>
                <a:pt x="1008116" y="154659"/>
              </a:lnTo>
              <a:lnTo>
                <a:pt x="0" y="154659"/>
              </a:lnTo>
              <a:lnTo>
                <a:pt x="0" y="252790"/>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54F17A-9326-4159-8279-DAA40B912CD6}">
      <dsp:nvSpPr>
        <dsp:cNvPr id="0" name=""/>
        <dsp:cNvSpPr/>
      </dsp:nvSpPr>
      <dsp:spPr>
        <a:xfrm>
          <a:off x="3229884" y="1187368"/>
          <a:ext cx="91440" cy="252790"/>
        </a:xfrm>
        <a:custGeom>
          <a:avLst/>
          <a:gdLst/>
          <a:ahLst/>
          <a:cxnLst/>
          <a:rect l="0" t="0" r="0" b="0"/>
          <a:pathLst>
            <a:path>
              <a:moveTo>
                <a:pt x="45720" y="0"/>
              </a:moveTo>
              <a:lnTo>
                <a:pt x="45720" y="154659"/>
              </a:lnTo>
              <a:lnTo>
                <a:pt x="117729" y="154659"/>
              </a:lnTo>
              <a:lnTo>
                <a:pt x="117729" y="252790"/>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E35AA1-2AB9-4DDB-BB66-BBDCDC4B2A28}">
      <dsp:nvSpPr>
        <dsp:cNvPr id="0" name=""/>
        <dsp:cNvSpPr/>
      </dsp:nvSpPr>
      <dsp:spPr>
        <a:xfrm>
          <a:off x="3229884" y="467713"/>
          <a:ext cx="91440" cy="252364"/>
        </a:xfrm>
        <a:custGeom>
          <a:avLst/>
          <a:gdLst/>
          <a:ahLst/>
          <a:cxnLst/>
          <a:rect l="0" t="0" r="0" b="0"/>
          <a:pathLst>
            <a:path>
              <a:moveTo>
                <a:pt x="88262" y="0"/>
              </a:moveTo>
              <a:lnTo>
                <a:pt x="88262" y="154233"/>
              </a:lnTo>
              <a:lnTo>
                <a:pt x="45720" y="154233"/>
              </a:lnTo>
              <a:lnTo>
                <a:pt x="45720" y="252364"/>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690DB7-6087-484F-8092-860356F32CF1}">
      <dsp:nvSpPr>
        <dsp:cNvPr id="0" name=""/>
        <dsp:cNvSpPr/>
      </dsp:nvSpPr>
      <dsp:spPr>
        <a:xfrm>
          <a:off x="2850856" y="423"/>
          <a:ext cx="934580" cy="467290"/>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zh-CN" altLang="en-US" sz="2000" b="1" kern="1200" dirty="0"/>
            <a:t>应激</a:t>
          </a:r>
        </a:p>
      </dsp:txBody>
      <dsp:txXfrm>
        <a:off x="2850856" y="423"/>
        <a:ext cx="934580" cy="467290"/>
      </dsp:txXfrm>
    </dsp:sp>
    <dsp:sp modelId="{850E4C02-1785-45D5-8084-358F496B04E5}">
      <dsp:nvSpPr>
        <dsp:cNvPr id="0" name=""/>
        <dsp:cNvSpPr/>
      </dsp:nvSpPr>
      <dsp:spPr>
        <a:xfrm>
          <a:off x="2808314" y="720078"/>
          <a:ext cx="934580" cy="467290"/>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zh-CN" altLang="en-US" sz="1200" b="1" kern="1200" dirty="0"/>
            <a:t>肾上腺皮质激素释放激素</a:t>
          </a:r>
        </a:p>
      </dsp:txBody>
      <dsp:txXfrm>
        <a:off x="2808314" y="720078"/>
        <a:ext cx="934580" cy="467290"/>
      </dsp:txXfrm>
    </dsp:sp>
    <dsp:sp modelId="{1E81B005-D8F1-4B9F-81C0-FFC026BAB079}">
      <dsp:nvSpPr>
        <dsp:cNvPr id="0" name=""/>
        <dsp:cNvSpPr/>
      </dsp:nvSpPr>
      <dsp:spPr>
        <a:xfrm>
          <a:off x="2880323" y="1440158"/>
          <a:ext cx="934580" cy="467290"/>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zh-CN" altLang="en-US" sz="1400" b="1" kern="1200" dirty="0"/>
            <a:t>肾上腺皮质激素</a:t>
          </a:r>
        </a:p>
      </dsp:txBody>
      <dsp:txXfrm>
        <a:off x="2880323" y="1440158"/>
        <a:ext cx="934580" cy="467290"/>
      </dsp:txXfrm>
    </dsp:sp>
    <dsp:sp modelId="{3CCD1A75-AB7C-4DA9-B91B-A990913EF696}">
      <dsp:nvSpPr>
        <dsp:cNvPr id="0" name=""/>
        <dsp:cNvSpPr/>
      </dsp:nvSpPr>
      <dsp:spPr>
        <a:xfrm>
          <a:off x="1872207" y="2160239"/>
          <a:ext cx="934580" cy="467290"/>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zh-CN" altLang="en-US" sz="1600" b="1" kern="1200" dirty="0"/>
            <a:t>生长激素</a:t>
          </a:r>
        </a:p>
      </dsp:txBody>
      <dsp:txXfrm>
        <a:off x="1872207" y="2160239"/>
        <a:ext cx="934580" cy="467290"/>
      </dsp:txXfrm>
    </dsp:sp>
    <dsp:sp modelId="{0A5EBF52-0029-411B-B669-FADFB5475B45}">
      <dsp:nvSpPr>
        <dsp:cNvPr id="0" name=""/>
        <dsp:cNvSpPr/>
      </dsp:nvSpPr>
      <dsp:spPr>
        <a:xfrm>
          <a:off x="2117918" y="2910511"/>
          <a:ext cx="1145571" cy="642122"/>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zh-CN" altLang="en-US" sz="1600" b="1" kern="1200" dirty="0"/>
            <a:t>生长性能、料肉比</a:t>
          </a:r>
        </a:p>
      </dsp:txBody>
      <dsp:txXfrm>
        <a:off x="2117918" y="2910511"/>
        <a:ext cx="1145571" cy="642122"/>
      </dsp:txXfrm>
    </dsp:sp>
    <dsp:sp modelId="{5BE1DB86-D7B7-4069-A5BB-4B1218A55BEF}">
      <dsp:nvSpPr>
        <dsp:cNvPr id="0" name=""/>
        <dsp:cNvSpPr/>
      </dsp:nvSpPr>
      <dsp:spPr>
        <a:xfrm>
          <a:off x="3744420" y="2232249"/>
          <a:ext cx="1106440" cy="642127"/>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zh-CN" altLang="en-US" sz="1400" b="1" kern="1200" dirty="0"/>
            <a:t>体内糖原、蛋白质、脂肪分解</a:t>
          </a:r>
        </a:p>
      </dsp:txBody>
      <dsp:txXfrm>
        <a:off x="3744420" y="2232249"/>
        <a:ext cx="1106440" cy="642127"/>
      </dsp:txXfrm>
    </dsp:sp>
    <dsp:sp modelId="{A2935DB4-ED89-45F0-8FF1-74EE502C0229}">
      <dsp:nvSpPr>
        <dsp:cNvPr id="0" name=""/>
        <dsp:cNvSpPr/>
      </dsp:nvSpPr>
      <dsp:spPr>
        <a:xfrm>
          <a:off x="3870939" y="2946670"/>
          <a:ext cx="934580" cy="467290"/>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zh-CN" altLang="en-US" sz="1400" b="1" kern="1200" dirty="0"/>
            <a:t>胸腺、淋巴系统萎缩</a:t>
          </a:r>
        </a:p>
      </dsp:txBody>
      <dsp:txXfrm>
        <a:off x="3870939" y="2946670"/>
        <a:ext cx="934580" cy="467290"/>
      </dsp:txXfrm>
    </dsp:sp>
    <dsp:sp modelId="{54E139B0-9803-4BCD-94A5-285BBD28E6E3}">
      <dsp:nvSpPr>
        <dsp:cNvPr id="0" name=""/>
        <dsp:cNvSpPr/>
      </dsp:nvSpPr>
      <dsp:spPr>
        <a:xfrm>
          <a:off x="3870939" y="3570713"/>
          <a:ext cx="934580" cy="467290"/>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zh-CN" altLang="en-US" sz="1400" b="1" kern="1200" dirty="0"/>
            <a:t>淋巴细胞、白细胞减少</a:t>
          </a:r>
        </a:p>
      </dsp:txBody>
      <dsp:txXfrm>
        <a:off x="3870939" y="3570713"/>
        <a:ext cx="934580" cy="467290"/>
      </dsp:txXfrm>
    </dsp:sp>
    <dsp:sp modelId="{048D49C5-5677-44AE-B12F-5F489ED40372}">
      <dsp:nvSpPr>
        <dsp:cNvPr id="0" name=""/>
        <dsp:cNvSpPr/>
      </dsp:nvSpPr>
      <dsp:spPr>
        <a:xfrm>
          <a:off x="4286968" y="4156997"/>
          <a:ext cx="934580" cy="467290"/>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zh-CN" altLang="en-US" sz="1400" b="1" kern="1200" dirty="0"/>
            <a:t>免疫力下降</a:t>
          </a:r>
        </a:p>
      </dsp:txBody>
      <dsp:txXfrm>
        <a:off x="4286968" y="4156997"/>
        <a:ext cx="934580" cy="467290"/>
      </dsp:txXfrm>
    </dsp:sp>
    <dsp:sp modelId="{88D36E7B-8A48-457B-A77E-F846EDC94A43}">
      <dsp:nvSpPr>
        <dsp:cNvPr id="0" name=""/>
        <dsp:cNvSpPr/>
      </dsp:nvSpPr>
      <dsp:spPr>
        <a:xfrm>
          <a:off x="4464494" y="288031"/>
          <a:ext cx="934580" cy="467290"/>
        </a:xfrm>
        <a:prstGeom prst="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altLang="zh-CN" sz="2000" b="1" kern="1200" dirty="0"/>
            <a:t>GABA</a:t>
          </a:r>
          <a:endParaRPr lang="zh-CN" altLang="en-US" sz="2000" b="1" kern="1200" dirty="0"/>
        </a:p>
      </dsp:txBody>
      <dsp:txXfrm>
        <a:off x="4464494" y="288031"/>
        <a:ext cx="934580" cy="46729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22AAB78A-2970-4586-9959-5113B8A3367B}" type="datetimeFigureOut">
              <a:rPr lang="zh-CN" altLang="en-US" smtClean="0"/>
              <a:pPr/>
              <a:t>2020/4/22</a:t>
            </a:fld>
            <a:endParaRPr lang="zh-CN" altLang="en-US"/>
          </a:p>
        </p:txBody>
      </p:sp>
      <p:sp>
        <p:nvSpPr>
          <p:cNvPr id="4" name="幻灯片图像占位符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9A4EEE6A-7A4D-4CDF-B141-0B78B7561553}"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6DB68537-D818-4F93-B43C-FA15E039DCEF}" type="datetimeFigureOut">
              <a:rPr lang="zh-CN" altLang="en-US" smtClean="0"/>
              <a:pPr/>
              <a:t>2020/4/22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C0D830D-0AF9-43A0-99ED-B6B778E3EB76}"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DB68537-D818-4F93-B43C-FA15E039DCEF}" type="datetimeFigureOut">
              <a:rPr lang="zh-CN" altLang="en-US" smtClean="0"/>
              <a:pPr/>
              <a:t>2020/4/22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C0D830D-0AF9-43A0-99ED-B6B778E3EB76}"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DB68537-D818-4F93-B43C-FA15E039DCEF}" type="datetimeFigureOut">
              <a:rPr lang="zh-CN" altLang="en-US" smtClean="0"/>
              <a:pPr/>
              <a:t>2020/4/22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C0D830D-0AF9-43A0-99ED-B6B778E3EB76}"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DB68537-D818-4F93-B43C-FA15E039DCEF}" type="datetimeFigureOut">
              <a:rPr lang="zh-CN" altLang="en-US" smtClean="0"/>
              <a:pPr/>
              <a:t>2020/4/22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C0D830D-0AF9-43A0-99ED-B6B778E3EB76}"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6DB68537-D818-4F93-B43C-FA15E039DCEF}" type="datetimeFigureOut">
              <a:rPr lang="zh-CN" altLang="en-US" smtClean="0"/>
              <a:pPr/>
              <a:t>2020/4/22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C0D830D-0AF9-43A0-99ED-B6B778E3EB76}"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6DB68537-D818-4F93-B43C-FA15E039DCEF}" type="datetimeFigureOut">
              <a:rPr lang="zh-CN" altLang="en-US" smtClean="0"/>
              <a:pPr/>
              <a:t>2020/4/22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C0D830D-0AF9-43A0-99ED-B6B778E3EB76}"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6DB68537-D818-4F93-B43C-FA15E039DCEF}" type="datetimeFigureOut">
              <a:rPr lang="zh-CN" altLang="en-US" smtClean="0"/>
              <a:pPr/>
              <a:t>2020/4/22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C0D830D-0AF9-43A0-99ED-B6B778E3EB76}"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6DB68537-D818-4F93-B43C-FA15E039DCEF}" type="datetimeFigureOut">
              <a:rPr lang="zh-CN" altLang="en-US" smtClean="0"/>
              <a:pPr/>
              <a:t>2020/4/22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C0D830D-0AF9-43A0-99ED-B6B778E3EB76}"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DB68537-D818-4F93-B43C-FA15E039DCEF}" type="datetimeFigureOut">
              <a:rPr lang="zh-CN" altLang="en-US" smtClean="0"/>
              <a:pPr/>
              <a:t>2020/4/22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C0D830D-0AF9-43A0-99ED-B6B778E3EB76}"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6DB68537-D818-4F93-B43C-FA15E039DCEF}" type="datetimeFigureOut">
              <a:rPr lang="zh-CN" altLang="en-US" smtClean="0"/>
              <a:pPr/>
              <a:t>2020/4/22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C0D830D-0AF9-43A0-99ED-B6B778E3EB76}"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6DB68537-D818-4F93-B43C-FA15E039DCEF}" type="datetimeFigureOut">
              <a:rPr lang="zh-CN" altLang="en-US" smtClean="0"/>
              <a:pPr/>
              <a:t>2020/4/22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C0D830D-0AF9-43A0-99ED-B6B778E3EB76}"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DB68537-D818-4F93-B43C-FA15E039DCEF}" type="datetimeFigureOut">
              <a:rPr lang="zh-CN" altLang="en-US" smtClean="0"/>
              <a:pPr/>
              <a:t>2020/4/22</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C0D830D-0AF9-43A0-99ED-B6B778E3EB76}"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luckerkong.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597819"/>
            <a:ext cx="8820472" cy="1102519"/>
          </a:xfrm>
        </p:spPr>
        <p:txBody>
          <a:bodyPr>
            <a:normAutofit/>
          </a:bodyPr>
          <a:lstStyle/>
          <a:p>
            <a:r>
              <a:rPr lang="zh-CN" altLang="en-US" sz="4000" dirty="0">
                <a:latin typeface="微软雅黑" pitchFamily="34" charset="-122"/>
                <a:ea typeface="微软雅黑" pitchFamily="34" charset="-122"/>
              </a:rPr>
              <a:t>广东乐尔康生物科技股份有限公司</a:t>
            </a:r>
          </a:p>
        </p:txBody>
      </p:sp>
      <p:sp>
        <p:nvSpPr>
          <p:cNvPr id="3" name="副标题 2"/>
          <p:cNvSpPr>
            <a:spLocks noGrp="1"/>
          </p:cNvSpPr>
          <p:nvPr>
            <p:ph type="subTitle" idx="1"/>
          </p:nvPr>
        </p:nvSpPr>
        <p:spPr>
          <a:xfrm>
            <a:off x="1763688" y="2895786"/>
            <a:ext cx="6400800" cy="1314450"/>
          </a:xfrm>
        </p:spPr>
        <p:txBody>
          <a:bodyPr>
            <a:normAutofit fontScale="92500" lnSpcReduction="10000"/>
          </a:bodyPr>
          <a:lstStyle/>
          <a:p>
            <a:pPr algn="r"/>
            <a:r>
              <a:rPr lang="en-US" altLang="zh-CN" sz="1800" dirty="0">
                <a:latin typeface="微软雅黑" pitchFamily="34" charset="-122"/>
                <a:ea typeface="微软雅黑" pitchFamily="34" charset="-122"/>
              </a:rPr>
              <a:t>Y-</a:t>
            </a:r>
            <a:r>
              <a:rPr lang="zh-CN" altLang="en-US" sz="1800" dirty="0">
                <a:latin typeface="微软雅黑" pitchFamily="34" charset="-122"/>
                <a:ea typeface="微软雅黑" pitchFamily="34" charset="-122"/>
              </a:rPr>
              <a:t>氨基丁酸产品介绍</a:t>
            </a:r>
            <a:endParaRPr lang="en-US" altLang="zh-CN" sz="1800" dirty="0">
              <a:latin typeface="微软雅黑" pitchFamily="34" charset="-122"/>
              <a:ea typeface="微软雅黑" pitchFamily="34" charset="-122"/>
            </a:endParaRPr>
          </a:p>
          <a:p>
            <a:pPr algn="r"/>
            <a:endParaRPr lang="en-US" altLang="zh-CN" sz="1800" dirty="0">
              <a:latin typeface="微软雅黑" pitchFamily="34" charset="-122"/>
              <a:ea typeface="微软雅黑" pitchFamily="34" charset="-122"/>
            </a:endParaRPr>
          </a:p>
          <a:p>
            <a:pPr lvl="0" algn="r" eaLnBrk="0" fontAlgn="base" hangingPunct="0">
              <a:spcBef>
                <a:spcPct val="0"/>
              </a:spcBef>
              <a:spcAft>
                <a:spcPct val="0"/>
              </a:spcAft>
            </a:pPr>
            <a:r>
              <a:rPr lang="en-US" altLang="zh-CN" sz="1600" dirty="0">
                <a:solidFill>
                  <a:schemeClr val="tx1"/>
                </a:solidFill>
                <a:latin typeface="微软雅黑" pitchFamily="34" charset="-122"/>
                <a:ea typeface="微软雅黑" pitchFamily="34" charset="-122"/>
                <a:cs typeface="Courier New" panose="02070309020205020404" pitchFamily="49" charset="0"/>
                <a:hlinkClick r:id="rId2"/>
              </a:rPr>
              <a:t>www.luckerkong.com</a:t>
            </a:r>
            <a:endParaRPr lang="en-US" altLang="zh-CN" sz="1400" dirty="0">
              <a:solidFill>
                <a:schemeClr val="tx1"/>
              </a:solidFill>
              <a:latin typeface="微软雅黑" pitchFamily="34" charset="-122"/>
              <a:ea typeface="微软雅黑" pitchFamily="34" charset="-122"/>
              <a:cs typeface="宋体" panose="02010600030101010101" pitchFamily="2" charset="-122"/>
            </a:endParaRPr>
          </a:p>
          <a:p>
            <a:pPr lvl="0" algn="r" eaLnBrk="0" fontAlgn="base" hangingPunct="0">
              <a:spcBef>
                <a:spcPct val="0"/>
              </a:spcBef>
              <a:spcAft>
                <a:spcPct val="0"/>
              </a:spcAft>
            </a:pPr>
            <a:r>
              <a:rPr lang="zh-CN" altLang="en-US" sz="1200" dirty="0">
                <a:solidFill>
                  <a:schemeClr val="tx1"/>
                </a:solidFill>
                <a:latin typeface="微软雅黑" pitchFamily="34" charset="-122"/>
                <a:ea typeface="微软雅黑" pitchFamily="34" charset="-122"/>
                <a:cs typeface="Courier New" panose="02070309020205020404" pitchFamily="49" charset="0"/>
              </a:rPr>
              <a:t>电话：</a:t>
            </a:r>
            <a:r>
              <a:rPr lang="en-US" altLang="zh-CN" sz="1200" dirty="0">
                <a:solidFill>
                  <a:schemeClr val="tx1"/>
                </a:solidFill>
                <a:latin typeface="微软雅黑" pitchFamily="34" charset="-122"/>
                <a:ea typeface="微软雅黑" pitchFamily="34" charset="-122"/>
                <a:cs typeface="Courier New" panose="02070309020205020404" pitchFamily="49" charset="0"/>
              </a:rPr>
              <a:t>0663-2612000-308 </a:t>
            </a:r>
            <a:r>
              <a:rPr lang="zh-CN" altLang="en-US" sz="1200" dirty="0">
                <a:solidFill>
                  <a:schemeClr val="tx1"/>
                </a:solidFill>
                <a:latin typeface="微软雅黑" pitchFamily="34" charset="-122"/>
                <a:ea typeface="微软雅黑" pitchFamily="34" charset="-122"/>
                <a:cs typeface="Courier New" panose="02070309020205020404" pitchFamily="49" charset="0"/>
              </a:rPr>
              <a:t>传真：</a:t>
            </a:r>
            <a:r>
              <a:rPr lang="en-US" altLang="zh-CN" sz="1200" dirty="0">
                <a:solidFill>
                  <a:schemeClr val="tx1"/>
                </a:solidFill>
                <a:latin typeface="微软雅黑" pitchFamily="34" charset="-122"/>
                <a:ea typeface="微软雅黑" pitchFamily="34" charset="-122"/>
                <a:cs typeface="Courier New" panose="02070309020205020404" pitchFamily="49" charset="0"/>
              </a:rPr>
              <a:t>0663-2622200</a:t>
            </a:r>
            <a:endParaRPr lang="en-US" altLang="zh-CN" sz="1100" dirty="0">
              <a:solidFill>
                <a:schemeClr val="tx1"/>
              </a:solidFill>
              <a:latin typeface="微软雅黑" pitchFamily="34" charset="-122"/>
              <a:ea typeface="微软雅黑" pitchFamily="34" charset="-122"/>
              <a:cs typeface="宋体" panose="02010600030101010101" pitchFamily="2" charset="-122"/>
            </a:endParaRPr>
          </a:p>
          <a:p>
            <a:pPr lvl="0" algn="r" eaLnBrk="0" fontAlgn="base" hangingPunct="0">
              <a:spcBef>
                <a:spcPct val="0"/>
              </a:spcBef>
              <a:spcAft>
                <a:spcPct val="0"/>
              </a:spcAft>
            </a:pPr>
            <a:r>
              <a:rPr lang="zh-CN" altLang="en-US" sz="1200" dirty="0">
                <a:solidFill>
                  <a:schemeClr val="tx1"/>
                </a:solidFill>
                <a:latin typeface="微软雅黑" pitchFamily="34" charset="-122"/>
                <a:ea typeface="微软雅黑" pitchFamily="34" charset="-122"/>
                <a:cs typeface="Courier New" panose="02070309020205020404" pitchFamily="49" charset="0"/>
              </a:rPr>
              <a:t>     国内联系人：周先生 手机 </a:t>
            </a:r>
            <a:r>
              <a:rPr lang="en-US" altLang="zh-CN" sz="1200" dirty="0">
                <a:solidFill>
                  <a:schemeClr val="tx1"/>
                </a:solidFill>
                <a:latin typeface="微软雅黑" pitchFamily="34" charset="-122"/>
                <a:ea typeface="微软雅黑" pitchFamily="34" charset="-122"/>
                <a:cs typeface="Courier New" panose="02070309020205020404" pitchFamily="49" charset="0"/>
              </a:rPr>
              <a:t>180 2600 3949</a:t>
            </a:r>
            <a:endParaRPr lang="en-US" altLang="zh-CN" sz="1100" dirty="0">
              <a:solidFill>
                <a:schemeClr val="tx1"/>
              </a:solidFill>
              <a:latin typeface="微软雅黑" pitchFamily="34" charset="-122"/>
              <a:ea typeface="微软雅黑" pitchFamily="34" charset="-122"/>
              <a:cs typeface="宋体" panose="02010600030101010101" pitchFamily="2" charset="-122"/>
            </a:endParaRPr>
          </a:p>
          <a:p>
            <a:pPr lvl="0" algn="r" eaLnBrk="0" fontAlgn="base" hangingPunct="0">
              <a:spcBef>
                <a:spcPct val="0"/>
              </a:spcBef>
              <a:spcAft>
                <a:spcPct val="0"/>
              </a:spcAft>
            </a:pPr>
            <a:r>
              <a:rPr lang="zh-CN" altLang="en-US" sz="1200" dirty="0">
                <a:solidFill>
                  <a:schemeClr val="tx1"/>
                </a:solidFill>
                <a:latin typeface="微软雅黑" pitchFamily="34" charset="-122"/>
                <a:ea typeface="微软雅黑" pitchFamily="34" charset="-122"/>
                <a:cs typeface="Courier New" panose="02070309020205020404" pitchFamily="49" charset="0"/>
              </a:rPr>
              <a:t>出口联系人：周小姐 手机</a:t>
            </a:r>
            <a:r>
              <a:rPr lang="en-US" altLang="zh-CN" sz="1200" dirty="0">
                <a:solidFill>
                  <a:schemeClr val="tx1"/>
                </a:solidFill>
                <a:latin typeface="微软雅黑" pitchFamily="34" charset="-122"/>
                <a:ea typeface="微软雅黑" pitchFamily="34" charset="-122"/>
                <a:cs typeface="Courier New" panose="02070309020205020404" pitchFamily="49" charset="0"/>
              </a:rPr>
              <a:t>135 6022 5770</a:t>
            </a:r>
            <a:endParaRPr lang="en-US" altLang="zh-CN" sz="2800" dirty="0">
              <a:solidFill>
                <a:schemeClr val="tx1"/>
              </a:solidFill>
              <a:latin typeface="微软雅黑" pitchFamily="34" charset="-122"/>
              <a:ea typeface="微软雅黑" pitchFamily="34" charset="-122"/>
              <a:cs typeface="宋体" panose="02010600030101010101" pitchFamily="2" charset="-122"/>
            </a:endParaRPr>
          </a:p>
          <a:p>
            <a:endParaRPr lang="zh-CN" altLang="en-US" sz="1100" dirty="0"/>
          </a:p>
        </p:txBody>
      </p:sp>
      <p:pic>
        <p:nvPicPr>
          <p:cNvPr id="4" name="Picture 2"/>
          <p:cNvPicPr>
            <a:picLocks noChangeAspect="1" noChangeArrowheads="1"/>
          </p:cNvPicPr>
          <p:nvPr/>
        </p:nvPicPr>
        <p:blipFill>
          <a:blip r:embed="rId3" cstate="print"/>
          <a:srcRect/>
          <a:stretch>
            <a:fillRect/>
          </a:stretch>
        </p:blipFill>
        <p:spPr bwMode="auto">
          <a:xfrm>
            <a:off x="6764632" y="249493"/>
            <a:ext cx="2022916" cy="46487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6372200" y="249492"/>
            <a:ext cx="2199324" cy="505409"/>
          </a:xfrm>
          <a:prstGeom prst="rect">
            <a:avLst/>
          </a:prstGeom>
          <a:noFill/>
          <a:ln w="9525">
            <a:noFill/>
            <a:miter lim="800000"/>
            <a:headEnd/>
            <a:tailEnd/>
          </a:ln>
        </p:spPr>
      </p:pic>
      <p:sp>
        <p:nvSpPr>
          <p:cNvPr id="3" name="矩形 2"/>
          <p:cNvSpPr/>
          <p:nvPr/>
        </p:nvSpPr>
        <p:spPr>
          <a:xfrm>
            <a:off x="1691681" y="2031690"/>
            <a:ext cx="5856283" cy="1569660"/>
          </a:xfrm>
          <a:prstGeom prst="rect">
            <a:avLst/>
          </a:prstGeom>
          <a:noFill/>
        </p:spPr>
        <p:txBody>
          <a:bodyPr wrap="none" lIns="91440" tIns="45720" rIns="91440" bIns="45720">
            <a:spAutoFit/>
          </a:bodyPr>
          <a:lstStyle/>
          <a:p>
            <a:pPr algn="ctr"/>
            <a:r>
              <a:rPr lang="en-US" altLang="zh-CN" sz="9600" b="1" cap="none" spc="0" dirty="0">
                <a:ln w="1905"/>
                <a:solidFill>
                  <a:schemeClr val="accent3">
                    <a:lumMod val="75000"/>
                  </a:schemeClr>
                </a:solidFill>
                <a:effectLst>
                  <a:innerShdw blurRad="69850" dist="43180" dir="5400000">
                    <a:srgbClr val="000000">
                      <a:alpha val="65000"/>
                    </a:srgbClr>
                  </a:innerShdw>
                </a:effectLst>
              </a:rPr>
              <a:t>Thank You!</a:t>
            </a:r>
            <a:endParaRPr lang="zh-CN" altLang="en-US" sz="9600" b="1" cap="none" spc="0" dirty="0">
              <a:ln w="1905"/>
              <a:solidFill>
                <a:schemeClr val="accent3">
                  <a:lumMod val="75000"/>
                </a:schemeClr>
              </a:solidFill>
              <a:effectLst>
                <a:innerShdw blurRad="69850" dist="43180" dir="5400000">
                  <a:srgbClr val="000000">
                    <a:alpha val="65000"/>
                  </a:srgbClr>
                </a:inn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a:stretch>
            <a:fillRect/>
          </a:stretch>
        </p:blipFill>
        <p:spPr bwMode="auto">
          <a:xfrm>
            <a:off x="6453765" y="249492"/>
            <a:ext cx="2333784" cy="536308"/>
          </a:xfrm>
          <a:prstGeom prst="rect">
            <a:avLst/>
          </a:prstGeom>
          <a:noFill/>
          <a:ln w="9525">
            <a:noFill/>
            <a:miter lim="800000"/>
            <a:headEnd/>
            <a:tailEnd/>
          </a:ln>
        </p:spPr>
      </p:pic>
      <p:sp>
        <p:nvSpPr>
          <p:cNvPr id="6" name="TextBox 5"/>
          <p:cNvSpPr txBox="1"/>
          <p:nvPr/>
        </p:nvSpPr>
        <p:spPr>
          <a:xfrm>
            <a:off x="785786" y="1785932"/>
            <a:ext cx="4031308" cy="830997"/>
          </a:xfrm>
          <a:prstGeom prst="rect">
            <a:avLst/>
          </a:prstGeom>
          <a:noFill/>
        </p:spPr>
        <p:txBody>
          <a:bodyPr wrap="square" rtlCol="0">
            <a:spAutoFit/>
          </a:bodyPr>
          <a:lstStyle/>
          <a:p>
            <a:r>
              <a:rPr lang="el-GR" altLang="zh-CN" sz="2400" b="1" dirty="0">
                <a:solidFill>
                  <a:schemeClr val="accent5">
                    <a:lumMod val="75000"/>
                  </a:schemeClr>
                </a:solidFill>
                <a:latin typeface="微软雅黑" pitchFamily="34" charset="-122"/>
                <a:ea typeface="微软雅黑" pitchFamily="34" charset="-122"/>
              </a:rPr>
              <a:t>γ</a:t>
            </a:r>
            <a:r>
              <a:rPr lang="en-US" altLang="zh-CN" sz="2400" b="1" dirty="0">
                <a:solidFill>
                  <a:schemeClr val="accent5">
                    <a:lumMod val="75000"/>
                  </a:schemeClr>
                </a:solidFill>
                <a:latin typeface="微软雅黑" pitchFamily="34" charset="-122"/>
                <a:ea typeface="微软雅黑" pitchFamily="34" charset="-122"/>
              </a:rPr>
              <a:t>-</a:t>
            </a:r>
            <a:r>
              <a:rPr lang="zh-CN" altLang="en-US" sz="2400" b="1" dirty="0">
                <a:solidFill>
                  <a:schemeClr val="accent5">
                    <a:lumMod val="75000"/>
                  </a:schemeClr>
                </a:solidFill>
                <a:latin typeface="微软雅黑" pitchFamily="34" charset="-122"/>
                <a:ea typeface="微软雅黑" pitchFamily="34" charset="-122"/>
              </a:rPr>
              <a:t>氨基丁酸（</a:t>
            </a:r>
            <a:r>
              <a:rPr lang="en-US" altLang="zh-CN" sz="2400" b="1" dirty="0">
                <a:solidFill>
                  <a:schemeClr val="accent5">
                    <a:lumMod val="75000"/>
                  </a:schemeClr>
                </a:solidFill>
                <a:latin typeface="微软雅黑" pitchFamily="34" charset="-122"/>
                <a:ea typeface="微软雅黑" pitchFamily="34" charset="-122"/>
              </a:rPr>
              <a:t>GABA</a:t>
            </a:r>
            <a:r>
              <a:rPr lang="zh-CN" altLang="en-US" sz="2400" b="1" dirty="0">
                <a:solidFill>
                  <a:schemeClr val="accent5">
                    <a:lumMod val="75000"/>
                  </a:schemeClr>
                </a:solidFill>
                <a:latin typeface="微软雅黑" pitchFamily="34" charset="-122"/>
                <a:ea typeface="微软雅黑" pitchFamily="34" charset="-122"/>
              </a:rPr>
              <a:t>）</a:t>
            </a:r>
            <a:endParaRPr lang="en-US" altLang="zh-CN" sz="2400" b="1" dirty="0">
              <a:solidFill>
                <a:schemeClr val="accent5">
                  <a:lumMod val="75000"/>
                </a:schemeClr>
              </a:solidFill>
              <a:latin typeface="微软雅黑" pitchFamily="34" charset="-122"/>
              <a:ea typeface="微软雅黑" pitchFamily="34" charset="-122"/>
            </a:endParaRPr>
          </a:p>
          <a:p>
            <a:r>
              <a:rPr lang="el-GR" altLang="zh-CN" sz="2400" b="1" dirty="0">
                <a:solidFill>
                  <a:schemeClr val="accent5">
                    <a:lumMod val="75000"/>
                  </a:schemeClr>
                </a:solidFill>
                <a:latin typeface="微软雅黑" pitchFamily="34" charset="-122"/>
                <a:ea typeface="微软雅黑" pitchFamily="34" charset="-122"/>
              </a:rPr>
              <a:t>γ</a:t>
            </a:r>
            <a:r>
              <a:rPr lang="en-US" altLang="zh-CN" sz="2400" b="1" dirty="0">
                <a:solidFill>
                  <a:schemeClr val="accent5">
                    <a:lumMod val="75000"/>
                  </a:schemeClr>
                </a:solidFill>
                <a:latin typeface="微软雅黑" pitchFamily="34" charset="-122"/>
                <a:ea typeface="微软雅黑" pitchFamily="34" charset="-122"/>
              </a:rPr>
              <a:t>-</a:t>
            </a:r>
            <a:r>
              <a:rPr lang="en-US" altLang="zh-CN" sz="2400" b="1" dirty="0" err="1">
                <a:solidFill>
                  <a:schemeClr val="accent5">
                    <a:lumMod val="75000"/>
                  </a:schemeClr>
                </a:solidFill>
                <a:latin typeface="微软雅黑" pitchFamily="34" charset="-122"/>
                <a:ea typeface="微软雅黑" pitchFamily="34" charset="-122"/>
              </a:rPr>
              <a:t>aminobutyric</a:t>
            </a:r>
            <a:r>
              <a:rPr lang="en-US" altLang="zh-CN" sz="2400" b="1" dirty="0">
                <a:solidFill>
                  <a:schemeClr val="accent5">
                    <a:lumMod val="75000"/>
                  </a:schemeClr>
                </a:solidFill>
                <a:latin typeface="微软雅黑" pitchFamily="34" charset="-122"/>
                <a:ea typeface="微软雅黑" pitchFamily="34" charset="-122"/>
              </a:rPr>
              <a:t> acid</a:t>
            </a:r>
            <a:endParaRPr lang="zh-CN" altLang="en-US" sz="2400" b="1" dirty="0">
              <a:solidFill>
                <a:schemeClr val="accent5">
                  <a:lumMod val="75000"/>
                </a:schemeClr>
              </a:solidFill>
              <a:latin typeface="微软雅黑" pitchFamily="34" charset="-122"/>
              <a:ea typeface="微软雅黑" pitchFamily="34" charset="-122"/>
            </a:endParaRPr>
          </a:p>
        </p:txBody>
      </p:sp>
      <p:pic>
        <p:nvPicPr>
          <p:cNvPr id="1027" name="Picture 3" descr="C:\Users\Administrator\AppData\Roaming\Tencent\Users\332308520\QQ\WinTemp\RichOle\PSC2]X2{2IUE2(CM%_@8]$T.png"/>
          <p:cNvPicPr>
            <a:picLocks noChangeAspect="1" noChangeArrowheads="1"/>
          </p:cNvPicPr>
          <p:nvPr/>
        </p:nvPicPr>
        <p:blipFill>
          <a:blip r:embed="rId3" cstate="print"/>
          <a:srcRect/>
          <a:stretch>
            <a:fillRect/>
          </a:stretch>
        </p:blipFill>
        <p:spPr bwMode="auto">
          <a:xfrm>
            <a:off x="1115616" y="2949792"/>
            <a:ext cx="2664296" cy="976575"/>
          </a:xfrm>
          <a:prstGeom prst="rect">
            <a:avLst/>
          </a:prstGeom>
          <a:noFill/>
        </p:spPr>
      </p:pic>
      <p:sp>
        <p:nvSpPr>
          <p:cNvPr id="10" name="TextBox 9"/>
          <p:cNvSpPr txBox="1"/>
          <p:nvPr/>
        </p:nvSpPr>
        <p:spPr>
          <a:xfrm>
            <a:off x="4860032" y="1275606"/>
            <a:ext cx="3855372" cy="3293209"/>
          </a:xfrm>
          <a:prstGeom prst="rect">
            <a:avLst/>
          </a:prstGeom>
          <a:noFill/>
          <a:ln>
            <a:solidFill>
              <a:schemeClr val="accent3">
                <a:lumMod val="75000"/>
              </a:schemeClr>
            </a:solidFill>
          </a:ln>
        </p:spPr>
        <p:txBody>
          <a:bodyPr wrap="square" rtlCol="0">
            <a:spAutoFit/>
          </a:bodyPr>
          <a:lstStyle/>
          <a:p>
            <a:r>
              <a:rPr lang="zh-CN" altLang="en-US" sz="1600" b="1" dirty="0">
                <a:latin typeface="微软雅黑" pitchFamily="34" charset="-122"/>
                <a:ea typeface="微软雅黑" pitchFamily="34" charset="-122"/>
              </a:rPr>
              <a:t>功能：</a:t>
            </a:r>
            <a:endParaRPr lang="en-US" altLang="zh-CN" sz="1600" b="1" dirty="0">
              <a:latin typeface="微软雅黑" pitchFamily="34" charset="-122"/>
              <a:ea typeface="微软雅黑" pitchFamily="34" charset="-122"/>
            </a:endParaRPr>
          </a:p>
          <a:p>
            <a:r>
              <a:rPr lang="en-US" altLang="zh-CN" sz="1600" dirty="0">
                <a:latin typeface="微软雅黑" pitchFamily="34" charset="-122"/>
                <a:ea typeface="微软雅黑" pitchFamily="34" charset="-122"/>
              </a:rPr>
              <a:t>     </a:t>
            </a:r>
            <a:r>
              <a:rPr lang="el-GR" altLang="zh-CN" sz="1600" dirty="0">
                <a:latin typeface="微软雅黑" pitchFamily="34" charset="-122"/>
                <a:ea typeface="微软雅黑" pitchFamily="34" charset="-122"/>
              </a:rPr>
              <a:t>γ-</a:t>
            </a:r>
            <a:r>
              <a:rPr lang="zh-CN" altLang="en-US" sz="1600" dirty="0">
                <a:latin typeface="微软雅黑" pitchFamily="34" charset="-122"/>
                <a:ea typeface="微软雅黑" pitchFamily="34" charset="-122"/>
              </a:rPr>
              <a:t>氨基丁酸</a:t>
            </a:r>
            <a:r>
              <a:rPr lang="en-US" altLang="zh-CN" sz="1600" dirty="0">
                <a:latin typeface="微软雅黑" pitchFamily="34" charset="-122"/>
                <a:ea typeface="微软雅黑" pitchFamily="34" charset="-122"/>
              </a:rPr>
              <a:t>(gamma-amino butyric acid</a:t>
            </a:r>
            <a:r>
              <a:rPr lang="zh-CN" altLang="en-US" sz="1600" dirty="0">
                <a:latin typeface="微软雅黑" pitchFamily="34" charset="-122"/>
                <a:ea typeface="微软雅黑" pitchFamily="34" charset="-122"/>
              </a:rPr>
              <a:t>，简称为</a:t>
            </a:r>
            <a:r>
              <a:rPr lang="en-US" altLang="zh-CN" sz="1600" dirty="0">
                <a:latin typeface="微软雅黑" pitchFamily="34" charset="-122"/>
                <a:ea typeface="微软雅黑" pitchFamily="34" charset="-122"/>
              </a:rPr>
              <a:t>GABA</a:t>
            </a:r>
            <a:r>
              <a:rPr lang="zh-CN" altLang="en-US" sz="1600" dirty="0">
                <a:latin typeface="微软雅黑" pitchFamily="34" charset="-122"/>
                <a:ea typeface="微软雅黑" pitchFamily="34" charset="-122"/>
              </a:rPr>
              <a:t>），是一种重要的功能性非蛋白质氨基酸，也是动物中枢神经系统内最主要的抑制性神经递质。具有镇静，抗应激，促进食欲，强肝健身，调节内分泌等多种生物学功能，已经被广泛地应用于医药和功能性食品的开发中。近年来，在畜牧生产中的应用研究表明，</a:t>
            </a:r>
            <a:r>
              <a:rPr lang="en-US" altLang="zh-CN" sz="1600" dirty="0">
                <a:latin typeface="微软雅黑" pitchFamily="34" charset="-122"/>
                <a:ea typeface="微软雅黑" pitchFamily="34" charset="-122"/>
              </a:rPr>
              <a:t>GABA</a:t>
            </a:r>
            <a:r>
              <a:rPr lang="zh-CN" altLang="en-US" sz="1600" dirty="0">
                <a:latin typeface="微软雅黑" pitchFamily="34" charset="-122"/>
                <a:ea typeface="微软雅黑" pitchFamily="34" charset="-122"/>
              </a:rPr>
              <a:t>因其作用的高效性和使用的安全性，已经成为一种新型的绿色饲料添加剂。</a:t>
            </a:r>
            <a:r>
              <a:rPr lang="en-US" altLang="zh-CN" sz="1600" dirty="0">
                <a:latin typeface="微软雅黑" pitchFamily="34" charset="-122"/>
                <a:ea typeface="微软雅黑" pitchFamily="34" charset="-122"/>
              </a:rPr>
              <a:t>GABA</a:t>
            </a:r>
            <a:r>
              <a:rPr lang="zh-CN" altLang="en-US" sz="1600" dirty="0">
                <a:latin typeface="微软雅黑" pitchFamily="34" charset="-122"/>
                <a:ea typeface="微软雅黑" pitchFamily="34" charset="-122"/>
              </a:rPr>
              <a:t>在提高畜禽采食量，抗应激，促生长，提高饲料报酬等方面具有显著的作用。</a:t>
            </a:r>
          </a:p>
        </p:txBody>
      </p:sp>
      <p:sp>
        <p:nvSpPr>
          <p:cNvPr id="11" name="矩形 10"/>
          <p:cNvSpPr/>
          <p:nvPr/>
        </p:nvSpPr>
        <p:spPr>
          <a:xfrm>
            <a:off x="-285784" y="428610"/>
            <a:ext cx="6048672" cy="646331"/>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zh-CN" altLang="en-US" sz="3600" b="1" dirty="0">
                <a:ln/>
                <a:solidFill>
                  <a:schemeClr val="accent3">
                    <a:lumMod val="50000"/>
                  </a:schemeClr>
                </a:solidFill>
                <a:latin typeface="微软雅黑" pitchFamily="34" charset="-122"/>
                <a:ea typeface="微软雅黑" pitchFamily="34" charset="-122"/>
              </a:rPr>
              <a:t>多功能饲料添加剂</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14678" y="357172"/>
            <a:ext cx="2646878" cy="584775"/>
          </a:xfrm>
          <a:prstGeom prst="rect">
            <a:avLst/>
          </a:prstGeom>
        </p:spPr>
        <p:txBody>
          <a:bodyPr wrap="none">
            <a:spAutoFit/>
          </a:bodyPr>
          <a:lstStyle/>
          <a:p>
            <a:pPr algn="ctr"/>
            <a:r>
              <a:rPr lang="zh-CN" altLang="en-US" sz="3200" b="1" dirty="0">
                <a:latin typeface="微软雅黑" pitchFamily="34" charset="-122"/>
                <a:ea typeface="微软雅黑" pitchFamily="34" charset="-122"/>
              </a:rPr>
              <a:t>产品基本信息</a:t>
            </a:r>
          </a:p>
        </p:txBody>
      </p:sp>
      <p:pic>
        <p:nvPicPr>
          <p:cNvPr id="3" name="Picture 2"/>
          <p:cNvPicPr>
            <a:picLocks noChangeAspect="1" noChangeArrowheads="1"/>
          </p:cNvPicPr>
          <p:nvPr/>
        </p:nvPicPr>
        <p:blipFill>
          <a:blip r:embed="rId2" cstate="print"/>
          <a:srcRect/>
          <a:stretch>
            <a:fillRect/>
          </a:stretch>
        </p:blipFill>
        <p:spPr bwMode="auto">
          <a:xfrm>
            <a:off x="6516216" y="249492"/>
            <a:ext cx="2199324" cy="505409"/>
          </a:xfrm>
          <a:prstGeom prst="rect">
            <a:avLst/>
          </a:prstGeom>
          <a:noFill/>
          <a:ln w="9525">
            <a:noFill/>
            <a:miter lim="800000"/>
            <a:headEnd/>
            <a:tailEnd/>
          </a:ln>
        </p:spPr>
      </p:pic>
      <p:sp>
        <p:nvSpPr>
          <p:cNvPr id="4" name="TextBox 3"/>
          <p:cNvSpPr txBox="1"/>
          <p:nvPr/>
        </p:nvSpPr>
        <p:spPr>
          <a:xfrm>
            <a:off x="714348" y="979283"/>
            <a:ext cx="8136904" cy="4164217"/>
          </a:xfrm>
          <a:prstGeom prst="rect">
            <a:avLst/>
          </a:prstGeom>
          <a:noFill/>
          <a:ln>
            <a:noFill/>
          </a:ln>
        </p:spPr>
        <p:txBody>
          <a:bodyPr wrap="square" rtlCol="0">
            <a:spAutoFit/>
          </a:bodyPr>
          <a:lstStyle/>
          <a:p>
            <a:pPr>
              <a:lnSpc>
                <a:spcPct val="150000"/>
              </a:lnSpc>
            </a:pPr>
            <a:r>
              <a:rPr lang="en-US" altLang="zh-CN" sz="1600" b="1" dirty="0">
                <a:latin typeface="微软雅黑" pitchFamily="34" charset="-122"/>
                <a:ea typeface="微软雅黑" pitchFamily="34" charset="-122"/>
              </a:rPr>
              <a:t>INCI</a:t>
            </a:r>
            <a:r>
              <a:rPr lang="zh-CN" altLang="en-US" sz="1600" b="1" dirty="0">
                <a:latin typeface="微软雅黑" pitchFamily="34" charset="-122"/>
                <a:ea typeface="微软雅黑" pitchFamily="34" charset="-122"/>
              </a:rPr>
              <a:t>名称： </a:t>
            </a:r>
            <a:r>
              <a:rPr lang="en-US" altLang="zh-CN" sz="1600" dirty="0">
                <a:latin typeface="微软雅黑" pitchFamily="34" charset="-122"/>
                <a:ea typeface="微软雅黑" pitchFamily="34" charset="-122"/>
              </a:rPr>
              <a:t>4-</a:t>
            </a:r>
            <a:r>
              <a:rPr lang="zh-CN" altLang="en-US" sz="1600" dirty="0">
                <a:latin typeface="微软雅黑" pitchFamily="34" charset="-122"/>
                <a:ea typeface="微软雅黑" pitchFamily="34" charset="-122"/>
              </a:rPr>
              <a:t>氨基丁酸 （</a:t>
            </a:r>
            <a:r>
              <a:rPr lang="en-US" altLang="zh-CN" sz="1600" dirty="0">
                <a:latin typeface="微软雅黑" pitchFamily="34" charset="-122"/>
                <a:ea typeface="微软雅黑" pitchFamily="34" charset="-122"/>
              </a:rPr>
              <a:t>4-Aminobutyric Acid</a:t>
            </a:r>
            <a:r>
              <a:rPr lang="zh-CN" altLang="en-US" sz="1600" dirty="0">
                <a:latin typeface="微软雅黑" pitchFamily="34" charset="-122"/>
                <a:ea typeface="微软雅黑" pitchFamily="34" charset="-122"/>
              </a:rPr>
              <a:t>）</a:t>
            </a:r>
            <a:endParaRPr lang="en-US" altLang="zh-CN" sz="1600" dirty="0">
              <a:latin typeface="微软雅黑" pitchFamily="34" charset="-122"/>
              <a:ea typeface="微软雅黑" pitchFamily="34" charset="-122"/>
            </a:endParaRPr>
          </a:p>
          <a:p>
            <a:pPr>
              <a:lnSpc>
                <a:spcPct val="150000"/>
              </a:lnSpc>
            </a:pPr>
            <a:r>
              <a:rPr lang="zh-CN" altLang="en-US" sz="1600" b="1" dirty="0">
                <a:latin typeface="微软雅黑" pitchFamily="34" charset="-122"/>
                <a:ea typeface="微软雅黑" pitchFamily="34" charset="-122"/>
              </a:rPr>
              <a:t>应用产品： </a:t>
            </a:r>
            <a:r>
              <a:rPr lang="zh-CN" altLang="en-US" sz="1600" dirty="0">
                <a:latin typeface="微软雅黑" pitchFamily="34" charset="-122"/>
                <a:ea typeface="微软雅黑" pitchFamily="34" charset="-122"/>
              </a:rPr>
              <a:t>饲料添加剂 </a:t>
            </a:r>
          </a:p>
          <a:p>
            <a:pPr>
              <a:lnSpc>
                <a:spcPct val="150000"/>
              </a:lnSpc>
            </a:pPr>
            <a:r>
              <a:rPr lang="zh-CN" altLang="en-US" sz="1600" b="1" dirty="0">
                <a:latin typeface="微软雅黑" pitchFamily="34" charset="-122"/>
                <a:ea typeface="微软雅黑" pitchFamily="34" charset="-122"/>
              </a:rPr>
              <a:t>产品性状：</a:t>
            </a:r>
            <a:r>
              <a:rPr lang="en-US" altLang="zh-CN" sz="1600" dirty="0">
                <a:latin typeface="微软雅黑" pitchFamily="34" charset="-122"/>
                <a:ea typeface="微软雅黑" pitchFamily="34" charset="-122"/>
              </a:rPr>
              <a:t> </a:t>
            </a:r>
            <a:r>
              <a:rPr lang="zh-CN" altLang="en-US" sz="1600" dirty="0">
                <a:latin typeface="微软雅黑" pitchFamily="34" charset="-122"/>
                <a:ea typeface="微软雅黑" pitchFamily="34" charset="-122"/>
              </a:rPr>
              <a:t>白色粉末，具有发酵香味，水溶性</a:t>
            </a:r>
          </a:p>
          <a:p>
            <a:pPr>
              <a:lnSpc>
                <a:spcPct val="150000"/>
              </a:lnSpc>
            </a:pPr>
            <a:r>
              <a:rPr lang="en-US" altLang="zh-CN" sz="1600" b="1" dirty="0">
                <a:latin typeface="微软雅黑" pitchFamily="34" charset="-122"/>
                <a:ea typeface="微软雅黑" pitchFamily="34" charset="-122"/>
              </a:rPr>
              <a:t>CAS</a:t>
            </a:r>
            <a:r>
              <a:rPr lang="zh-CN" altLang="en-US" sz="1600" b="1" dirty="0">
                <a:latin typeface="微软雅黑" pitchFamily="34" charset="-122"/>
                <a:ea typeface="微软雅黑" pitchFamily="34" charset="-122"/>
              </a:rPr>
              <a:t>号</a:t>
            </a:r>
            <a:r>
              <a:rPr lang="en-US" altLang="zh-CN" sz="1600" b="1" dirty="0">
                <a:latin typeface="微软雅黑" pitchFamily="34" charset="-122"/>
                <a:ea typeface="微软雅黑" pitchFamily="34" charset="-122"/>
              </a:rPr>
              <a:t>: </a:t>
            </a:r>
            <a:r>
              <a:rPr lang="en-US" altLang="zh-CN" sz="1600" dirty="0">
                <a:latin typeface="微软雅黑" pitchFamily="34" charset="-122"/>
                <a:ea typeface="微软雅黑" pitchFamily="34" charset="-122"/>
              </a:rPr>
              <a:t>56-12-2</a:t>
            </a:r>
          </a:p>
          <a:p>
            <a:pPr>
              <a:lnSpc>
                <a:spcPct val="150000"/>
              </a:lnSpc>
            </a:pPr>
            <a:r>
              <a:rPr lang="zh-CN" altLang="en-US" sz="1600" b="1" dirty="0">
                <a:latin typeface="微软雅黑" pitchFamily="34" charset="-122"/>
                <a:ea typeface="微软雅黑" pitchFamily="34" charset="-122"/>
              </a:rPr>
              <a:t>分子式</a:t>
            </a:r>
            <a:r>
              <a:rPr lang="en-US" altLang="zh-CN" sz="1600" b="1" dirty="0">
                <a:latin typeface="微软雅黑" pitchFamily="34" charset="-122"/>
                <a:ea typeface="微软雅黑" pitchFamily="34" charset="-122"/>
              </a:rPr>
              <a:t>: </a:t>
            </a:r>
            <a:r>
              <a:rPr lang="en-US" altLang="zh-CN" sz="1600" dirty="0">
                <a:latin typeface="微软雅黑" pitchFamily="34" charset="-122"/>
                <a:ea typeface="微软雅黑" pitchFamily="34" charset="-122"/>
              </a:rPr>
              <a:t>C</a:t>
            </a:r>
            <a:r>
              <a:rPr lang="en-US" altLang="zh-CN" sz="1600" baseline="-25000" dirty="0">
                <a:latin typeface="微软雅黑" pitchFamily="34" charset="-122"/>
                <a:ea typeface="微软雅黑" pitchFamily="34" charset="-122"/>
              </a:rPr>
              <a:t>4</a:t>
            </a:r>
            <a:r>
              <a:rPr lang="en-US" altLang="zh-CN" sz="1600" dirty="0">
                <a:latin typeface="微软雅黑" pitchFamily="34" charset="-122"/>
                <a:ea typeface="微软雅黑" pitchFamily="34" charset="-122"/>
              </a:rPr>
              <a:t>H</a:t>
            </a:r>
            <a:r>
              <a:rPr lang="en-US" altLang="zh-CN" sz="1600" baseline="-25000" dirty="0">
                <a:latin typeface="微软雅黑" pitchFamily="34" charset="-122"/>
                <a:ea typeface="微软雅黑" pitchFamily="34" charset="-122"/>
              </a:rPr>
              <a:t>9</a:t>
            </a:r>
            <a:r>
              <a:rPr lang="en-US" altLang="zh-CN" sz="1600" dirty="0">
                <a:latin typeface="微软雅黑" pitchFamily="34" charset="-122"/>
                <a:ea typeface="微软雅黑" pitchFamily="34" charset="-122"/>
              </a:rPr>
              <a:t>NO</a:t>
            </a:r>
            <a:r>
              <a:rPr lang="en-US" altLang="zh-CN" sz="1600" baseline="-25000" dirty="0">
                <a:latin typeface="微软雅黑" pitchFamily="34" charset="-122"/>
                <a:ea typeface="微软雅黑" pitchFamily="34" charset="-122"/>
              </a:rPr>
              <a:t>2</a:t>
            </a:r>
          </a:p>
          <a:p>
            <a:pPr>
              <a:lnSpc>
                <a:spcPct val="150000"/>
              </a:lnSpc>
            </a:pPr>
            <a:r>
              <a:rPr lang="zh-CN" altLang="en-US" sz="1600" b="1" dirty="0">
                <a:latin typeface="微软雅黑" pitchFamily="34" charset="-122"/>
                <a:ea typeface="微软雅黑" pitchFamily="34" charset="-122"/>
              </a:rPr>
              <a:t>分子量 ：</a:t>
            </a:r>
            <a:r>
              <a:rPr lang="en-US" altLang="zh-CN" sz="1600" dirty="0">
                <a:latin typeface="微软雅黑" pitchFamily="34" charset="-122"/>
                <a:ea typeface="微软雅黑" pitchFamily="34" charset="-122"/>
              </a:rPr>
              <a:t>103.12</a:t>
            </a:r>
          </a:p>
          <a:p>
            <a:pPr>
              <a:lnSpc>
                <a:spcPct val="150000"/>
              </a:lnSpc>
            </a:pPr>
            <a:r>
              <a:rPr lang="zh-CN" altLang="en-US" sz="1600" b="1" dirty="0">
                <a:latin typeface="微软雅黑" pitchFamily="34" charset="-122"/>
                <a:ea typeface="微软雅黑" pitchFamily="34" charset="-122"/>
              </a:rPr>
              <a:t>包装规格</a:t>
            </a:r>
            <a:r>
              <a:rPr lang="zh-CN" altLang="en-US" sz="1600" b="1" dirty="0" smtClean="0">
                <a:latin typeface="微软雅黑" pitchFamily="34" charset="-122"/>
                <a:ea typeface="微软雅黑" pitchFamily="34" charset="-122"/>
              </a:rPr>
              <a:t>：</a:t>
            </a:r>
            <a:r>
              <a:rPr lang="en-US" altLang="zh-CN" sz="1600" dirty="0" smtClean="0">
                <a:latin typeface="微软雅黑" pitchFamily="34" charset="-122"/>
                <a:ea typeface="微软雅黑" pitchFamily="34" charset="-122"/>
              </a:rPr>
              <a:t>1kg</a:t>
            </a:r>
            <a:r>
              <a:rPr lang="en-US" altLang="zh-CN" sz="1600" dirty="0">
                <a:latin typeface="微软雅黑" pitchFamily="34" charset="-122"/>
                <a:ea typeface="微软雅黑" pitchFamily="34" charset="-122"/>
              </a:rPr>
              <a:t>/</a:t>
            </a:r>
            <a:r>
              <a:rPr lang="zh-CN" altLang="en-US" sz="1600" dirty="0">
                <a:latin typeface="微软雅黑" pitchFamily="34" charset="-122"/>
                <a:ea typeface="微软雅黑" pitchFamily="34" charset="-122"/>
              </a:rPr>
              <a:t>袋</a:t>
            </a:r>
            <a:endParaRPr lang="en-US" altLang="zh-CN" sz="1600" dirty="0">
              <a:latin typeface="微软雅黑" pitchFamily="34" charset="-122"/>
              <a:ea typeface="微软雅黑" pitchFamily="34" charset="-122"/>
            </a:endParaRPr>
          </a:p>
          <a:p>
            <a:pPr>
              <a:lnSpc>
                <a:spcPct val="150000"/>
              </a:lnSpc>
            </a:pPr>
            <a:r>
              <a:rPr lang="zh-CN" altLang="en-US" sz="1600" b="1" dirty="0">
                <a:latin typeface="微软雅黑" pitchFamily="34" charset="-122"/>
                <a:ea typeface="微软雅黑" pitchFamily="34" charset="-122"/>
              </a:rPr>
              <a:t>储存和保质期 ： </a:t>
            </a:r>
            <a:r>
              <a:rPr lang="zh-CN" altLang="en-US" sz="1600" dirty="0">
                <a:latin typeface="微软雅黑" pitchFamily="34" charset="-122"/>
                <a:ea typeface="微软雅黑" pitchFamily="34" charset="-122"/>
              </a:rPr>
              <a:t>密闭保存，遮光，在阴凉干燥处保存。在严格服从储存要求的条件下， 可保质</a:t>
            </a:r>
            <a:r>
              <a:rPr lang="en-US" altLang="zh-CN" sz="1600" dirty="0">
                <a:latin typeface="微软雅黑" pitchFamily="34" charset="-122"/>
                <a:ea typeface="微软雅黑" pitchFamily="34" charset="-122"/>
              </a:rPr>
              <a:t>2 </a:t>
            </a:r>
            <a:r>
              <a:rPr lang="zh-CN" altLang="en-US" sz="1600" dirty="0">
                <a:latin typeface="微软雅黑" pitchFamily="34" charset="-122"/>
                <a:ea typeface="微软雅黑" pitchFamily="34" charset="-122"/>
              </a:rPr>
              <a:t>年。 </a:t>
            </a:r>
            <a:endParaRPr lang="en-US" altLang="zh-CN" sz="1600" dirty="0">
              <a:latin typeface="微软雅黑" pitchFamily="34" charset="-122"/>
              <a:ea typeface="微软雅黑" pitchFamily="34" charset="-122"/>
            </a:endParaRPr>
          </a:p>
          <a:p>
            <a:pPr>
              <a:lnSpc>
                <a:spcPct val="170000"/>
              </a:lnSpc>
            </a:pPr>
            <a:endParaRPr lang="zh-CN" altLang="en-US" dirty="0">
              <a:latin typeface="微软雅黑" panose="020B0503020204020204" pitchFamily="34" charset="-122"/>
              <a:ea typeface="微软雅黑" panose="020B0503020204020204" pitchFamily="34" charset="-122"/>
            </a:endParaRPr>
          </a:p>
          <a:p>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6588224" y="249492"/>
            <a:ext cx="2199324" cy="505409"/>
          </a:xfrm>
          <a:prstGeom prst="rect">
            <a:avLst/>
          </a:prstGeom>
          <a:noFill/>
          <a:ln w="9525">
            <a:noFill/>
            <a:miter lim="800000"/>
            <a:headEnd/>
            <a:tailEnd/>
          </a:ln>
        </p:spPr>
      </p:pic>
      <p:sp>
        <p:nvSpPr>
          <p:cNvPr id="3" name="TextBox 2"/>
          <p:cNvSpPr txBox="1"/>
          <p:nvPr/>
        </p:nvSpPr>
        <p:spPr>
          <a:xfrm>
            <a:off x="2214546" y="642924"/>
            <a:ext cx="4320480" cy="523220"/>
          </a:xfrm>
          <a:prstGeom prst="rect">
            <a:avLst/>
          </a:prstGeom>
          <a:noFill/>
        </p:spPr>
        <p:txBody>
          <a:bodyPr wrap="square" rtlCol="0">
            <a:spAutoFit/>
          </a:bodyPr>
          <a:lstStyle/>
          <a:p>
            <a:pPr algn="ctr"/>
            <a:r>
              <a:rPr lang="zh-CN" altLang="en-US" sz="2800" b="1" dirty="0">
                <a:latin typeface="微软雅黑" pitchFamily="34" charset="-122"/>
                <a:ea typeface="微软雅黑" pitchFamily="34" charset="-122"/>
              </a:rPr>
              <a:t>伽玛氨基丁酸的理化性质</a:t>
            </a:r>
          </a:p>
        </p:txBody>
      </p:sp>
      <p:graphicFrame>
        <p:nvGraphicFramePr>
          <p:cNvPr id="4" name="表格 3"/>
          <p:cNvGraphicFramePr>
            <a:graphicFrameLocks noGrp="1"/>
          </p:cNvGraphicFramePr>
          <p:nvPr/>
        </p:nvGraphicFramePr>
        <p:xfrm>
          <a:off x="1428728" y="1500180"/>
          <a:ext cx="6096000" cy="2537460"/>
        </p:xfrm>
        <a:graphic>
          <a:graphicData uri="http://schemas.openxmlformats.org/drawingml/2006/table">
            <a:tbl>
              <a:tblPr firstRow="1" bandRow="1">
                <a:tableStyleId>{C083E6E3-FA7D-4D7B-A595-EF9225AFEA82}</a:tableStyleId>
              </a:tblPr>
              <a:tblGrid>
                <a:gridCol w="3048000">
                  <a:extLst>
                    <a:ext uri="{9D8B030D-6E8A-4147-A177-3AD203B41FA5}">
                      <a16:colId xmlns="" xmlns:a16="http://schemas.microsoft.com/office/drawing/2014/main" val="20000"/>
                    </a:ext>
                  </a:extLst>
                </a:gridCol>
                <a:gridCol w="3048000">
                  <a:extLst>
                    <a:ext uri="{9D8B030D-6E8A-4147-A177-3AD203B41FA5}">
                      <a16:colId xmlns="" xmlns:a16="http://schemas.microsoft.com/office/drawing/2014/main" val="20001"/>
                    </a:ext>
                  </a:extLst>
                </a:gridCol>
              </a:tblGrid>
              <a:tr h="278130">
                <a:tc>
                  <a:txBody>
                    <a:bodyPr/>
                    <a:lstStyle/>
                    <a:p>
                      <a:pPr algn="ctr"/>
                      <a:r>
                        <a:rPr lang="zh-CN" altLang="en-US" sz="1400" dirty="0">
                          <a:latin typeface="微软雅黑" pitchFamily="34" charset="-122"/>
                          <a:ea typeface="微软雅黑" pitchFamily="34" charset="-122"/>
                        </a:rPr>
                        <a:t>指标</a:t>
                      </a:r>
                    </a:p>
                  </a:txBody>
                  <a:tcPr marT="34290" marB="34290"/>
                </a:tc>
                <a:tc>
                  <a:txBody>
                    <a:bodyPr/>
                    <a:lstStyle/>
                    <a:p>
                      <a:pPr algn="ctr"/>
                      <a:r>
                        <a:rPr lang="zh-CN" altLang="en-US" sz="1400" dirty="0">
                          <a:latin typeface="微软雅黑" pitchFamily="34" charset="-122"/>
                          <a:ea typeface="微软雅黑" pitchFamily="34" charset="-122"/>
                        </a:rPr>
                        <a:t>结果</a:t>
                      </a:r>
                    </a:p>
                  </a:txBody>
                  <a:tcPr marT="34290" marB="34290"/>
                </a:tc>
                <a:extLst>
                  <a:ext uri="{0D108BD9-81ED-4DB2-BD59-A6C34878D82A}">
                    <a16:rowId xmlns="" xmlns:a16="http://schemas.microsoft.com/office/drawing/2014/main" val="10000"/>
                  </a:ext>
                </a:extLst>
              </a:tr>
              <a:tr h="278130">
                <a:tc>
                  <a:txBody>
                    <a:bodyPr/>
                    <a:lstStyle/>
                    <a:p>
                      <a:pPr algn="ctr"/>
                      <a:r>
                        <a:rPr lang="zh-CN" altLang="en-US" sz="1400" dirty="0">
                          <a:latin typeface="微软雅黑" pitchFamily="34" charset="-122"/>
                          <a:ea typeface="微软雅黑" pitchFamily="34" charset="-122"/>
                        </a:rPr>
                        <a:t>含量</a:t>
                      </a:r>
                    </a:p>
                  </a:txBody>
                  <a:tcPr marT="34290" marB="34290"/>
                </a:tc>
                <a:tc>
                  <a:txBody>
                    <a:bodyPr/>
                    <a:lstStyle/>
                    <a:p>
                      <a:pPr algn="ctr"/>
                      <a:r>
                        <a:rPr lang="zh-CN" altLang="en-US" sz="1400" dirty="0">
                          <a:latin typeface="微软雅黑" pitchFamily="34" charset="-122"/>
                          <a:ea typeface="微软雅黑" pitchFamily="34" charset="-122"/>
                        </a:rPr>
                        <a:t>≥ </a:t>
                      </a:r>
                      <a:r>
                        <a:rPr lang="en-US" altLang="zh-CN" sz="1400" dirty="0">
                          <a:latin typeface="微软雅黑" pitchFamily="34" charset="-122"/>
                          <a:ea typeface="微软雅黑" pitchFamily="34" charset="-122"/>
                        </a:rPr>
                        <a:t>98 %</a:t>
                      </a:r>
                      <a:endParaRPr lang="zh-CN" altLang="en-US" sz="1400" dirty="0">
                        <a:latin typeface="微软雅黑" pitchFamily="34" charset="-122"/>
                        <a:ea typeface="微软雅黑" pitchFamily="34" charset="-122"/>
                      </a:endParaRPr>
                    </a:p>
                  </a:txBody>
                  <a:tcPr marT="34290" marB="34290"/>
                </a:tc>
                <a:extLst>
                  <a:ext uri="{0D108BD9-81ED-4DB2-BD59-A6C34878D82A}">
                    <a16:rowId xmlns="" xmlns:a16="http://schemas.microsoft.com/office/drawing/2014/main" val="10001"/>
                  </a:ext>
                </a:extLst>
              </a:tr>
              <a:tr h="278130">
                <a:tc>
                  <a:txBody>
                    <a:bodyPr/>
                    <a:lstStyle/>
                    <a:p>
                      <a:pPr algn="ctr"/>
                      <a:r>
                        <a:rPr lang="en-US" altLang="zh-CN" sz="1400" dirty="0">
                          <a:latin typeface="微软雅黑" pitchFamily="34" charset="-122"/>
                          <a:ea typeface="微软雅黑" pitchFamily="34" charset="-122"/>
                        </a:rPr>
                        <a:t>PH(5%W/V)</a:t>
                      </a:r>
                      <a:endParaRPr lang="zh-CN" altLang="en-US" sz="1400" dirty="0">
                        <a:latin typeface="微软雅黑" pitchFamily="34" charset="-122"/>
                        <a:ea typeface="微软雅黑" pitchFamily="34" charset="-122"/>
                      </a:endParaRPr>
                    </a:p>
                  </a:txBody>
                  <a:tcPr marT="34290" marB="34290"/>
                </a:tc>
                <a:tc>
                  <a:txBody>
                    <a:bodyPr/>
                    <a:lstStyle/>
                    <a:p>
                      <a:pPr algn="ctr"/>
                      <a:r>
                        <a:rPr lang="en-US" altLang="zh-CN" sz="1400" dirty="0">
                          <a:latin typeface="微软雅黑" pitchFamily="34" charset="-122"/>
                          <a:ea typeface="微软雅黑" pitchFamily="34" charset="-122"/>
                        </a:rPr>
                        <a:t>6.0-8.0</a:t>
                      </a:r>
                      <a:endParaRPr lang="zh-CN" altLang="en-US" sz="1400" dirty="0">
                        <a:latin typeface="微软雅黑" pitchFamily="34" charset="-122"/>
                        <a:ea typeface="微软雅黑" pitchFamily="34" charset="-122"/>
                      </a:endParaRPr>
                    </a:p>
                  </a:txBody>
                  <a:tcPr marT="34290" marB="34290"/>
                </a:tc>
                <a:extLst>
                  <a:ext uri="{0D108BD9-81ED-4DB2-BD59-A6C34878D82A}">
                    <a16:rowId xmlns="" xmlns:a16="http://schemas.microsoft.com/office/drawing/2014/main" val="10002"/>
                  </a:ext>
                </a:extLst>
              </a:tr>
              <a:tr h="278130">
                <a:tc>
                  <a:txBody>
                    <a:bodyPr/>
                    <a:lstStyle/>
                    <a:p>
                      <a:pPr algn="ctr"/>
                      <a:r>
                        <a:rPr lang="zh-CN" altLang="en-US" sz="1400" dirty="0">
                          <a:latin typeface="微软雅黑" pitchFamily="34" charset="-122"/>
                          <a:ea typeface="微软雅黑" pitchFamily="34" charset="-122"/>
                        </a:rPr>
                        <a:t>干燥失重（水分）</a:t>
                      </a:r>
                    </a:p>
                  </a:txBody>
                  <a:tcPr marT="34290" marB="34290"/>
                </a:tc>
                <a:tc>
                  <a:txBody>
                    <a:bodyPr/>
                    <a:lstStyle/>
                    <a:p>
                      <a:pPr algn="ctr"/>
                      <a:r>
                        <a:rPr lang="zh-CN" altLang="en-US" sz="1400" dirty="0">
                          <a:latin typeface="微软雅黑" pitchFamily="34" charset="-122"/>
                          <a:ea typeface="微软雅黑" pitchFamily="34" charset="-122"/>
                        </a:rPr>
                        <a:t>≤ </a:t>
                      </a:r>
                      <a:r>
                        <a:rPr lang="en-US" altLang="zh-CN" sz="1400" dirty="0">
                          <a:latin typeface="微软雅黑" pitchFamily="34" charset="-122"/>
                          <a:ea typeface="微软雅黑" pitchFamily="34" charset="-122"/>
                        </a:rPr>
                        <a:t>1.4 %</a:t>
                      </a:r>
                      <a:endParaRPr lang="zh-CN" altLang="en-US" sz="1400" dirty="0">
                        <a:latin typeface="微软雅黑" pitchFamily="34" charset="-122"/>
                        <a:ea typeface="微软雅黑" pitchFamily="34" charset="-122"/>
                      </a:endParaRPr>
                    </a:p>
                  </a:txBody>
                  <a:tcPr marT="34290" marB="34290"/>
                </a:tc>
                <a:extLst>
                  <a:ext uri="{0D108BD9-81ED-4DB2-BD59-A6C34878D82A}">
                    <a16:rowId xmlns="" xmlns:a16="http://schemas.microsoft.com/office/drawing/2014/main" val="10003"/>
                  </a:ext>
                </a:extLst>
              </a:tr>
              <a:tr h="278130">
                <a:tc>
                  <a:txBody>
                    <a:bodyPr/>
                    <a:lstStyle/>
                    <a:p>
                      <a:pPr algn="ctr"/>
                      <a:r>
                        <a:rPr lang="zh-CN" altLang="en-US" sz="1400" dirty="0">
                          <a:latin typeface="微软雅黑" pitchFamily="34" charset="-122"/>
                          <a:ea typeface="微软雅黑" pitchFamily="34" charset="-122"/>
                        </a:rPr>
                        <a:t>炽灼残渣</a:t>
                      </a:r>
                      <a:r>
                        <a:rPr lang="en-US" altLang="zh-CN" sz="1400" dirty="0">
                          <a:latin typeface="微软雅黑" pitchFamily="34" charset="-122"/>
                          <a:ea typeface="微软雅黑" pitchFamily="34" charset="-122"/>
                        </a:rPr>
                        <a:t>%</a:t>
                      </a:r>
                      <a:endParaRPr lang="zh-CN" altLang="en-US" sz="1400" dirty="0">
                        <a:latin typeface="微软雅黑" pitchFamily="34" charset="-122"/>
                        <a:ea typeface="微软雅黑" pitchFamily="34" charset="-122"/>
                      </a:endParaRPr>
                    </a:p>
                  </a:txBody>
                  <a:tcPr marT="34290" marB="34290"/>
                </a:tc>
                <a:tc>
                  <a:txBody>
                    <a:bodyPr/>
                    <a:lstStyle/>
                    <a:p>
                      <a:pPr algn="ctr"/>
                      <a:r>
                        <a:rPr lang="zh-CN" altLang="en-US" sz="1400" dirty="0">
                          <a:latin typeface="微软雅黑" pitchFamily="34" charset="-122"/>
                          <a:ea typeface="微软雅黑" pitchFamily="34" charset="-122"/>
                        </a:rPr>
                        <a:t>≤ </a:t>
                      </a:r>
                      <a:r>
                        <a:rPr lang="en-US" altLang="zh-CN" sz="1400" dirty="0">
                          <a:latin typeface="微软雅黑" pitchFamily="34" charset="-122"/>
                          <a:ea typeface="微软雅黑" pitchFamily="34" charset="-122"/>
                        </a:rPr>
                        <a:t>0.5 %</a:t>
                      </a:r>
                      <a:endParaRPr lang="zh-CN" altLang="en-US" sz="1400" dirty="0">
                        <a:latin typeface="微软雅黑" pitchFamily="34" charset="-122"/>
                        <a:ea typeface="微软雅黑" pitchFamily="34" charset="-122"/>
                      </a:endParaRPr>
                    </a:p>
                  </a:txBody>
                  <a:tcPr marT="34290" marB="34290"/>
                </a:tc>
                <a:extLst>
                  <a:ext uri="{0D108BD9-81ED-4DB2-BD59-A6C34878D82A}">
                    <a16:rowId xmlns="" xmlns:a16="http://schemas.microsoft.com/office/drawing/2014/main" val="10004"/>
                  </a:ext>
                </a:extLst>
              </a:tr>
              <a:tr h="278130">
                <a:tc>
                  <a:txBody>
                    <a:bodyPr/>
                    <a:lstStyle/>
                    <a:p>
                      <a:pPr algn="ctr"/>
                      <a:r>
                        <a:rPr lang="zh-CN" altLang="en-US" sz="1400" dirty="0">
                          <a:latin typeface="微软雅黑" pitchFamily="34" charset="-122"/>
                          <a:ea typeface="微软雅黑" pitchFamily="34" charset="-122"/>
                        </a:rPr>
                        <a:t>总砷（以</a:t>
                      </a:r>
                      <a:r>
                        <a:rPr lang="en-US" altLang="zh-CN" sz="1400" dirty="0">
                          <a:latin typeface="微软雅黑" pitchFamily="34" charset="-122"/>
                          <a:ea typeface="微软雅黑" pitchFamily="34" charset="-122"/>
                        </a:rPr>
                        <a:t>As</a:t>
                      </a:r>
                      <a:r>
                        <a:rPr lang="zh-CN" altLang="en-US" sz="1400" dirty="0">
                          <a:latin typeface="微软雅黑" pitchFamily="34" charset="-122"/>
                          <a:ea typeface="微软雅黑" pitchFamily="34" charset="-122"/>
                        </a:rPr>
                        <a:t>计）</a:t>
                      </a:r>
                    </a:p>
                  </a:txBody>
                  <a:tcPr marT="34290" marB="34290"/>
                </a:tc>
                <a:tc>
                  <a:txBody>
                    <a:bodyPr/>
                    <a:lstStyle/>
                    <a:p>
                      <a:pPr algn="ctr"/>
                      <a:r>
                        <a:rPr lang="zh-CN" altLang="en-US" sz="1400" dirty="0">
                          <a:latin typeface="微软雅黑" pitchFamily="34" charset="-122"/>
                          <a:ea typeface="微软雅黑" pitchFamily="34" charset="-122"/>
                        </a:rPr>
                        <a:t>≤ </a:t>
                      </a:r>
                      <a:r>
                        <a:rPr lang="en-US" altLang="zh-CN" sz="1400" dirty="0">
                          <a:latin typeface="微软雅黑" pitchFamily="34" charset="-122"/>
                          <a:ea typeface="微软雅黑" pitchFamily="34" charset="-122"/>
                        </a:rPr>
                        <a:t>2.0 mg/kg</a:t>
                      </a:r>
                      <a:endParaRPr lang="zh-CN" altLang="en-US" sz="1400" dirty="0">
                        <a:latin typeface="微软雅黑" pitchFamily="34" charset="-122"/>
                        <a:ea typeface="微软雅黑" pitchFamily="34" charset="-122"/>
                      </a:endParaRPr>
                    </a:p>
                  </a:txBody>
                  <a:tcPr marT="34290" marB="34290"/>
                </a:tc>
                <a:extLst>
                  <a:ext uri="{0D108BD9-81ED-4DB2-BD59-A6C34878D82A}">
                    <a16:rowId xmlns="" xmlns:a16="http://schemas.microsoft.com/office/drawing/2014/main" val="10005"/>
                  </a:ext>
                </a:extLst>
              </a:tr>
              <a:tr h="278130">
                <a:tc>
                  <a:txBody>
                    <a:bodyPr/>
                    <a:lstStyle/>
                    <a:p>
                      <a:pPr algn="ctr"/>
                      <a:r>
                        <a:rPr lang="zh-CN" altLang="en-US" sz="1400" dirty="0">
                          <a:latin typeface="微软雅黑" pitchFamily="34" charset="-122"/>
                          <a:ea typeface="微软雅黑" pitchFamily="34" charset="-122"/>
                        </a:rPr>
                        <a:t>重金属</a:t>
                      </a:r>
                    </a:p>
                  </a:txBody>
                  <a:tcPr marT="34290" marB="34290"/>
                </a:tc>
                <a:tc>
                  <a:txBody>
                    <a:bodyPr/>
                    <a:lstStyle/>
                    <a:p>
                      <a:pPr algn="ctr"/>
                      <a:r>
                        <a:rPr lang="zh-CN" altLang="en-US" sz="1400" dirty="0">
                          <a:latin typeface="微软雅黑" pitchFamily="34" charset="-122"/>
                          <a:ea typeface="微软雅黑" pitchFamily="34" charset="-122"/>
                        </a:rPr>
                        <a:t>≤ </a:t>
                      </a:r>
                      <a:r>
                        <a:rPr lang="en-US" altLang="zh-CN" sz="1400" dirty="0">
                          <a:latin typeface="微软雅黑" pitchFamily="34" charset="-122"/>
                          <a:ea typeface="微软雅黑" pitchFamily="34" charset="-122"/>
                        </a:rPr>
                        <a:t>10 mg/kg</a:t>
                      </a:r>
                      <a:endParaRPr lang="zh-CN" altLang="en-US" sz="1400" dirty="0">
                        <a:latin typeface="微软雅黑" pitchFamily="34" charset="-122"/>
                        <a:ea typeface="微软雅黑" pitchFamily="34" charset="-122"/>
                      </a:endParaRPr>
                    </a:p>
                  </a:txBody>
                  <a:tcPr marT="34290" marB="34290"/>
                </a:tc>
                <a:extLst>
                  <a:ext uri="{0D108BD9-81ED-4DB2-BD59-A6C34878D82A}">
                    <a16:rowId xmlns="" xmlns:a16="http://schemas.microsoft.com/office/drawing/2014/main" val="10006"/>
                  </a:ext>
                </a:extLst>
              </a:tr>
              <a:tr h="278130">
                <a:tc>
                  <a:txBody>
                    <a:bodyPr/>
                    <a:lstStyle/>
                    <a:p>
                      <a:pPr algn="ctr"/>
                      <a:r>
                        <a:rPr lang="zh-CN" altLang="en-US" sz="1400" dirty="0">
                          <a:latin typeface="微软雅黑" pitchFamily="34" charset="-122"/>
                          <a:ea typeface="微软雅黑" pitchFamily="34" charset="-122"/>
                        </a:rPr>
                        <a:t>细菌总数</a:t>
                      </a:r>
                    </a:p>
                  </a:txBody>
                  <a:tcPr marT="34290" marB="34290"/>
                </a:tc>
                <a:tc>
                  <a:txBody>
                    <a:bodyPr/>
                    <a:lstStyle/>
                    <a:p>
                      <a:pPr algn="ctr"/>
                      <a:r>
                        <a:rPr lang="zh-CN" altLang="en-US" sz="1400" dirty="0">
                          <a:latin typeface="微软雅黑" pitchFamily="34" charset="-122"/>
                          <a:ea typeface="微软雅黑" pitchFamily="34" charset="-122"/>
                        </a:rPr>
                        <a:t>≤ </a:t>
                      </a:r>
                      <a:r>
                        <a:rPr lang="en-US" altLang="zh-CN" sz="1400" dirty="0">
                          <a:latin typeface="微软雅黑" pitchFamily="34" charset="-122"/>
                          <a:ea typeface="微软雅黑" pitchFamily="34" charset="-122"/>
                        </a:rPr>
                        <a:t>1000 </a:t>
                      </a:r>
                      <a:r>
                        <a:rPr lang="en-US" altLang="zh-CN" sz="1400" dirty="0" err="1">
                          <a:latin typeface="微软雅黑" pitchFamily="34" charset="-122"/>
                          <a:ea typeface="微软雅黑" pitchFamily="34" charset="-122"/>
                        </a:rPr>
                        <a:t>cfu</a:t>
                      </a:r>
                      <a:r>
                        <a:rPr lang="en-US" altLang="zh-CN" sz="1400" dirty="0">
                          <a:latin typeface="微软雅黑" pitchFamily="34" charset="-122"/>
                          <a:ea typeface="微软雅黑" pitchFamily="34" charset="-122"/>
                        </a:rPr>
                        <a:t>/g</a:t>
                      </a:r>
                      <a:endParaRPr lang="zh-CN" altLang="en-US" sz="1400" dirty="0">
                        <a:latin typeface="微软雅黑" pitchFamily="34" charset="-122"/>
                        <a:ea typeface="微软雅黑" pitchFamily="34" charset="-122"/>
                      </a:endParaRPr>
                    </a:p>
                  </a:txBody>
                  <a:tcPr marT="34290" marB="34290"/>
                </a:tc>
                <a:extLst>
                  <a:ext uri="{0D108BD9-81ED-4DB2-BD59-A6C34878D82A}">
                    <a16:rowId xmlns="" xmlns:a16="http://schemas.microsoft.com/office/drawing/2014/main" val="10007"/>
                  </a:ext>
                </a:extLst>
              </a:tr>
              <a:tr h="278130">
                <a:tc>
                  <a:txBody>
                    <a:bodyPr/>
                    <a:lstStyle/>
                    <a:p>
                      <a:pPr algn="ctr"/>
                      <a:r>
                        <a:rPr lang="zh-CN" altLang="en-US" sz="1400" dirty="0">
                          <a:latin typeface="微软雅黑" pitchFamily="34" charset="-122"/>
                          <a:ea typeface="微软雅黑" pitchFamily="34" charset="-122"/>
                        </a:rPr>
                        <a:t>霉菌</a:t>
                      </a:r>
                    </a:p>
                  </a:txBody>
                  <a:tcPr marT="34290" marB="34290"/>
                </a:tc>
                <a:tc>
                  <a:txBody>
                    <a:bodyPr/>
                    <a:lstStyle/>
                    <a:p>
                      <a:pPr algn="ctr"/>
                      <a:r>
                        <a:rPr lang="zh-CN" altLang="en-US" sz="1400" dirty="0">
                          <a:latin typeface="微软雅黑" pitchFamily="34" charset="-122"/>
                          <a:ea typeface="微软雅黑" pitchFamily="34" charset="-122"/>
                        </a:rPr>
                        <a:t>≤ </a:t>
                      </a:r>
                      <a:r>
                        <a:rPr lang="en-US" altLang="zh-CN" sz="1400" dirty="0">
                          <a:latin typeface="微软雅黑" pitchFamily="34" charset="-122"/>
                          <a:ea typeface="微软雅黑" pitchFamily="34" charset="-122"/>
                        </a:rPr>
                        <a:t>100 </a:t>
                      </a:r>
                      <a:r>
                        <a:rPr lang="en-US" altLang="zh-CN" sz="1400" dirty="0" err="1">
                          <a:latin typeface="微软雅黑" pitchFamily="34" charset="-122"/>
                          <a:ea typeface="微软雅黑" pitchFamily="34" charset="-122"/>
                        </a:rPr>
                        <a:t>cfu</a:t>
                      </a:r>
                      <a:r>
                        <a:rPr lang="en-US" altLang="zh-CN" sz="1400" dirty="0">
                          <a:latin typeface="微软雅黑" pitchFamily="34" charset="-122"/>
                          <a:ea typeface="微软雅黑" pitchFamily="34" charset="-122"/>
                        </a:rPr>
                        <a:t>/g</a:t>
                      </a:r>
                      <a:endParaRPr lang="zh-CN" altLang="en-US" sz="1400" dirty="0">
                        <a:latin typeface="微软雅黑" pitchFamily="34" charset="-122"/>
                        <a:ea typeface="微软雅黑" pitchFamily="34" charset="-122"/>
                      </a:endParaRPr>
                    </a:p>
                  </a:txBody>
                  <a:tcPr marT="34290" marB="34290"/>
                </a:tc>
                <a:extLst>
                  <a:ext uri="{0D108BD9-81ED-4DB2-BD59-A6C34878D82A}">
                    <a16:rowId xmlns="" xmlns:a16="http://schemas.microsoft.com/office/drawing/2014/main" val="10008"/>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00232" y="214296"/>
            <a:ext cx="4248472" cy="523220"/>
          </a:xfrm>
          <a:prstGeom prst="rect">
            <a:avLst/>
          </a:prstGeom>
          <a:noFill/>
        </p:spPr>
        <p:txBody>
          <a:bodyPr wrap="square" rtlCol="0">
            <a:spAutoFit/>
          </a:bodyPr>
          <a:lstStyle/>
          <a:p>
            <a:pPr algn="ctr"/>
            <a:r>
              <a:rPr lang="el-GR" altLang="zh-CN" sz="2800" b="1" dirty="0">
                <a:latin typeface="微软雅黑" pitchFamily="34" charset="-122"/>
                <a:ea typeface="微软雅黑" pitchFamily="34" charset="-122"/>
              </a:rPr>
              <a:t>γ</a:t>
            </a:r>
            <a:r>
              <a:rPr lang="en-US" altLang="zh-CN" sz="2800" b="1" dirty="0">
                <a:latin typeface="微软雅黑" pitchFamily="34" charset="-122"/>
                <a:ea typeface="微软雅黑" pitchFamily="34" charset="-122"/>
              </a:rPr>
              <a:t>-</a:t>
            </a:r>
            <a:r>
              <a:rPr lang="zh-CN" altLang="en-US" sz="2800" b="1" dirty="0">
                <a:latin typeface="微软雅黑" pitchFamily="34" charset="-122"/>
                <a:ea typeface="微软雅黑" pitchFamily="34" charset="-122"/>
              </a:rPr>
              <a:t>氨基丁酸的作用机理</a:t>
            </a:r>
            <a:endParaRPr lang="zh-CN" altLang="en-US" sz="2800" dirty="0">
              <a:latin typeface="微软雅黑" pitchFamily="34" charset="-122"/>
              <a:ea typeface="微软雅黑" pitchFamily="34" charset="-122"/>
            </a:endParaRPr>
          </a:p>
        </p:txBody>
      </p:sp>
      <p:pic>
        <p:nvPicPr>
          <p:cNvPr id="4" name="Picture 2"/>
          <p:cNvPicPr>
            <a:picLocks noChangeAspect="1" noChangeArrowheads="1"/>
          </p:cNvPicPr>
          <p:nvPr/>
        </p:nvPicPr>
        <p:blipFill>
          <a:blip r:embed="rId2" cstate="print"/>
          <a:srcRect/>
          <a:stretch>
            <a:fillRect/>
          </a:stretch>
        </p:blipFill>
        <p:spPr bwMode="auto">
          <a:xfrm>
            <a:off x="6453765" y="249492"/>
            <a:ext cx="2333783" cy="536308"/>
          </a:xfrm>
          <a:prstGeom prst="rect">
            <a:avLst/>
          </a:prstGeom>
          <a:noFill/>
          <a:ln w="9525">
            <a:noFill/>
            <a:miter lim="800000"/>
            <a:headEnd/>
            <a:tailEnd/>
          </a:ln>
        </p:spPr>
      </p:pic>
      <p:graphicFrame>
        <p:nvGraphicFramePr>
          <p:cNvPr id="8" name="图示 7"/>
          <p:cNvGraphicFramePr/>
          <p:nvPr/>
        </p:nvGraphicFramePr>
        <p:xfrm>
          <a:off x="-928726" y="928676"/>
          <a:ext cx="6936432" cy="38848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2" name="直接连接符 11"/>
          <p:cNvCxnSpPr/>
          <p:nvPr/>
        </p:nvCxnSpPr>
        <p:spPr>
          <a:xfrm>
            <a:off x="2500298" y="1428742"/>
            <a:ext cx="714380" cy="1588"/>
          </a:xfrm>
          <a:prstGeom prst="line">
            <a:avLst/>
          </a:prstGeom>
        </p:spPr>
        <p:style>
          <a:lnRef idx="1">
            <a:schemeClr val="accent3"/>
          </a:lnRef>
          <a:fillRef idx="0">
            <a:schemeClr val="accent3"/>
          </a:fillRef>
          <a:effectRef idx="0">
            <a:schemeClr val="accent3"/>
          </a:effectRef>
          <a:fontRef idx="minor">
            <a:schemeClr val="tx1"/>
          </a:fontRef>
        </p:style>
      </p:cxnSp>
      <p:sp>
        <p:nvSpPr>
          <p:cNvPr id="13" name="TextBox 12"/>
          <p:cNvSpPr txBox="1"/>
          <p:nvPr/>
        </p:nvSpPr>
        <p:spPr>
          <a:xfrm>
            <a:off x="5072066" y="1214428"/>
            <a:ext cx="3929090" cy="2492990"/>
          </a:xfrm>
          <a:prstGeom prst="rect">
            <a:avLst/>
          </a:prstGeom>
          <a:noFill/>
          <a:ln>
            <a:solidFill>
              <a:schemeClr val="accent3"/>
            </a:solidFill>
          </a:ln>
        </p:spPr>
        <p:txBody>
          <a:bodyPr wrap="square" rtlCol="0">
            <a:spAutoFit/>
          </a:bodyPr>
          <a:lstStyle/>
          <a:p>
            <a:r>
              <a:rPr lang="en-US" altLang="zh-CN" sz="1400" dirty="0">
                <a:latin typeface="微软雅黑" pitchFamily="34" charset="-122"/>
                <a:ea typeface="微软雅黑" pitchFamily="34" charset="-122"/>
              </a:rPr>
              <a:t>       </a:t>
            </a:r>
            <a:r>
              <a:rPr lang="zh-CN" altLang="en-US" sz="1400" dirty="0">
                <a:latin typeface="微软雅黑" pitchFamily="34" charset="-122"/>
                <a:ea typeface="微软雅黑" pitchFamily="34" charset="-122"/>
              </a:rPr>
              <a:t>动物遭受外界环境不良应激时，体内肾上腺皮质激素分泌量显著增加，雌激素通过抑制生长激素分泌，并加速机体糖原、蛋白质、脂肪分解来抵抗应激。如果应激时间长且强度大，则会造成体内氮负平衡，造成生长停滞、消瘦、骨质酥松、饲料报酬降低，同时会引起胸腺和淋巴系统萎缩、淋巴细胞（</a:t>
            </a:r>
            <a:r>
              <a:rPr lang="en-US" altLang="zh-CN" sz="1400" dirty="0">
                <a:latin typeface="微软雅黑" pitchFamily="34" charset="-122"/>
                <a:ea typeface="微软雅黑" pitchFamily="34" charset="-122"/>
              </a:rPr>
              <a:t>T</a:t>
            </a:r>
            <a:r>
              <a:rPr lang="zh-CN" altLang="en-US" sz="1400" dirty="0">
                <a:latin typeface="微软雅黑" pitchFamily="34" charset="-122"/>
                <a:ea typeface="微软雅黑" pitchFamily="34" charset="-122"/>
              </a:rPr>
              <a:t>、</a:t>
            </a:r>
            <a:r>
              <a:rPr lang="en-US" altLang="zh-CN" sz="1400" dirty="0">
                <a:latin typeface="微软雅黑" pitchFamily="34" charset="-122"/>
                <a:ea typeface="微软雅黑" pitchFamily="34" charset="-122"/>
              </a:rPr>
              <a:t>B</a:t>
            </a:r>
            <a:r>
              <a:rPr lang="zh-CN" altLang="en-US" sz="1400" dirty="0">
                <a:latin typeface="微软雅黑" pitchFamily="34" charset="-122"/>
                <a:ea typeface="微软雅黑" pitchFamily="34" charset="-122"/>
              </a:rPr>
              <a:t>）与白细胞减少、抗体滴度下降等，进而降低机体免疫力，更易感染疾病。</a:t>
            </a:r>
            <a:r>
              <a:rPr lang="el-GR" altLang="zh-CN" sz="1400" dirty="0">
                <a:latin typeface="微软雅黑" pitchFamily="34" charset="-122"/>
                <a:ea typeface="微软雅黑" pitchFamily="34" charset="-122"/>
              </a:rPr>
              <a:t> γ</a:t>
            </a:r>
            <a:r>
              <a:rPr lang="en-US" altLang="zh-CN" sz="1400" dirty="0">
                <a:latin typeface="微软雅黑" pitchFamily="34" charset="-122"/>
                <a:ea typeface="微软雅黑" pitchFamily="34" charset="-122"/>
              </a:rPr>
              <a:t>-</a:t>
            </a:r>
            <a:r>
              <a:rPr lang="zh-CN" altLang="en-US" sz="1400" dirty="0">
                <a:latin typeface="微软雅黑" pitchFamily="34" charset="-122"/>
                <a:ea typeface="微软雅黑" pitchFamily="34" charset="-122"/>
              </a:rPr>
              <a:t>氨基丁酸可通过抑制肾上腺皮质激素的分泌来降低应激产生的不良反应，具有良好的抗应激、促睡眠等功能。</a:t>
            </a:r>
          </a:p>
        </p:txBody>
      </p:sp>
      <p:sp>
        <p:nvSpPr>
          <p:cNvPr id="14" name="TextBox 13"/>
          <p:cNvSpPr txBox="1"/>
          <p:nvPr/>
        </p:nvSpPr>
        <p:spPr>
          <a:xfrm>
            <a:off x="3357554" y="2643188"/>
            <a:ext cx="302282" cy="369332"/>
          </a:xfrm>
          <a:prstGeom prst="rect">
            <a:avLst/>
          </a:prstGeom>
          <a:noFill/>
        </p:spPr>
        <p:txBody>
          <a:bodyPr wrap="square" rtlCol="0">
            <a:spAutoFit/>
          </a:bodyPr>
          <a:lstStyle/>
          <a:p>
            <a:r>
              <a:rPr lang="en-US" altLang="zh-CN" b="1" dirty="0"/>
              <a:t>+</a:t>
            </a:r>
            <a:endParaRPr lang="zh-CN" altLang="en-US" b="1" dirty="0"/>
          </a:p>
        </p:txBody>
      </p:sp>
      <p:sp>
        <p:nvSpPr>
          <p:cNvPr id="15" name="TextBox 14"/>
          <p:cNvSpPr txBox="1"/>
          <p:nvPr/>
        </p:nvSpPr>
        <p:spPr>
          <a:xfrm>
            <a:off x="1142976" y="2571750"/>
            <a:ext cx="285752" cy="461665"/>
          </a:xfrm>
          <a:prstGeom prst="rect">
            <a:avLst/>
          </a:prstGeom>
          <a:noFill/>
        </p:spPr>
        <p:txBody>
          <a:bodyPr wrap="square" rtlCol="0">
            <a:spAutoFit/>
          </a:bodyPr>
          <a:lstStyle/>
          <a:p>
            <a:r>
              <a:rPr lang="en-US" altLang="zh-CN" sz="2400" b="1" dirty="0"/>
              <a:t>-</a:t>
            </a:r>
            <a:endParaRPr lang="zh-CN" altLang="en-US" sz="2400" b="1" dirty="0"/>
          </a:p>
        </p:txBody>
      </p:sp>
      <p:sp>
        <p:nvSpPr>
          <p:cNvPr id="16" name="TextBox 15"/>
          <p:cNvSpPr txBox="1"/>
          <p:nvPr/>
        </p:nvSpPr>
        <p:spPr>
          <a:xfrm>
            <a:off x="428596" y="3500444"/>
            <a:ext cx="576064" cy="461665"/>
          </a:xfrm>
          <a:prstGeom prst="rect">
            <a:avLst/>
          </a:prstGeom>
          <a:noFill/>
        </p:spPr>
        <p:txBody>
          <a:bodyPr wrap="square" rtlCol="0">
            <a:spAutoFit/>
          </a:bodyPr>
          <a:lstStyle/>
          <a:p>
            <a:r>
              <a:rPr lang="en-US" altLang="zh-CN" sz="2400" b="1" dirty="0"/>
              <a:t>-</a:t>
            </a:r>
            <a:endParaRPr lang="zh-CN" altLang="en-US" sz="2400" b="1" dirty="0"/>
          </a:p>
        </p:txBody>
      </p:sp>
      <p:sp>
        <p:nvSpPr>
          <p:cNvPr id="17" name="TextBox 16"/>
          <p:cNvSpPr txBox="1"/>
          <p:nvPr/>
        </p:nvSpPr>
        <p:spPr>
          <a:xfrm>
            <a:off x="2071670" y="1928808"/>
            <a:ext cx="360040" cy="369332"/>
          </a:xfrm>
          <a:prstGeom prst="rect">
            <a:avLst/>
          </a:prstGeom>
          <a:noFill/>
        </p:spPr>
        <p:txBody>
          <a:bodyPr wrap="square" rtlCol="0">
            <a:spAutoFit/>
          </a:bodyPr>
          <a:lstStyle/>
          <a:p>
            <a:r>
              <a:rPr lang="en-US" altLang="zh-CN" b="1" dirty="0"/>
              <a:t>+</a:t>
            </a:r>
            <a:endParaRPr lang="zh-CN" alt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Administrator\AppData\Roaming\Tencent\Users\332308520\QQ\WinTemp\RichOle\JF2VS[1T(KA$8FP4(863L~T.png"/>
          <p:cNvPicPr>
            <a:picLocks noChangeAspect="1" noChangeArrowheads="1"/>
          </p:cNvPicPr>
          <p:nvPr/>
        </p:nvPicPr>
        <p:blipFill>
          <a:blip r:embed="rId2" cstate="print"/>
          <a:srcRect/>
          <a:stretch>
            <a:fillRect/>
          </a:stretch>
        </p:blipFill>
        <p:spPr bwMode="auto">
          <a:xfrm>
            <a:off x="6215074" y="3500444"/>
            <a:ext cx="2638425" cy="1414463"/>
          </a:xfrm>
          <a:prstGeom prst="rect">
            <a:avLst/>
          </a:prstGeom>
          <a:noFill/>
        </p:spPr>
      </p:pic>
      <p:pic>
        <p:nvPicPr>
          <p:cNvPr id="2" name="Picture 2"/>
          <p:cNvPicPr>
            <a:picLocks noChangeAspect="1" noChangeArrowheads="1"/>
          </p:cNvPicPr>
          <p:nvPr/>
        </p:nvPicPr>
        <p:blipFill>
          <a:blip r:embed="rId3" cstate="print"/>
          <a:srcRect/>
          <a:stretch>
            <a:fillRect/>
          </a:stretch>
        </p:blipFill>
        <p:spPr bwMode="auto">
          <a:xfrm>
            <a:off x="6588224" y="249492"/>
            <a:ext cx="2199324" cy="505409"/>
          </a:xfrm>
          <a:prstGeom prst="rect">
            <a:avLst/>
          </a:prstGeom>
          <a:noFill/>
          <a:ln w="9525">
            <a:noFill/>
            <a:miter lim="800000"/>
            <a:headEnd/>
            <a:tailEnd/>
          </a:ln>
        </p:spPr>
      </p:pic>
      <p:sp>
        <p:nvSpPr>
          <p:cNvPr id="3" name="TextBox 2"/>
          <p:cNvSpPr txBox="1"/>
          <p:nvPr/>
        </p:nvSpPr>
        <p:spPr>
          <a:xfrm>
            <a:off x="1928794" y="357172"/>
            <a:ext cx="5040560" cy="584775"/>
          </a:xfrm>
          <a:prstGeom prst="rect">
            <a:avLst/>
          </a:prstGeom>
          <a:noFill/>
        </p:spPr>
        <p:txBody>
          <a:bodyPr wrap="square" rtlCol="0">
            <a:spAutoFit/>
          </a:bodyPr>
          <a:lstStyle/>
          <a:p>
            <a:pPr algn="ctr"/>
            <a:r>
              <a:rPr lang="zh-CN" altLang="en-US" sz="3200" b="1" dirty="0">
                <a:latin typeface="微软雅黑" pitchFamily="34" charset="-122"/>
                <a:ea typeface="微软雅黑" pitchFamily="34" charset="-122"/>
              </a:rPr>
              <a:t>产品功效</a:t>
            </a:r>
          </a:p>
        </p:txBody>
      </p:sp>
      <p:sp>
        <p:nvSpPr>
          <p:cNvPr id="4" name="TextBox 3"/>
          <p:cNvSpPr txBox="1"/>
          <p:nvPr/>
        </p:nvSpPr>
        <p:spPr>
          <a:xfrm>
            <a:off x="571472" y="1232288"/>
            <a:ext cx="7929618" cy="2246769"/>
          </a:xfrm>
          <a:prstGeom prst="rect">
            <a:avLst/>
          </a:prstGeom>
          <a:noFill/>
          <a:ln>
            <a:solidFill>
              <a:schemeClr val="accent3">
                <a:lumMod val="75000"/>
              </a:schemeClr>
            </a:solidFill>
          </a:ln>
        </p:spPr>
        <p:txBody>
          <a:bodyPr wrap="square" rtlCol="0">
            <a:spAutoFit/>
          </a:bodyPr>
          <a:lstStyle/>
          <a:p>
            <a:pPr marL="457200" indent="-457200">
              <a:buFont typeface="+mj-ea"/>
              <a:buAutoNum type="circleNumDbPlain"/>
            </a:pPr>
            <a:r>
              <a:rPr lang="zh-CN" altLang="en-US" sz="2000" b="1" dirty="0">
                <a:solidFill>
                  <a:srgbClr val="0070C0"/>
                </a:solidFill>
                <a:latin typeface="微软雅黑" pitchFamily="34" charset="-122"/>
                <a:ea typeface="微软雅黑" pitchFamily="34" charset="-122"/>
              </a:rPr>
              <a:t>抗应激</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属强神经抑制性氨基酸，具有镇静、催眠、抗惊厥的生理作用，能有效防治畜禽烦躁不安、咬尾、打斗等应激性综合症。</a:t>
            </a:r>
            <a:endParaRPr lang="en-US" altLang="zh-CN" sz="2000" dirty="0">
              <a:latin typeface="微软雅黑" pitchFamily="34" charset="-122"/>
              <a:ea typeface="微软雅黑" pitchFamily="34" charset="-122"/>
            </a:endParaRPr>
          </a:p>
          <a:p>
            <a:pPr marL="457200" indent="-457200">
              <a:buFont typeface="+mj-ea"/>
              <a:buAutoNum type="circleNumDbPlain"/>
            </a:pPr>
            <a:r>
              <a:rPr lang="zh-CN" altLang="en-US" sz="2000" b="1" dirty="0">
                <a:solidFill>
                  <a:srgbClr val="0070C0"/>
                </a:solidFill>
                <a:latin typeface="微软雅黑" pitchFamily="34" charset="-122"/>
                <a:ea typeface="微软雅黑" pitchFamily="34" charset="-122"/>
              </a:rPr>
              <a:t>提高采食量</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通过抑制饱觉中枢和提高采食中枢兴奋度而增强食欲，消除畜禽挑食、厌食，提高采食量。</a:t>
            </a:r>
            <a:endParaRPr lang="en-US" altLang="zh-CN" sz="2000" dirty="0">
              <a:latin typeface="微软雅黑" pitchFamily="34" charset="-122"/>
              <a:ea typeface="微软雅黑" pitchFamily="34" charset="-122"/>
            </a:endParaRPr>
          </a:p>
          <a:p>
            <a:pPr marL="457200" indent="-457200">
              <a:buFont typeface="+mj-ea"/>
              <a:buAutoNum type="circleNumDbPlain"/>
            </a:pPr>
            <a:r>
              <a:rPr lang="zh-CN" altLang="en-US" sz="2000" b="1" dirty="0">
                <a:solidFill>
                  <a:srgbClr val="0070C0"/>
                </a:solidFill>
                <a:latin typeface="微软雅黑" pitchFamily="34" charset="-122"/>
                <a:ea typeface="微软雅黑" pitchFamily="34" charset="-122"/>
              </a:rPr>
              <a:t>促生长</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促进生长激素的分泌，促进生长。</a:t>
            </a:r>
            <a:endParaRPr lang="en-US" altLang="zh-CN" sz="2000" dirty="0">
              <a:latin typeface="微软雅黑" pitchFamily="34" charset="-122"/>
              <a:ea typeface="微软雅黑" pitchFamily="34" charset="-122"/>
            </a:endParaRPr>
          </a:p>
          <a:p>
            <a:pPr marL="457200" indent="-457200">
              <a:buFont typeface="+mj-ea"/>
              <a:buAutoNum type="circleNumDbPlain"/>
            </a:pPr>
            <a:r>
              <a:rPr lang="zh-CN" altLang="en-US" sz="2000" b="1" dirty="0">
                <a:solidFill>
                  <a:srgbClr val="0070C0"/>
                </a:solidFill>
                <a:latin typeface="微软雅黑" pitchFamily="34" charset="-122"/>
                <a:ea typeface="微软雅黑" pitchFamily="34" charset="-122"/>
              </a:rPr>
              <a:t>提高免疫力</a:t>
            </a:r>
            <a:r>
              <a:rPr lang="en-US" altLang="zh-CN" sz="2000" dirty="0">
                <a:latin typeface="微软雅黑" pitchFamily="34" charset="-122"/>
                <a:ea typeface="微软雅黑" pitchFamily="34" charset="-122"/>
              </a:rPr>
              <a:t>—</a:t>
            </a:r>
            <a:r>
              <a:rPr lang="zh-CN" altLang="en-US" sz="2000" dirty="0">
                <a:latin typeface="微软雅黑" pitchFamily="34" charset="-122"/>
                <a:ea typeface="微软雅黑" pitchFamily="34" charset="-122"/>
              </a:rPr>
              <a:t>改善动物血液循环功能，提高畜禽免疫力和抗病力，使畜禽对生活环境产生更好的抵抗力。</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6588224" y="249492"/>
            <a:ext cx="2199324" cy="505409"/>
          </a:xfrm>
          <a:prstGeom prst="rect">
            <a:avLst/>
          </a:prstGeom>
          <a:noFill/>
          <a:ln w="9525">
            <a:noFill/>
            <a:miter lim="800000"/>
            <a:headEnd/>
            <a:tailEnd/>
          </a:ln>
        </p:spPr>
      </p:pic>
      <p:sp>
        <p:nvSpPr>
          <p:cNvPr id="3" name="TextBox 2"/>
          <p:cNvSpPr txBox="1"/>
          <p:nvPr/>
        </p:nvSpPr>
        <p:spPr>
          <a:xfrm>
            <a:off x="2357422" y="375032"/>
            <a:ext cx="3888432" cy="584775"/>
          </a:xfrm>
          <a:prstGeom prst="rect">
            <a:avLst/>
          </a:prstGeom>
          <a:noFill/>
        </p:spPr>
        <p:txBody>
          <a:bodyPr wrap="square" rtlCol="0">
            <a:spAutoFit/>
          </a:bodyPr>
          <a:lstStyle/>
          <a:p>
            <a:pPr algn="ctr"/>
            <a:r>
              <a:rPr lang="zh-CN" altLang="en-US" sz="3200" b="1" dirty="0">
                <a:latin typeface="微软雅黑" pitchFamily="34" charset="-122"/>
                <a:ea typeface="微软雅黑" pitchFamily="34" charset="-122"/>
              </a:rPr>
              <a:t>产品用法用量</a:t>
            </a:r>
          </a:p>
        </p:txBody>
      </p:sp>
      <p:sp>
        <p:nvSpPr>
          <p:cNvPr id="4" name="TextBox 3"/>
          <p:cNvSpPr txBox="1"/>
          <p:nvPr/>
        </p:nvSpPr>
        <p:spPr>
          <a:xfrm>
            <a:off x="1428728" y="1178709"/>
            <a:ext cx="6264696" cy="400110"/>
          </a:xfrm>
          <a:prstGeom prst="rect">
            <a:avLst/>
          </a:prstGeom>
          <a:noFill/>
        </p:spPr>
        <p:txBody>
          <a:bodyPr wrap="square" rtlCol="0">
            <a:spAutoFit/>
          </a:bodyPr>
          <a:lstStyle/>
          <a:p>
            <a:r>
              <a:rPr lang="zh-CN" altLang="en-US" sz="2000" dirty="0">
                <a:latin typeface="微软雅黑" pitchFamily="34" charset="-122"/>
                <a:ea typeface="微软雅黑" pitchFamily="34" charset="-122"/>
              </a:rPr>
              <a:t>用于不同生长期的猪、家禽、牛、鱼虾等饲养动物。</a:t>
            </a:r>
          </a:p>
        </p:txBody>
      </p:sp>
      <p:graphicFrame>
        <p:nvGraphicFramePr>
          <p:cNvPr id="5" name="表格 4"/>
          <p:cNvGraphicFramePr>
            <a:graphicFrameLocks noGrp="1"/>
          </p:cNvGraphicFramePr>
          <p:nvPr/>
        </p:nvGraphicFramePr>
        <p:xfrm>
          <a:off x="1428728" y="1785932"/>
          <a:ext cx="6215106" cy="2482472"/>
        </p:xfrm>
        <a:graphic>
          <a:graphicData uri="http://schemas.openxmlformats.org/drawingml/2006/table">
            <a:tbl>
              <a:tblPr firstRow="1" bandRow="1">
                <a:tableStyleId>{5C22544A-7EE6-4342-B048-85BDC9FD1C3A}</a:tableStyleId>
              </a:tblPr>
              <a:tblGrid>
                <a:gridCol w="3107553">
                  <a:extLst>
                    <a:ext uri="{9D8B030D-6E8A-4147-A177-3AD203B41FA5}">
                      <a16:colId xmlns="" xmlns:a16="http://schemas.microsoft.com/office/drawing/2014/main" val="20000"/>
                    </a:ext>
                  </a:extLst>
                </a:gridCol>
                <a:gridCol w="3107553">
                  <a:extLst>
                    <a:ext uri="{9D8B030D-6E8A-4147-A177-3AD203B41FA5}">
                      <a16:colId xmlns="" xmlns:a16="http://schemas.microsoft.com/office/drawing/2014/main" val="20001"/>
                    </a:ext>
                  </a:extLst>
                </a:gridCol>
              </a:tblGrid>
              <a:tr h="310309">
                <a:tc>
                  <a:txBody>
                    <a:bodyPr/>
                    <a:lstStyle/>
                    <a:p>
                      <a:pPr algn="ctr"/>
                      <a:r>
                        <a:rPr lang="zh-CN" altLang="en-US" sz="1500" dirty="0">
                          <a:latin typeface="微软雅黑" pitchFamily="34" charset="-122"/>
                          <a:ea typeface="微软雅黑" pitchFamily="34" charset="-122"/>
                        </a:rPr>
                        <a:t>添加对象</a:t>
                      </a:r>
                    </a:p>
                  </a:txBody>
                  <a:tcPr marT="34290" marB="34290"/>
                </a:tc>
                <a:tc>
                  <a:txBody>
                    <a:bodyPr/>
                    <a:lstStyle/>
                    <a:p>
                      <a:pPr algn="ctr"/>
                      <a:r>
                        <a:rPr lang="zh-CN" altLang="en-US" sz="1500" dirty="0">
                          <a:latin typeface="微软雅黑" pitchFamily="34" charset="-122"/>
                          <a:ea typeface="微软雅黑" pitchFamily="34" charset="-122"/>
                        </a:rPr>
                        <a:t>添加量（克</a:t>
                      </a:r>
                      <a:r>
                        <a:rPr lang="en-US" altLang="zh-CN" sz="1500" dirty="0">
                          <a:latin typeface="微软雅黑" pitchFamily="34" charset="-122"/>
                          <a:ea typeface="微软雅黑" pitchFamily="34" charset="-122"/>
                        </a:rPr>
                        <a:t>/</a:t>
                      </a:r>
                      <a:r>
                        <a:rPr lang="zh-CN" altLang="en-US" sz="1500" dirty="0">
                          <a:latin typeface="微软雅黑" pitchFamily="34" charset="-122"/>
                          <a:ea typeface="微软雅黑" pitchFamily="34" charset="-122"/>
                        </a:rPr>
                        <a:t>吨）</a:t>
                      </a:r>
                    </a:p>
                  </a:txBody>
                  <a:tcPr marT="34290" marB="34290"/>
                </a:tc>
                <a:extLst>
                  <a:ext uri="{0D108BD9-81ED-4DB2-BD59-A6C34878D82A}">
                    <a16:rowId xmlns="" xmlns:a16="http://schemas.microsoft.com/office/drawing/2014/main" val="10000"/>
                  </a:ext>
                </a:extLst>
              </a:tr>
              <a:tr h="310309">
                <a:tc>
                  <a:txBody>
                    <a:bodyPr/>
                    <a:lstStyle/>
                    <a:p>
                      <a:pPr algn="ctr"/>
                      <a:r>
                        <a:rPr lang="zh-CN" altLang="en-US" sz="1500" dirty="0">
                          <a:latin typeface="微软雅黑" pitchFamily="34" charset="-122"/>
                          <a:ea typeface="微软雅黑" pitchFamily="34" charset="-122"/>
                        </a:rPr>
                        <a:t>仔猪</a:t>
                      </a:r>
                    </a:p>
                  </a:txBody>
                  <a:tcPr marT="34290" marB="34290"/>
                </a:tc>
                <a:tc>
                  <a:txBody>
                    <a:bodyPr/>
                    <a:lstStyle/>
                    <a:p>
                      <a:pPr algn="ctr"/>
                      <a:r>
                        <a:rPr lang="en-US" altLang="zh-CN" sz="1500" dirty="0">
                          <a:latin typeface="微软雅黑" pitchFamily="34" charset="-122"/>
                          <a:ea typeface="微软雅黑" pitchFamily="34" charset="-122"/>
                        </a:rPr>
                        <a:t>10-50 g</a:t>
                      </a:r>
                      <a:endParaRPr lang="zh-CN" altLang="en-US" sz="1500" dirty="0">
                        <a:latin typeface="微软雅黑" pitchFamily="34" charset="-122"/>
                        <a:ea typeface="微软雅黑" pitchFamily="34" charset="-122"/>
                      </a:endParaRPr>
                    </a:p>
                  </a:txBody>
                  <a:tcPr marT="34290" marB="34290"/>
                </a:tc>
                <a:extLst>
                  <a:ext uri="{0D108BD9-81ED-4DB2-BD59-A6C34878D82A}">
                    <a16:rowId xmlns="" xmlns:a16="http://schemas.microsoft.com/office/drawing/2014/main" val="10001"/>
                  </a:ext>
                </a:extLst>
              </a:tr>
              <a:tr h="310309">
                <a:tc>
                  <a:txBody>
                    <a:bodyPr/>
                    <a:lstStyle/>
                    <a:p>
                      <a:pPr algn="ctr"/>
                      <a:r>
                        <a:rPr lang="zh-CN" altLang="en-US" sz="1500" dirty="0">
                          <a:latin typeface="微软雅黑" pitchFamily="34" charset="-122"/>
                          <a:ea typeface="微软雅黑" pitchFamily="34" charset="-122"/>
                        </a:rPr>
                        <a:t>育肥猪</a:t>
                      </a:r>
                    </a:p>
                  </a:txBody>
                  <a:tcPr marT="34290" marB="34290"/>
                </a:tc>
                <a:tc>
                  <a:txBody>
                    <a:bodyPr/>
                    <a:lstStyle/>
                    <a:p>
                      <a:pPr algn="ctr"/>
                      <a:r>
                        <a:rPr lang="en-US" altLang="zh-CN" sz="1500" dirty="0">
                          <a:latin typeface="微软雅黑" pitchFamily="34" charset="-122"/>
                          <a:ea typeface="微软雅黑" pitchFamily="34" charset="-122"/>
                        </a:rPr>
                        <a:t>10-100 g</a:t>
                      </a:r>
                      <a:endParaRPr lang="zh-CN" altLang="en-US" sz="1500" dirty="0">
                        <a:latin typeface="微软雅黑" pitchFamily="34" charset="-122"/>
                        <a:ea typeface="微软雅黑" pitchFamily="34" charset="-122"/>
                      </a:endParaRPr>
                    </a:p>
                  </a:txBody>
                  <a:tcPr marT="34290" marB="34290"/>
                </a:tc>
                <a:extLst>
                  <a:ext uri="{0D108BD9-81ED-4DB2-BD59-A6C34878D82A}">
                    <a16:rowId xmlns="" xmlns:a16="http://schemas.microsoft.com/office/drawing/2014/main" val="10002"/>
                  </a:ext>
                </a:extLst>
              </a:tr>
              <a:tr h="310309">
                <a:tc>
                  <a:txBody>
                    <a:bodyPr/>
                    <a:lstStyle/>
                    <a:p>
                      <a:pPr algn="ctr"/>
                      <a:r>
                        <a:rPr lang="zh-CN" altLang="en-US" sz="1500" dirty="0">
                          <a:latin typeface="微软雅黑" pitchFamily="34" charset="-122"/>
                          <a:ea typeface="微软雅黑" pitchFamily="34" charset="-122"/>
                        </a:rPr>
                        <a:t>母猪</a:t>
                      </a:r>
                    </a:p>
                  </a:txBody>
                  <a:tcPr marT="34290" marB="34290"/>
                </a:tc>
                <a:tc>
                  <a:txBody>
                    <a:bodyPr/>
                    <a:lstStyle/>
                    <a:p>
                      <a:pPr algn="ctr"/>
                      <a:r>
                        <a:rPr lang="en-US" altLang="zh-CN" sz="1500" dirty="0">
                          <a:latin typeface="微软雅黑" pitchFamily="34" charset="-122"/>
                          <a:ea typeface="微软雅黑" pitchFamily="34" charset="-122"/>
                        </a:rPr>
                        <a:t>75 g</a:t>
                      </a:r>
                      <a:endParaRPr lang="zh-CN" altLang="en-US" sz="1500" dirty="0">
                        <a:latin typeface="微软雅黑" pitchFamily="34" charset="-122"/>
                        <a:ea typeface="微软雅黑" pitchFamily="34" charset="-122"/>
                      </a:endParaRPr>
                    </a:p>
                  </a:txBody>
                  <a:tcPr marT="34290" marB="34290"/>
                </a:tc>
                <a:extLst>
                  <a:ext uri="{0D108BD9-81ED-4DB2-BD59-A6C34878D82A}">
                    <a16:rowId xmlns="" xmlns:a16="http://schemas.microsoft.com/office/drawing/2014/main" val="10003"/>
                  </a:ext>
                </a:extLst>
              </a:tr>
              <a:tr h="310309">
                <a:tc>
                  <a:txBody>
                    <a:bodyPr/>
                    <a:lstStyle/>
                    <a:p>
                      <a:pPr algn="ctr"/>
                      <a:r>
                        <a:rPr lang="zh-CN" altLang="en-US" sz="1500" dirty="0">
                          <a:latin typeface="微软雅黑" pitchFamily="34" charset="-122"/>
                          <a:ea typeface="微软雅黑" pitchFamily="34" charset="-122"/>
                        </a:rPr>
                        <a:t>肉禽</a:t>
                      </a:r>
                    </a:p>
                  </a:txBody>
                  <a:tcPr marT="34290" marB="34290"/>
                </a:tc>
                <a:tc>
                  <a:txBody>
                    <a:bodyPr/>
                    <a:lstStyle/>
                    <a:p>
                      <a:pPr algn="ctr"/>
                      <a:r>
                        <a:rPr lang="en-US" altLang="zh-CN" sz="1500" dirty="0">
                          <a:latin typeface="微软雅黑" pitchFamily="34" charset="-122"/>
                          <a:ea typeface="微软雅黑" pitchFamily="34" charset="-122"/>
                        </a:rPr>
                        <a:t>30-150 g</a:t>
                      </a:r>
                      <a:endParaRPr lang="zh-CN" altLang="en-US" sz="1500" dirty="0">
                        <a:latin typeface="微软雅黑" pitchFamily="34" charset="-122"/>
                        <a:ea typeface="微软雅黑" pitchFamily="34" charset="-122"/>
                      </a:endParaRPr>
                    </a:p>
                  </a:txBody>
                  <a:tcPr marT="34290" marB="34290"/>
                </a:tc>
                <a:extLst>
                  <a:ext uri="{0D108BD9-81ED-4DB2-BD59-A6C34878D82A}">
                    <a16:rowId xmlns="" xmlns:a16="http://schemas.microsoft.com/office/drawing/2014/main" val="10004"/>
                  </a:ext>
                </a:extLst>
              </a:tr>
              <a:tr h="310309">
                <a:tc>
                  <a:txBody>
                    <a:bodyPr/>
                    <a:lstStyle/>
                    <a:p>
                      <a:pPr algn="ctr"/>
                      <a:r>
                        <a:rPr lang="zh-CN" altLang="en-US" sz="1500" dirty="0">
                          <a:latin typeface="微软雅黑" pitchFamily="34" charset="-122"/>
                          <a:ea typeface="微软雅黑" pitchFamily="34" charset="-122"/>
                        </a:rPr>
                        <a:t>蛋禽</a:t>
                      </a:r>
                    </a:p>
                  </a:txBody>
                  <a:tcPr marT="34290" marB="34290"/>
                </a:tc>
                <a:tc>
                  <a:txBody>
                    <a:bodyPr/>
                    <a:lstStyle/>
                    <a:p>
                      <a:pPr algn="ctr"/>
                      <a:r>
                        <a:rPr lang="en-US" altLang="zh-CN" sz="1500" dirty="0">
                          <a:latin typeface="微软雅黑" pitchFamily="34" charset="-122"/>
                          <a:ea typeface="微软雅黑" pitchFamily="34" charset="-122"/>
                        </a:rPr>
                        <a:t>10-50 g</a:t>
                      </a:r>
                      <a:endParaRPr lang="zh-CN" altLang="en-US" sz="1500" dirty="0">
                        <a:latin typeface="微软雅黑" pitchFamily="34" charset="-122"/>
                        <a:ea typeface="微软雅黑" pitchFamily="34" charset="-122"/>
                      </a:endParaRPr>
                    </a:p>
                  </a:txBody>
                  <a:tcPr marT="34290" marB="34290"/>
                </a:tc>
                <a:extLst>
                  <a:ext uri="{0D108BD9-81ED-4DB2-BD59-A6C34878D82A}">
                    <a16:rowId xmlns="" xmlns:a16="http://schemas.microsoft.com/office/drawing/2014/main" val="10005"/>
                  </a:ext>
                </a:extLst>
              </a:tr>
              <a:tr h="310309">
                <a:tc>
                  <a:txBody>
                    <a:bodyPr/>
                    <a:lstStyle/>
                    <a:p>
                      <a:pPr algn="ctr"/>
                      <a:r>
                        <a:rPr lang="zh-CN" altLang="en-US" sz="1500" dirty="0">
                          <a:latin typeface="微软雅黑" pitchFamily="34" charset="-122"/>
                          <a:ea typeface="微软雅黑" pitchFamily="34" charset="-122"/>
                        </a:rPr>
                        <a:t>鱼类</a:t>
                      </a:r>
                    </a:p>
                  </a:txBody>
                  <a:tcPr marT="34290" marB="34290"/>
                </a:tc>
                <a:tc>
                  <a:txBody>
                    <a:bodyPr/>
                    <a:lstStyle/>
                    <a:p>
                      <a:pPr algn="ctr"/>
                      <a:r>
                        <a:rPr lang="en-US" altLang="zh-CN" sz="1500" dirty="0">
                          <a:latin typeface="微软雅黑" pitchFamily="34" charset="-122"/>
                          <a:ea typeface="微软雅黑" pitchFamily="34" charset="-122"/>
                        </a:rPr>
                        <a:t>80-100 g</a:t>
                      </a:r>
                      <a:endParaRPr lang="zh-CN" altLang="en-US" sz="1500" dirty="0">
                        <a:latin typeface="微软雅黑" pitchFamily="34" charset="-122"/>
                        <a:ea typeface="微软雅黑" pitchFamily="34" charset="-122"/>
                      </a:endParaRPr>
                    </a:p>
                  </a:txBody>
                  <a:tcPr marT="34290" marB="34290"/>
                </a:tc>
                <a:extLst>
                  <a:ext uri="{0D108BD9-81ED-4DB2-BD59-A6C34878D82A}">
                    <a16:rowId xmlns="" xmlns:a16="http://schemas.microsoft.com/office/drawing/2014/main" val="10006"/>
                  </a:ext>
                </a:extLst>
              </a:tr>
              <a:tr h="310309">
                <a:tc>
                  <a:txBody>
                    <a:bodyPr/>
                    <a:lstStyle/>
                    <a:p>
                      <a:pPr algn="ctr"/>
                      <a:r>
                        <a:rPr lang="zh-CN" altLang="en-US" sz="1500" dirty="0">
                          <a:latin typeface="微软雅黑" pitchFamily="34" charset="-122"/>
                          <a:ea typeface="微软雅黑" pitchFamily="34" charset="-122"/>
                        </a:rPr>
                        <a:t>奶牛</a:t>
                      </a:r>
                    </a:p>
                  </a:txBody>
                  <a:tcPr marT="34290" marB="34290"/>
                </a:tc>
                <a:tc>
                  <a:txBody>
                    <a:bodyPr/>
                    <a:lstStyle/>
                    <a:p>
                      <a:pPr algn="ctr"/>
                      <a:r>
                        <a:rPr lang="en-US" altLang="zh-CN" sz="1500" dirty="0">
                          <a:latin typeface="微软雅黑" pitchFamily="34" charset="-122"/>
                          <a:ea typeface="微软雅黑" pitchFamily="34" charset="-122"/>
                        </a:rPr>
                        <a:t>40 g</a:t>
                      </a:r>
                      <a:endParaRPr lang="zh-CN" altLang="en-US" sz="1500" dirty="0">
                        <a:latin typeface="微软雅黑" pitchFamily="34" charset="-122"/>
                        <a:ea typeface="微软雅黑" pitchFamily="34" charset="-122"/>
                      </a:endParaRPr>
                    </a:p>
                  </a:txBody>
                  <a:tcPr marT="34290" marB="34290"/>
                </a:tc>
                <a:extLst>
                  <a:ext uri="{0D108BD9-81ED-4DB2-BD59-A6C34878D82A}">
                    <a16:rowId xmlns="" xmlns:a16="http://schemas.microsoft.com/office/drawing/2014/main" val="10007"/>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6588224" y="249492"/>
            <a:ext cx="2199324" cy="505409"/>
          </a:xfrm>
          <a:prstGeom prst="rect">
            <a:avLst/>
          </a:prstGeom>
          <a:noFill/>
          <a:ln w="9525">
            <a:noFill/>
            <a:miter lim="800000"/>
            <a:headEnd/>
            <a:tailEnd/>
          </a:ln>
        </p:spPr>
      </p:pic>
      <p:sp>
        <p:nvSpPr>
          <p:cNvPr id="3" name="TextBox 2"/>
          <p:cNvSpPr txBox="1"/>
          <p:nvPr/>
        </p:nvSpPr>
        <p:spPr>
          <a:xfrm>
            <a:off x="3214678" y="357172"/>
            <a:ext cx="2736304" cy="646331"/>
          </a:xfrm>
          <a:prstGeom prst="rect">
            <a:avLst/>
          </a:prstGeom>
          <a:noFill/>
        </p:spPr>
        <p:txBody>
          <a:bodyPr wrap="square" rtlCol="0">
            <a:spAutoFit/>
          </a:bodyPr>
          <a:lstStyle/>
          <a:p>
            <a:pPr algn="ctr"/>
            <a:r>
              <a:rPr lang="zh-CN" altLang="en-US" sz="3600" b="1" dirty="0">
                <a:latin typeface="微软雅黑" pitchFamily="34" charset="-122"/>
                <a:ea typeface="微软雅黑" pitchFamily="34" charset="-122"/>
              </a:rPr>
              <a:t>产品优势</a:t>
            </a:r>
          </a:p>
        </p:txBody>
      </p:sp>
      <p:sp>
        <p:nvSpPr>
          <p:cNvPr id="4" name="TextBox 3"/>
          <p:cNvSpPr txBox="1"/>
          <p:nvPr/>
        </p:nvSpPr>
        <p:spPr>
          <a:xfrm>
            <a:off x="714348" y="1446602"/>
            <a:ext cx="7884368" cy="1200329"/>
          </a:xfrm>
          <a:prstGeom prst="rect">
            <a:avLst/>
          </a:prstGeom>
          <a:noFill/>
          <a:ln>
            <a:solidFill>
              <a:schemeClr val="accent3">
                <a:lumMod val="50000"/>
              </a:schemeClr>
            </a:solidFill>
          </a:ln>
        </p:spPr>
        <p:txBody>
          <a:bodyPr wrap="square" rtlCol="0">
            <a:spAutoFit/>
          </a:bodyPr>
          <a:lstStyle/>
          <a:p>
            <a:pPr marL="342900" indent="-342900">
              <a:buFont typeface="+mj-lt"/>
              <a:buAutoNum type="arabicPeriod"/>
            </a:pPr>
            <a:r>
              <a:rPr lang="zh-CN" altLang="en-US" sz="2400" dirty="0">
                <a:latin typeface="微软雅黑" pitchFamily="34" charset="-122"/>
                <a:ea typeface="微软雅黑" pitchFamily="34" charset="-122"/>
              </a:rPr>
              <a:t>采用国际领先生物酶法，产品稳定性高。</a:t>
            </a:r>
            <a:endParaRPr lang="en-US" altLang="zh-CN" sz="2400" dirty="0">
              <a:latin typeface="微软雅黑" pitchFamily="34" charset="-122"/>
              <a:ea typeface="微软雅黑" pitchFamily="34" charset="-122"/>
            </a:endParaRPr>
          </a:p>
          <a:p>
            <a:pPr marL="342900" indent="-342900">
              <a:buFont typeface="+mj-lt"/>
              <a:buAutoNum type="arabicPeriod"/>
            </a:pPr>
            <a:r>
              <a:rPr lang="zh-CN" altLang="en-US" sz="2400" dirty="0">
                <a:latin typeface="微软雅黑" pitchFamily="34" charset="-122"/>
                <a:ea typeface="微软雅黑" pitchFamily="34" charset="-122"/>
              </a:rPr>
              <a:t>工艺绿色天然，含量高，无毒无害可安全使用。</a:t>
            </a:r>
            <a:endParaRPr lang="en-US" altLang="zh-CN" sz="2400" dirty="0">
              <a:latin typeface="微软雅黑" pitchFamily="34" charset="-122"/>
              <a:ea typeface="微软雅黑" pitchFamily="34" charset="-122"/>
            </a:endParaRPr>
          </a:p>
          <a:p>
            <a:pPr marL="342900" indent="-342900">
              <a:buFont typeface="+mj-lt"/>
              <a:buAutoNum type="arabicPeriod"/>
            </a:pPr>
            <a:r>
              <a:rPr lang="zh-CN" altLang="en-US" sz="2400" dirty="0">
                <a:latin typeface="微软雅黑" pitchFamily="34" charset="-122"/>
                <a:ea typeface="微软雅黑" pitchFamily="34" charset="-122"/>
              </a:rPr>
              <a:t>功效显著，具有促进动物食欲的生理作用</a:t>
            </a:r>
          </a:p>
        </p:txBody>
      </p:sp>
      <p:pic>
        <p:nvPicPr>
          <p:cNvPr id="17409" name="Picture 1" descr="C:\Users\Administrator\AppData\Roaming\Tencent\Users\332308520\QQ\WinTemp\RichOle\H(TI878{C)U$6)S$9KDZHFM.png"/>
          <p:cNvPicPr>
            <a:picLocks noChangeAspect="1" noChangeArrowheads="1"/>
          </p:cNvPicPr>
          <p:nvPr/>
        </p:nvPicPr>
        <p:blipFill>
          <a:blip r:embed="rId3" cstate="print"/>
          <a:srcRect/>
          <a:stretch>
            <a:fillRect/>
          </a:stretch>
        </p:blipFill>
        <p:spPr bwMode="auto">
          <a:xfrm>
            <a:off x="395536" y="3165816"/>
            <a:ext cx="3752850" cy="1578769"/>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6228184" y="249492"/>
            <a:ext cx="2199324" cy="505409"/>
          </a:xfrm>
          <a:prstGeom prst="rect">
            <a:avLst/>
          </a:prstGeom>
          <a:noFill/>
          <a:ln w="9525">
            <a:noFill/>
            <a:miter lim="800000"/>
            <a:headEnd/>
            <a:tailEnd/>
          </a:ln>
        </p:spPr>
      </p:pic>
      <p:pic>
        <p:nvPicPr>
          <p:cNvPr id="2049" name="Picture 1" descr="D:\用户目录\我的文档\Tencent Files\332308520\Image\C2C\438AC3A2EE34E4BE63392F61732B9E21.png"/>
          <p:cNvPicPr>
            <a:picLocks noChangeAspect="1" noChangeArrowheads="1"/>
          </p:cNvPicPr>
          <p:nvPr/>
        </p:nvPicPr>
        <p:blipFill>
          <a:blip r:embed="rId3" cstate="print"/>
          <a:srcRect/>
          <a:stretch>
            <a:fillRect/>
          </a:stretch>
        </p:blipFill>
        <p:spPr bwMode="auto">
          <a:xfrm>
            <a:off x="323528" y="681541"/>
            <a:ext cx="4716016" cy="2531174"/>
          </a:xfrm>
          <a:prstGeom prst="rect">
            <a:avLst/>
          </a:prstGeom>
          <a:noFill/>
        </p:spPr>
      </p:pic>
      <p:sp>
        <p:nvSpPr>
          <p:cNvPr id="10" name="TextBox 9"/>
          <p:cNvSpPr txBox="1"/>
          <p:nvPr/>
        </p:nvSpPr>
        <p:spPr>
          <a:xfrm>
            <a:off x="5072066" y="964395"/>
            <a:ext cx="3851920" cy="2308324"/>
          </a:xfrm>
          <a:prstGeom prst="rect">
            <a:avLst/>
          </a:prstGeom>
          <a:noFill/>
          <a:ln>
            <a:solidFill>
              <a:schemeClr val="accent3">
                <a:lumMod val="75000"/>
              </a:schemeClr>
            </a:solidFill>
          </a:ln>
        </p:spPr>
        <p:txBody>
          <a:bodyPr wrap="square" rtlCol="0">
            <a:spAutoFit/>
          </a:bodyPr>
          <a:lstStyle/>
          <a:p>
            <a:r>
              <a:rPr lang="zh-CN" altLang="en-US" dirty="0">
                <a:latin typeface="微软雅黑" pitchFamily="34" charset="-122"/>
                <a:ea typeface="微软雅黑" pitchFamily="34" charset="-122"/>
              </a:rPr>
              <a:t>广东乐尔康生物科技股份有限公司在</a:t>
            </a:r>
            <a:r>
              <a:rPr lang="en-US" altLang="zh-CN" dirty="0">
                <a:latin typeface="微软雅黑" pitchFamily="34" charset="-122"/>
                <a:ea typeface="微软雅黑" pitchFamily="34" charset="-122"/>
              </a:rPr>
              <a:t>2017</a:t>
            </a:r>
            <a:r>
              <a:rPr lang="zh-CN" altLang="en-US" dirty="0">
                <a:latin typeface="微软雅黑" pitchFamily="34" charset="-122"/>
                <a:ea typeface="微软雅黑" pitchFamily="34" charset="-122"/>
              </a:rPr>
              <a:t>年</a:t>
            </a:r>
            <a:r>
              <a:rPr lang="en-US" altLang="zh-CN" dirty="0">
                <a:latin typeface="微软雅黑" pitchFamily="34" charset="-122"/>
                <a:ea typeface="微软雅黑" pitchFamily="34" charset="-122"/>
              </a:rPr>
              <a:t>11</a:t>
            </a:r>
            <a:r>
              <a:rPr lang="zh-CN" altLang="en-US" dirty="0">
                <a:latin typeface="微软雅黑" pitchFamily="34" charset="-122"/>
                <a:ea typeface="微软雅黑" pitchFamily="34" charset="-122"/>
              </a:rPr>
              <a:t>月荣获高新技术企业认证，成为</a:t>
            </a:r>
            <a:r>
              <a:rPr lang="en-US" altLang="zh-CN" dirty="0">
                <a:latin typeface="微软雅黑" pitchFamily="34" charset="-122"/>
                <a:ea typeface="微软雅黑" pitchFamily="34" charset="-122"/>
              </a:rPr>
              <a:t>2017</a:t>
            </a:r>
            <a:r>
              <a:rPr lang="zh-CN" altLang="en-US" dirty="0">
                <a:latin typeface="微软雅黑" pitchFamily="34" charset="-122"/>
                <a:ea typeface="微软雅黑" pitchFamily="34" charset="-122"/>
              </a:rPr>
              <a:t>年度粤东地区唯一一家新晋的高新技术企业。该证书由广东省科学技术厅、广东省财政厅、广东省国家税务局、广东省地方税务局共同批准，再一次肯定了乐尔康优秀的科研实力和创新能力。</a:t>
            </a:r>
          </a:p>
        </p:txBody>
      </p:sp>
      <p:sp>
        <p:nvSpPr>
          <p:cNvPr id="12" name="TextBox 11"/>
          <p:cNvSpPr txBox="1"/>
          <p:nvPr/>
        </p:nvSpPr>
        <p:spPr>
          <a:xfrm>
            <a:off x="2643174" y="160718"/>
            <a:ext cx="2952328" cy="584775"/>
          </a:xfrm>
          <a:prstGeom prst="rect">
            <a:avLst/>
          </a:prstGeom>
          <a:noFill/>
        </p:spPr>
        <p:txBody>
          <a:bodyPr wrap="square" rtlCol="0">
            <a:spAutoFit/>
          </a:bodyPr>
          <a:lstStyle/>
          <a:p>
            <a:pPr algn="ctr"/>
            <a:r>
              <a:rPr lang="zh-CN" altLang="en-US" sz="3200" b="1" dirty="0">
                <a:latin typeface="微软雅黑" pitchFamily="34" charset="-122"/>
                <a:ea typeface="微软雅黑" pitchFamily="34" charset="-122"/>
              </a:rPr>
              <a:t>企业资质</a:t>
            </a:r>
          </a:p>
        </p:txBody>
      </p:sp>
      <p:pic>
        <p:nvPicPr>
          <p:cNvPr id="6" name="Picture 2" descr="C:\Users\Administrator\Desktop\7CFF89B63204C60B53A998B2D53CE272.png"/>
          <p:cNvPicPr>
            <a:picLocks noChangeAspect="1" noChangeArrowheads="1"/>
          </p:cNvPicPr>
          <p:nvPr/>
        </p:nvPicPr>
        <p:blipFill>
          <a:blip r:embed="rId4" cstate="print"/>
          <a:srcRect/>
          <a:stretch>
            <a:fillRect/>
          </a:stretch>
        </p:blipFill>
        <p:spPr bwMode="auto">
          <a:xfrm>
            <a:off x="755576" y="3111810"/>
            <a:ext cx="3574866" cy="1890210"/>
          </a:xfrm>
          <a:prstGeom prst="rect">
            <a:avLst/>
          </a:prstGeom>
          <a:noFill/>
        </p:spPr>
      </p:pic>
      <p:sp>
        <p:nvSpPr>
          <p:cNvPr id="7" name="矩形 6"/>
          <p:cNvSpPr/>
          <p:nvPr/>
        </p:nvSpPr>
        <p:spPr>
          <a:xfrm>
            <a:off x="4357686" y="3536163"/>
            <a:ext cx="4572000" cy="1200329"/>
          </a:xfrm>
          <a:prstGeom prst="rect">
            <a:avLst/>
          </a:prstGeom>
          <a:ln>
            <a:solidFill>
              <a:schemeClr val="accent3">
                <a:lumMod val="75000"/>
              </a:schemeClr>
            </a:solidFill>
          </a:ln>
        </p:spPr>
        <p:txBody>
          <a:bodyPr wrap="square">
            <a:spAutoFit/>
          </a:bodyPr>
          <a:lstStyle/>
          <a:p>
            <a:r>
              <a:rPr lang="zh-CN" altLang="en-US" dirty="0">
                <a:latin typeface="微软雅黑" pitchFamily="34" charset="-122"/>
                <a:ea typeface="微软雅黑" pitchFamily="34" charset="-122"/>
              </a:rPr>
              <a:t>另外，我司</a:t>
            </a:r>
            <a:r>
              <a:rPr lang="zh-CN" altLang="en-US" dirty="0" smtClean="0">
                <a:latin typeface="微软雅黑" pitchFamily="34" charset="-122"/>
                <a:ea typeface="微软雅黑" pitchFamily="34" charset="-122"/>
              </a:rPr>
              <a:t>于</a:t>
            </a:r>
            <a:r>
              <a:rPr lang="en-US" altLang="zh-CN" smtClean="0">
                <a:latin typeface="微软雅黑" pitchFamily="34" charset="-122"/>
                <a:ea typeface="微软雅黑" pitchFamily="34" charset="-122"/>
              </a:rPr>
              <a:t>2018</a:t>
            </a:r>
            <a:r>
              <a:rPr lang="zh-CN" altLang="en-US" smtClean="0">
                <a:latin typeface="微软雅黑" pitchFamily="34" charset="-122"/>
                <a:ea typeface="微软雅黑" pitchFamily="34" charset="-122"/>
              </a:rPr>
              <a:t>年</a:t>
            </a:r>
            <a:r>
              <a:rPr lang="en-US" altLang="zh-CN" dirty="0">
                <a:latin typeface="微软雅黑" pitchFamily="34" charset="-122"/>
                <a:ea typeface="微软雅黑" pitchFamily="34" charset="-122"/>
              </a:rPr>
              <a:t>9</a:t>
            </a:r>
            <a:r>
              <a:rPr lang="zh-CN" altLang="en-US" dirty="0">
                <a:latin typeface="微软雅黑" pitchFamily="34" charset="-122"/>
                <a:ea typeface="微软雅黑" pitchFamily="34" charset="-122"/>
              </a:rPr>
              <a:t>月取得了饲料添加剂生产许可证</a:t>
            </a:r>
            <a:r>
              <a:rPr lang="en-US" altLang="zh-CN" dirty="0">
                <a:latin typeface="微软雅黑" pitchFamily="34" charset="-122"/>
                <a:ea typeface="微软雅黑" pitchFamily="34" charset="-122"/>
              </a:rPr>
              <a:t>,</a:t>
            </a:r>
            <a:r>
              <a:rPr lang="zh-CN" altLang="en-US" dirty="0">
                <a:latin typeface="微软雅黑" pitchFamily="34" charset="-122"/>
                <a:ea typeface="微软雅黑" pitchFamily="34" charset="-122"/>
              </a:rPr>
              <a:t>编号为粤饲添（</a:t>
            </a:r>
            <a:r>
              <a:rPr lang="en-US" altLang="zh-CN" dirty="0">
                <a:latin typeface="微软雅黑" pitchFamily="34" charset="-122"/>
                <a:ea typeface="微软雅黑" pitchFamily="34" charset="-122"/>
              </a:rPr>
              <a:t>2018</a:t>
            </a:r>
            <a:r>
              <a:rPr lang="zh-CN" altLang="en-US" dirty="0">
                <a:latin typeface="微软雅黑" pitchFamily="34" charset="-122"/>
                <a:ea typeface="微软雅黑" pitchFamily="34" charset="-122"/>
              </a:rPr>
              <a:t>）</a:t>
            </a:r>
            <a:r>
              <a:rPr lang="en-US" altLang="zh-CN" dirty="0">
                <a:latin typeface="微软雅黑" pitchFamily="34" charset="-122"/>
                <a:ea typeface="微软雅黑" pitchFamily="34" charset="-122"/>
              </a:rPr>
              <a:t>T20001</a:t>
            </a:r>
            <a:r>
              <a:rPr lang="zh-CN" altLang="en-US" dirty="0">
                <a:latin typeface="微软雅黑" pitchFamily="34" charset="-122"/>
                <a:ea typeface="微软雅黑" pitchFamily="34" charset="-122"/>
              </a:rPr>
              <a:t>。乐尔康的自主研发能力、市场开拓能力、经营管理水平再一次受到了肯定。</a:t>
            </a: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742</TotalTime>
  <Words>763</Words>
  <Application>Microsoft Macintosh PowerPoint</Application>
  <PresentationFormat>全屏显示(16:9)</PresentationFormat>
  <Paragraphs>87</Paragraphs>
  <Slides>10</Slides>
  <Notes>0</Notes>
  <HiddenSlides>0</HiddenSlides>
  <MMClips>0</MMClips>
  <ScaleCrop>false</ScaleCrop>
  <HeadingPairs>
    <vt:vector size="4" baseType="variant">
      <vt:variant>
        <vt:lpstr>主题</vt:lpstr>
      </vt:variant>
      <vt:variant>
        <vt:i4>1</vt:i4>
      </vt:variant>
      <vt:variant>
        <vt:lpstr>幻灯片标题</vt:lpstr>
      </vt:variant>
      <vt:variant>
        <vt:i4>10</vt:i4>
      </vt:variant>
    </vt:vector>
  </HeadingPairs>
  <TitlesOfParts>
    <vt:vector size="11" baseType="lpstr">
      <vt:lpstr>Office 主题</vt:lpstr>
      <vt:lpstr>广东乐尔康生物科技股份有限公司</vt:lpstr>
      <vt:lpstr>幻灯片 2</vt:lpstr>
      <vt:lpstr>幻灯片 3</vt:lpstr>
      <vt:lpstr>幻灯片 4</vt:lpstr>
      <vt:lpstr>幻灯片 5</vt:lpstr>
      <vt:lpstr>幻灯片 6</vt:lpstr>
      <vt:lpstr>幻灯片 7</vt:lpstr>
      <vt:lpstr>幻灯片 8</vt:lpstr>
      <vt:lpstr>幻灯片 9</vt:lpstr>
      <vt:lpstr>幻灯片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Da</cp:lastModifiedBy>
  <cp:revision>72</cp:revision>
  <dcterms:created xsi:type="dcterms:W3CDTF">2018-10-29T05:37:52Z</dcterms:created>
  <dcterms:modified xsi:type="dcterms:W3CDTF">2020-04-22T05:45:54Z</dcterms:modified>
</cp:coreProperties>
</file>