
<file path=[Content_Types].xml><?xml version="1.0" encoding="utf-8"?>
<Types xmlns="http://schemas.openxmlformats.org/package/2006/content-types">
  <Default Extension="jpeg" ContentType="image/jpeg"/>
  <Default Extension="JPG" ContentType="image/.jpg"/>
  <Default Extension="tiff" ContentType="image/tiff"/>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5" r:id="rId3"/>
    <p:sldMasterId id="2147483657" r:id="rId4"/>
    <p:sldMasterId id="2147483666" r:id="rId5"/>
    <p:sldMasterId id="2147483673" r:id="rId6"/>
    <p:sldMasterId id="2147483676" r:id="rId7"/>
    <p:sldMasterId id="2147483679" r:id="rId8"/>
    <p:sldMasterId id="2147483685" r:id="rId9"/>
    <p:sldMasterId id="2147483689" r:id="rId10"/>
    <p:sldMasterId id="2147483694" r:id="rId11"/>
    <p:sldMasterId id="2147483701" r:id="rId12"/>
    <p:sldMasterId id="2147483704" r:id="rId13"/>
    <p:sldMasterId id="2147483714" r:id="rId14"/>
    <p:sldMasterId id="2147483716" r:id="rId15"/>
    <p:sldMasterId id="2147483722" r:id="rId16"/>
    <p:sldMasterId id="2147483727" r:id="rId17"/>
    <p:sldMasterId id="2147483733" r:id="rId18"/>
    <p:sldMasterId id="2147483736" r:id="rId19"/>
    <p:sldMasterId id="2147483740" r:id="rId20"/>
  </p:sldMasterIdLst>
  <p:notesMasterIdLst>
    <p:notesMasterId r:id="rId26"/>
  </p:notesMasterIdLst>
  <p:handoutMasterIdLst>
    <p:handoutMasterId r:id="rId40"/>
  </p:handoutMasterIdLst>
  <p:sldIdLst>
    <p:sldId id="447" r:id="rId21"/>
    <p:sldId id="428" r:id="rId22"/>
    <p:sldId id="463" r:id="rId23"/>
    <p:sldId id="429" r:id="rId24"/>
    <p:sldId id="478" r:id="rId25"/>
    <p:sldId id="430" r:id="rId27"/>
    <p:sldId id="431" r:id="rId28"/>
    <p:sldId id="448" r:id="rId29"/>
    <p:sldId id="507" r:id="rId30"/>
    <p:sldId id="433" r:id="rId31"/>
    <p:sldId id="434" r:id="rId32"/>
    <p:sldId id="435" r:id="rId33"/>
    <p:sldId id="436" r:id="rId34"/>
    <p:sldId id="437" r:id="rId35"/>
    <p:sldId id="440" r:id="rId36"/>
    <p:sldId id="450" r:id="rId37"/>
    <p:sldId id="441" r:id="rId38"/>
    <p:sldId id="424" r:id="rId39"/>
  </p:sldIdLst>
  <p:sldSz cx="12192000" cy="6858000"/>
  <p:notesSz cx="6858000" cy="9144000"/>
  <p:custDataLst>
    <p:tags r:id="rId4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91B4"/>
    <a:srgbClr val="0070C0"/>
    <a:srgbClr val="95BCDF"/>
    <a:srgbClr val="990000"/>
    <a:srgbClr val="0185CF"/>
    <a:srgbClr val="EAF0F7"/>
    <a:srgbClr val="004870"/>
    <a:srgbClr val="F27B0E"/>
    <a:srgbClr val="C80000"/>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38" autoAdjust="0"/>
    <p:restoredTop sz="95470" autoAdjust="0"/>
  </p:normalViewPr>
  <p:slideViewPr>
    <p:cSldViewPr snapToGrid="0">
      <p:cViewPr varScale="1">
        <p:scale>
          <a:sx n="84" d="100"/>
          <a:sy n="84" d="100"/>
        </p:scale>
        <p:origin x="765" y="77"/>
      </p:cViewPr>
      <p:guideLst>
        <p:guide orient="horz" pos="2143"/>
        <p:guide pos="3840"/>
      </p:guideLst>
    </p:cSldViewPr>
  </p:slideViewPr>
  <p:notesTextViewPr>
    <p:cViewPr>
      <p:scale>
        <a:sx n="1" d="1"/>
        <a:sy n="1" d="1"/>
      </p:scale>
      <p:origin x="0" y="0"/>
    </p:cViewPr>
  </p:notesTextViewPr>
  <p:notesViewPr>
    <p:cSldViewPr snapToGrid="0">
      <p:cViewPr varScale="1">
        <p:scale>
          <a:sx n="53" d="100"/>
          <a:sy n="53" d="100"/>
        </p:scale>
        <p:origin x="2240" y="48"/>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4" Type="http://schemas.openxmlformats.org/officeDocument/2006/relationships/tags" Target="tags/tag6.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handoutMaster" Target="handoutMasters/handoutMaster1.xml"/><Relationship Id="rId4" Type="http://schemas.openxmlformats.org/officeDocument/2006/relationships/slideMaster" Target="slideMasters/slideMaster3.xml"/><Relationship Id="rId39" Type="http://schemas.openxmlformats.org/officeDocument/2006/relationships/slide" Target="slides/slide18.xml"/><Relationship Id="rId38" Type="http://schemas.openxmlformats.org/officeDocument/2006/relationships/slide" Target="slides/slide17.xml"/><Relationship Id="rId37" Type="http://schemas.openxmlformats.org/officeDocument/2006/relationships/slide" Target="slides/slide16.xml"/><Relationship Id="rId36" Type="http://schemas.openxmlformats.org/officeDocument/2006/relationships/slide" Target="slides/slide15.xml"/><Relationship Id="rId35" Type="http://schemas.openxmlformats.org/officeDocument/2006/relationships/slide" Target="slides/slide14.xml"/><Relationship Id="rId34" Type="http://schemas.openxmlformats.org/officeDocument/2006/relationships/slide" Target="slides/slide13.xml"/><Relationship Id="rId33" Type="http://schemas.openxmlformats.org/officeDocument/2006/relationships/slide" Target="slides/slide12.xml"/><Relationship Id="rId32" Type="http://schemas.openxmlformats.org/officeDocument/2006/relationships/slide" Target="slides/slide11.xml"/><Relationship Id="rId31" Type="http://schemas.openxmlformats.org/officeDocument/2006/relationships/slide" Target="slides/slide10.xml"/><Relationship Id="rId30" Type="http://schemas.openxmlformats.org/officeDocument/2006/relationships/slide" Target="slides/slide9.xml"/><Relationship Id="rId3" Type="http://schemas.openxmlformats.org/officeDocument/2006/relationships/slideMaster" Target="slideMasters/slideMaster2.xml"/><Relationship Id="rId29" Type="http://schemas.openxmlformats.org/officeDocument/2006/relationships/slide" Target="slides/slide8.xml"/><Relationship Id="rId28" Type="http://schemas.openxmlformats.org/officeDocument/2006/relationships/slide" Target="slides/slide7.xml"/><Relationship Id="rId27" Type="http://schemas.openxmlformats.org/officeDocument/2006/relationships/slide" Target="slides/slide6.xml"/><Relationship Id="rId26" Type="http://schemas.openxmlformats.org/officeDocument/2006/relationships/notesMaster" Target="notesMasters/notesMaster1.xml"/><Relationship Id="rId25" Type="http://schemas.openxmlformats.org/officeDocument/2006/relationships/slide" Target="slides/slide5.xml"/><Relationship Id="rId24" Type="http://schemas.openxmlformats.org/officeDocument/2006/relationships/slide" Target="slides/slide4.xml"/><Relationship Id="rId23" Type="http://schemas.openxmlformats.org/officeDocument/2006/relationships/slide" Target="slides/slide3.xml"/><Relationship Id="rId22" Type="http://schemas.openxmlformats.org/officeDocument/2006/relationships/slide" Target="slides/slide2.xml"/><Relationship Id="rId21" Type="http://schemas.openxmlformats.org/officeDocument/2006/relationships/slide" Target="slides/slide1.xml"/><Relationship Id="rId20" Type="http://schemas.openxmlformats.org/officeDocument/2006/relationships/slideMaster" Target="slideMasters/slideMaster19.xml"/><Relationship Id="rId2" Type="http://schemas.openxmlformats.org/officeDocument/2006/relationships/theme" Target="theme/theme1.xml"/><Relationship Id="rId19" Type="http://schemas.openxmlformats.org/officeDocument/2006/relationships/slideMaster" Target="slideMasters/slideMaster18.xml"/><Relationship Id="rId18" Type="http://schemas.openxmlformats.org/officeDocument/2006/relationships/slideMaster" Target="slideMasters/slideMaster17.xml"/><Relationship Id="rId17" Type="http://schemas.openxmlformats.org/officeDocument/2006/relationships/slideMaster" Target="slideMasters/slideMaster16.xml"/><Relationship Id="rId16" Type="http://schemas.openxmlformats.org/officeDocument/2006/relationships/slideMaster" Target="slideMasters/slideMaster15.xml"/><Relationship Id="rId15" Type="http://schemas.openxmlformats.org/officeDocument/2006/relationships/slideMaster" Target="slideMasters/slideMaster14.xml"/><Relationship Id="rId14" Type="http://schemas.openxmlformats.org/officeDocument/2006/relationships/slideMaster" Target="slideMasters/slideMaster13.xml"/><Relationship Id="rId13" Type="http://schemas.openxmlformats.org/officeDocument/2006/relationships/slideMaster" Target="slideMasters/slideMaster12.xml"/><Relationship Id="rId12" Type="http://schemas.openxmlformats.org/officeDocument/2006/relationships/slideMaster" Target="slideMasters/slideMaster1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56200C-C045-4FEB-A89A-0070B23D78E0}"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B3C8D18-8C7A-463B-A363-846812D80022}"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D7C10-DE67-44AD-814E-A3EE4FAB6C2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694989-0BEE-4980-94A7-C777C49C77BC}"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rPr>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rPr>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手机*</a:t>
            </a:r>
            <a:r>
              <a:rPr lang="en-US" altLang="zh-CN" dirty="0"/>
              <a:t>3.7</a:t>
            </a:r>
            <a:r>
              <a:rPr lang="zh-CN" altLang="en-US" dirty="0"/>
              <a:t>*</a:t>
            </a:r>
            <a:r>
              <a:rPr lang="en-US" altLang="zh-CN" dirty="0"/>
              <a:t>0.8</a:t>
            </a:r>
            <a:endParaRPr lang="zh-CN" altLang="en-US" dirty="0"/>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rPr>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7326F3-4732-B74B-9C70-D0992466E499}"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4" Type="http://schemas.openxmlformats.org/officeDocument/2006/relationships/image" Target="../media/image14.png"/><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4" Type="http://schemas.openxmlformats.org/officeDocument/2006/relationships/image" Target="../media/image14.png"/><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jpeg"/><Relationship Id="rId1" Type="http://schemas.openxmlformats.org/officeDocument/2006/relationships/slideMaster" Target="../slideMasters/slideMaster1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cxnSp>
        <p:nvCxnSpPr>
          <p:cNvPr id="11" name="直接连接符 10"/>
          <p:cNvCxnSpPr/>
          <p:nvPr userDrawn="1"/>
        </p:nvCxnSpPr>
        <p:spPr>
          <a:xfrm>
            <a:off x="335360" y="6525344"/>
            <a:ext cx="1151114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标题 1"/>
          <p:cNvSpPr>
            <a:spLocks noGrp="1"/>
          </p:cNvSpPr>
          <p:nvPr>
            <p:ph type="title"/>
          </p:nvPr>
        </p:nvSpPr>
        <p:spPr>
          <a:xfrm>
            <a:off x="335360" y="354195"/>
            <a:ext cx="11040533" cy="468516"/>
          </a:xfrm>
          <a:prstGeom prst="rect">
            <a:avLst/>
          </a:prstGeom>
        </p:spPr>
        <p:txBody>
          <a:bodyPr/>
          <a:lstStyle>
            <a:lvl1pPr>
              <a:defRPr sz="2800" b="1">
                <a:solidFill>
                  <a:srgbClr val="0185CF"/>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13" name="矩形 12"/>
          <p:cNvSpPr/>
          <p:nvPr userDrawn="1"/>
        </p:nvSpPr>
        <p:spPr>
          <a:xfrm>
            <a:off x="-960784" y="0"/>
            <a:ext cx="720080" cy="576064"/>
          </a:xfrm>
          <a:prstGeom prst="rect">
            <a:avLst/>
          </a:prstGeom>
          <a:solidFill>
            <a:srgbClr val="0048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zh-CN" altLang="en-US" sz="2000" dirty="0">
              <a:solidFill>
                <a:prstClr val="white"/>
              </a:solidFill>
            </a:endParaRPr>
          </a:p>
        </p:txBody>
      </p:sp>
      <p:sp>
        <p:nvSpPr>
          <p:cNvPr id="14" name="矩形 13"/>
          <p:cNvSpPr/>
          <p:nvPr userDrawn="1"/>
        </p:nvSpPr>
        <p:spPr>
          <a:xfrm>
            <a:off x="-960784" y="617532"/>
            <a:ext cx="720080" cy="576064"/>
          </a:xfrm>
          <a:prstGeom prst="rect">
            <a:avLst/>
          </a:prstGeom>
          <a:solidFill>
            <a:srgbClr val="CB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zh-CN" altLang="en-US" sz="2000" dirty="0">
              <a:solidFill>
                <a:prstClr val="white"/>
              </a:solidFill>
            </a:endParaRPr>
          </a:p>
        </p:txBody>
      </p:sp>
      <p:sp>
        <p:nvSpPr>
          <p:cNvPr id="15" name="矩形 14"/>
          <p:cNvSpPr/>
          <p:nvPr userDrawn="1"/>
        </p:nvSpPr>
        <p:spPr>
          <a:xfrm>
            <a:off x="-960784" y="1852596"/>
            <a:ext cx="720080" cy="576064"/>
          </a:xfrm>
          <a:prstGeom prst="rect">
            <a:avLst/>
          </a:prstGeom>
          <a:solidFill>
            <a:srgbClr val="95B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zh-CN" altLang="en-US" sz="2000" dirty="0">
              <a:solidFill>
                <a:prstClr val="white"/>
              </a:solidFill>
            </a:endParaRPr>
          </a:p>
        </p:txBody>
      </p:sp>
      <p:sp>
        <p:nvSpPr>
          <p:cNvPr id="16" name="矩形 15"/>
          <p:cNvSpPr/>
          <p:nvPr userDrawn="1"/>
        </p:nvSpPr>
        <p:spPr>
          <a:xfrm>
            <a:off x="-960784" y="2470129"/>
            <a:ext cx="720080" cy="576064"/>
          </a:xfrm>
          <a:prstGeom prst="rect">
            <a:avLst/>
          </a:prstGeom>
          <a:solidFill>
            <a:srgbClr val="EAF0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zh-CN" altLang="en-US" sz="2000" dirty="0">
              <a:solidFill>
                <a:prstClr val="white"/>
              </a:solidFill>
            </a:endParaRPr>
          </a:p>
        </p:txBody>
      </p:sp>
      <p:sp>
        <p:nvSpPr>
          <p:cNvPr id="17" name="矩形 16"/>
          <p:cNvSpPr/>
          <p:nvPr userDrawn="1"/>
        </p:nvSpPr>
        <p:spPr>
          <a:xfrm>
            <a:off x="-960784" y="1235064"/>
            <a:ext cx="720080" cy="576064"/>
          </a:xfrm>
          <a:prstGeom prst="rect">
            <a:avLst/>
          </a:prstGeom>
          <a:solidFill>
            <a:srgbClr val="018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zh-CN" altLang="en-US" sz="2000" dirty="0">
              <a:solidFill>
                <a:prstClr val="white"/>
              </a:solidFill>
            </a:endParaRPr>
          </a:p>
        </p:txBody>
      </p:sp>
      <p:sp>
        <p:nvSpPr>
          <p:cNvPr id="18" name="矩形 17"/>
          <p:cNvSpPr/>
          <p:nvPr userDrawn="1"/>
        </p:nvSpPr>
        <p:spPr>
          <a:xfrm>
            <a:off x="-960784" y="3101079"/>
            <a:ext cx="720080" cy="763381"/>
          </a:xfrm>
          <a:prstGeom prst="rect">
            <a:avLst/>
          </a:prstGeom>
          <a:solidFill>
            <a:srgbClr val="F27B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lnSpc>
                <a:spcPct val="150000"/>
              </a:lnSpc>
              <a:spcBef>
                <a:spcPct val="0"/>
              </a:spcBef>
              <a:spcAft>
                <a:spcPct val="0"/>
              </a:spcAft>
            </a:pPr>
            <a:endParaRPr lang="zh-CN" altLang="en-US" sz="2000" dirty="0">
              <a:solidFill>
                <a:prstClr val="white"/>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3_Title Slide">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email"/>
          <a:srcRect/>
          <a:stretch>
            <a:fillRect/>
          </a:stretch>
        </p:blipFill>
        <p:spPr>
          <a:xfrm>
            <a:off x="1" y="1"/>
            <a:ext cx="12192000" cy="5602265"/>
          </a:xfrm>
          <a:prstGeom prst="rect">
            <a:avLst/>
          </a:prstGeom>
        </p:spPr>
      </p:pic>
      <p:sp>
        <p:nvSpPr>
          <p:cNvPr id="9" name="L 形 8"/>
          <p:cNvSpPr/>
          <p:nvPr userDrawn="1"/>
        </p:nvSpPr>
        <p:spPr>
          <a:xfrm rot="5400000">
            <a:off x="5943057" y="2323659"/>
            <a:ext cx="701032" cy="717656"/>
          </a:xfrm>
          <a:prstGeom prst="corner">
            <a:avLst>
              <a:gd name="adj1" fmla="val 3243"/>
              <a:gd name="adj2" fmla="val 3048"/>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1" lang="zh-CN" altLang="en-US" sz="900">
              <a:solidFill>
                <a:srgbClr val="1D1D1A"/>
              </a:solidFill>
            </a:endParaRPr>
          </a:p>
        </p:txBody>
      </p:sp>
      <p:sp>
        <p:nvSpPr>
          <p:cNvPr id="8" name="Title 1"/>
          <p:cNvSpPr>
            <a:spLocks noGrp="1"/>
          </p:cNvSpPr>
          <p:nvPr>
            <p:ph type="ctrTitle" hasCustomPrompt="1"/>
          </p:nvPr>
        </p:nvSpPr>
        <p:spPr>
          <a:xfrm>
            <a:off x="898646" y="907093"/>
            <a:ext cx="6557247" cy="690255"/>
          </a:xfrm>
          <a:prstGeom prst="rect">
            <a:avLst/>
          </a:prstGeom>
        </p:spPr>
        <p:txBody>
          <a:bodyPr lIns="0" tIns="0" rIns="0" bIns="0" anchor="t">
            <a:normAutofit/>
          </a:bodyPr>
          <a:lstStyle>
            <a:lvl1pPr algn="l">
              <a:defRPr sz="3200" b="0" i="0">
                <a:solidFill>
                  <a:srgbClr val="575756"/>
                </a:solidFill>
                <a:latin typeface="微软雅黑" panose="020B0503020204020204" pitchFamily="34" charset="-122"/>
                <a:ea typeface="微软雅黑" panose="020B0503020204020204" pitchFamily="34" charset="-122"/>
              </a:defRPr>
            </a:lvl1pPr>
          </a:lstStyle>
          <a:p>
            <a:r>
              <a:rPr lang="zh-CN" altLang="en-US" dirty="0"/>
              <a:t>单击此处添加标题</a:t>
            </a:r>
            <a:endParaRPr lang="en-US" dirty="0"/>
          </a:p>
        </p:txBody>
      </p:sp>
      <p:sp>
        <p:nvSpPr>
          <p:cNvPr id="5" name="Text Placeholder 5"/>
          <p:cNvSpPr>
            <a:spLocks noGrp="1"/>
          </p:cNvSpPr>
          <p:nvPr>
            <p:ph type="body" sz="quarter" idx="10" hasCustomPrompt="1"/>
          </p:nvPr>
        </p:nvSpPr>
        <p:spPr>
          <a:xfrm>
            <a:off x="928897" y="1949372"/>
            <a:ext cx="6533290" cy="643926"/>
          </a:xfrm>
        </p:spPr>
        <p:txBody>
          <a:bodyPr/>
          <a:lstStyle>
            <a:lvl1pPr>
              <a:defRPr sz="1400">
                <a:solidFill>
                  <a:srgbClr val="575756"/>
                </a:solidFill>
              </a:defRPr>
            </a:lvl1pPr>
          </a:lstStyle>
          <a:p>
            <a:pPr lvl="0"/>
            <a:r>
              <a:rPr lang="zh-CN" altLang="en-US" dirty="0"/>
              <a:t>单击此处添加文本</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04_Title Slide">
    <p:spTree>
      <p:nvGrpSpPr>
        <p:cNvPr id="1" name=""/>
        <p:cNvGrpSpPr/>
        <p:nvPr/>
      </p:nvGrpSpPr>
      <p:grpSpPr>
        <a:xfrm>
          <a:off x="0" y="0"/>
          <a:ext cx="0" cy="0"/>
          <a:chOff x="0" y="0"/>
          <a:chExt cx="0" cy="0"/>
        </a:xfrm>
      </p:grpSpPr>
      <p:pic>
        <p:nvPicPr>
          <p:cNvPr id="8" name="图片 3"/>
          <p:cNvPicPr>
            <a:picLocks noChangeAspect="1"/>
          </p:cNvPicPr>
          <p:nvPr userDrawn="1"/>
        </p:nvPicPr>
        <p:blipFill rotWithShape="1">
          <a:blip r:embed="rId2" cstate="email"/>
          <a:srcRect/>
          <a:stretch>
            <a:fillRect/>
          </a:stretch>
        </p:blipFill>
        <p:spPr>
          <a:xfrm>
            <a:off x="0" y="1"/>
            <a:ext cx="12192233" cy="5602265"/>
          </a:xfrm>
          <a:prstGeom prst="rect">
            <a:avLst/>
          </a:prstGeom>
        </p:spPr>
      </p:pic>
      <p:sp>
        <p:nvSpPr>
          <p:cNvPr id="10" name="L 形 10"/>
          <p:cNvSpPr/>
          <p:nvPr userDrawn="1"/>
        </p:nvSpPr>
        <p:spPr>
          <a:xfrm rot="5400000">
            <a:off x="7878156" y="1995888"/>
            <a:ext cx="701032" cy="717656"/>
          </a:xfrm>
          <a:prstGeom prst="corner">
            <a:avLst>
              <a:gd name="adj1" fmla="val 3243"/>
              <a:gd name="adj2" fmla="val 3048"/>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1" lang="zh-CN" altLang="en-US" sz="900">
              <a:solidFill>
                <a:srgbClr val="1D1D1A"/>
              </a:solidFill>
            </a:endParaRPr>
          </a:p>
        </p:txBody>
      </p:sp>
      <p:sp>
        <p:nvSpPr>
          <p:cNvPr id="11" name="Title 1"/>
          <p:cNvSpPr>
            <a:spLocks noGrp="1"/>
          </p:cNvSpPr>
          <p:nvPr>
            <p:ph type="ctrTitle" hasCustomPrompt="1"/>
          </p:nvPr>
        </p:nvSpPr>
        <p:spPr>
          <a:xfrm>
            <a:off x="898646" y="907093"/>
            <a:ext cx="6557247" cy="690255"/>
          </a:xfrm>
          <a:prstGeom prst="rect">
            <a:avLst/>
          </a:prstGeom>
        </p:spPr>
        <p:txBody>
          <a:bodyPr lIns="0" tIns="0" rIns="0" bIns="0" anchor="t">
            <a:normAutofit/>
          </a:bodyPr>
          <a:lstStyle>
            <a:lvl1pPr algn="l">
              <a:defRPr sz="3200" b="0" i="0">
                <a:solidFill>
                  <a:srgbClr val="575756"/>
                </a:solidFill>
                <a:latin typeface="微软雅黑" panose="020B0503020204020204" pitchFamily="34" charset="-122"/>
                <a:ea typeface="微软雅黑" panose="020B0503020204020204" pitchFamily="34" charset="-122"/>
              </a:defRPr>
            </a:lvl1pPr>
          </a:lstStyle>
          <a:p>
            <a:r>
              <a:rPr lang="zh-CN" altLang="en-US" dirty="0"/>
              <a:t>单击此处添加标题</a:t>
            </a:r>
            <a:endParaRPr lang="en-US" dirty="0"/>
          </a:p>
        </p:txBody>
      </p:sp>
      <p:sp>
        <p:nvSpPr>
          <p:cNvPr id="5" name="Text Placeholder 5"/>
          <p:cNvSpPr>
            <a:spLocks noGrp="1"/>
          </p:cNvSpPr>
          <p:nvPr>
            <p:ph type="body" sz="quarter" idx="10" hasCustomPrompt="1"/>
          </p:nvPr>
        </p:nvSpPr>
        <p:spPr>
          <a:xfrm>
            <a:off x="928897" y="1949372"/>
            <a:ext cx="6533290" cy="643926"/>
          </a:xfrm>
        </p:spPr>
        <p:txBody>
          <a:bodyPr/>
          <a:lstStyle>
            <a:lvl1pPr>
              <a:defRPr sz="1400">
                <a:solidFill>
                  <a:srgbClr val="575756"/>
                </a:solidFill>
              </a:defRPr>
            </a:lvl1pPr>
          </a:lstStyle>
          <a:p>
            <a:pPr lvl="0"/>
            <a:r>
              <a:rPr lang="zh-CN" altLang="en-US" dirty="0"/>
              <a:t>单击此处添加文本</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05_Title Slide">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email"/>
          <a:srcRect/>
          <a:stretch>
            <a:fillRect/>
          </a:stretch>
        </p:blipFill>
        <p:spPr>
          <a:xfrm>
            <a:off x="1" y="1"/>
            <a:ext cx="12192000" cy="5602265"/>
          </a:xfrm>
          <a:prstGeom prst="rect">
            <a:avLst/>
          </a:prstGeom>
        </p:spPr>
      </p:pic>
      <p:pic>
        <p:nvPicPr>
          <p:cNvPr id="5" name="图片 4"/>
          <p:cNvPicPr>
            <a:picLocks noChangeAspect="1"/>
          </p:cNvPicPr>
          <p:nvPr userDrawn="1"/>
        </p:nvPicPr>
        <p:blipFill rotWithShape="1">
          <a:blip r:embed="rId3" cstate="email"/>
          <a:srcRect/>
          <a:stretch>
            <a:fillRect/>
          </a:stretch>
        </p:blipFill>
        <p:spPr>
          <a:xfrm>
            <a:off x="1" y="3"/>
            <a:ext cx="12192000" cy="5602263"/>
          </a:xfrm>
          <a:prstGeom prst="rect">
            <a:avLst/>
          </a:prstGeom>
        </p:spPr>
      </p:pic>
      <p:sp>
        <p:nvSpPr>
          <p:cNvPr id="2" name="Title 1"/>
          <p:cNvSpPr>
            <a:spLocks noGrp="1"/>
          </p:cNvSpPr>
          <p:nvPr>
            <p:ph type="ctrTitle" hasCustomPrompt="1"/>
          </p:nvPr>
        </p:nvSpPr>
        <p:spPr>
          <a:xfrm>
            <a:off x="896112" y="907582"/>
            <a:ext cx="7237320" cy="690255"/>
          </a:xfrm>
          <a:prstGeom prst="rect">
            <a:avLst/>
          </a:prstGeom>
        </p:spPr>
        <p:txBody>
          <a:bodyPr lIns="0" tIns="0" rIns="0" bIns="0" anchor="t">
            <a:normAutofit/>
          </a:bodyPr>
          <a:lstStyle>
            <a:lvl1pPr algn="l">
              <a:lnSpc>
                <a:spcPts val="3440"/>
              </a:lnSpc>
              <a:defRPr sz="3200" b="0" i="0">
                <a:solidFill>
                  <a:srgbClr val="575756"/>
                </a:solidFill>
                <a:latin typeface="微软雅黑" panose="020B0503020204020204" pitchFamily="34" charset="-122"/>
                <a:ea typeface="微软雅黑" panose="020B0503020204020204" pitchFamily="34" charset="-122"/>
              </a:defRPr>
            </a:lvl1pPr>
          </a:lstStyle>
          <a:p>
            <a:r>
              <a:rPr lang="zh-CN" altLang="en-US" dirty="0"/>
              <a:t>单击此处添加标题</a:t>
            </a:r>
            <a:endParaRPr lang="en-US" dirty="0"/>
          </a:p>
        </p:txBody>
      </p:sp>
      <p:sp>
        <p:nvSpPr>
          <p:cNvPr id="8" name="L 形 7"/>
          <p:cNvSpPr/>
          <p:nvPr userDrawn="1"/>
        </p:nvSpPr>
        <p:spPr>
          <a:xfrm rot="10800000">
            <a:off x="10498794" y="1522948"/>
            <a:ext cx="717656" cy="701032"/>
          </a:xfrm>
          <a:prstGeom prst="corner">
            <a:avLst>
              <a:gd name="adj1" fmla="val 3243"/>
              <a:gd name="adj2" fmla="val 3048"/>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1" lang="zh-CN" altLang="en-US" sz="900">
              <a:solidFill>
                <a:srgbClr val="1D1D1A"/>
              </a:solidFill>
            </a:endParaRPr>
          </a:p>
        </p:txBody>
      </p:sp>
      <p:sp>
        <p:nvSpPr>
          <p:cNvPr id="6" name="Text Placeholder 5"/>
          <p:cNvSpPr>
            <a:spLocks noGrp="1"/>
          </p:cNvSpPr>
          <p:nvPr>
            <p:ph type="body" sz="quarter" idx="10" hasCustomPrompt="1"/>
          </p:nvPr>
        </p:nvSpPr>
        <p:spPr>
          <a:xfrm>
            <a:off x="928897" y="1949372"/>
            <a:ext cx="6533290" cy="643926"/>
          </a:xfrm>
        </p:spPr>
        <p:txBody>
          <a:bodyPr/>
          <a:lstStyle>
            <a:lvl1pPr>
              <a:defRPr sz="1400">
                <a:solidFill>
                  <a:srgbClr val="575756"/>
                </a:solidFill>
              </a:defRPr>
            </a:lvl1pPr>
          </a:lstStyle>
          <a:p>
            <a:pPr lvl="0"/>
            <a:r>
              <a:rPr lang="zh-CN" altLang="en-US" dirty="0"/>
              <a:t>单击此处添加文本</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scend">
    <p:bg>
      <p:bgPr>
        <a:blipFill dpi="0" rotWithShape="1">
          <a:blip r:embed="rId2" cstate="email">
            <a:lum/>
          </a:blip>
          <a:srcRect/>
          <a:stretch>
            <a:fillRect/>
          </a:stretch>
        </a:blipFill>
        <a:effectLst/>
      </p:bgPr>
    </p:bg>
    <p:spTree>
      <p:nvGrpSpPr>
        <p:cNvPr id="1" name=""/>
        <p:cNvGrpSpPr/>
        <p:nvPr/>
      </p:nvGrpSpPr>
      <p:grpSpPr>
        <a:xfrm>
          <a:off x="0" y="0"/>
          <a:ext cx="0" cy="0"/>
          <a:chOff x="0" y="0"/>
          <a:chExt cx="0" cy="0"/>
        </a:xfrm>
      </p:grpSpPr>
      <p:sp>
        <p:nvSpPr>
          <p:cNvPr id="8" name="L 形 7"/>
          <p:cNvSpPr/>
          <p:nvPr userDrawn="1"/>
        </p:nvSpPr>
        <p:spPr>
          <a:xfrm rot="5400000">
            <a:off x="7926733" y="1657695"/>
            <a:ext cx="701032" cy="717656"/>
          </a:xfrm>
          <a:prstGeom prst="corner">
            <a:avLst>
              <a:gd name="adj1" fmla="val 3243"/>
              <a:gd name="adj2" fmla="val 3048"/>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1" lang="zh-CN" altLang="en-US" sz="900">
              <a:solidFill>
                <a:srgbClr val="1D1D1A"/>
              </a:solidFill>
            </a:endParaRPr>
          </a:p>
        </p:txBody>
      </p:sp>
      <p:sp>
        <p:nvSpPr>
          <p:cNvPr id="9" name="Text Placeholder 2"/>
          <p:cNvSpPr>
            <a:spLocks noGrp="1"/>
          </p:cNvSpPr>
          <p:nvPr>
            <p:ph type="body" sz="quarter" idx="10"/>
          </p:nvPr>
        </p:nvSpPr>
        <p:spPr>
          <a:xfrm>
            <a:off x="935639" y="1940430"/>
            <a:ext cx="6520253" cy="1148459"/>
          </a:xfrm>
          <a:prstGeom prst="rect">
            <a:avLst/>
          </a:prstGeom>
        </p:spPr>
        <p:txBody>
          <a:bodyPr lIns="0" tIns="0" rIns="0" bIns="0"/>
          <a:lstStyle>
            <a:lvl1pPr>
              <a:defRPr sz="1400">
                <a:solidFill>
                  <a:schemeClr val="tx1"/>
                </a:solidFill>
                <a:latin typeface="Arial" panose="020B0604020202020204" pitchFamily="34" charset="0"/>
                <a:cs typeface="Arial" panose="020B0604020202020204" pitchFamily="34" charset="0"/>
              </a:defRPr>
            </a:lvl1pPr>
            <a:lvl2pPr>
              <a:defRPr sz="1400"/>
            </a:lvl2pPr>
            <a:lvl3pPr>
              <a:defRPr sz="1400"/>
            </a:lvl3pPr>
            <a:lvl4pPr>
              <a:defRPr sz="1400"/>
            </a:lvl4pPr>
            <a:lvl5pPr>
              <a:defRPr sz="1400"/>
            </a:lvl5pPr>
          </a:lstStyle>
          <a:p>
            <a:pPr lvl="0"/>
            <a:r>
              <a:rPr lang="zh-CN" altLang="en-US"/>
              <a:t>单击此处编辑母版文本样式</a:t>
            </a:r>
            <a:endParaRPr lang="zh-CN" altLang="en-US"/>
          </a:p>
          <a:p>
            <a:pPr lvl="1"/>
            <a:r>
              <a:rPr lang="zh-CN" altLang="en-US"/>
              <a:t>第二级</a:t>
            </a:r>
            <a:endParaRPr lang="zh-CN" altLang="en-US"/>
          </a:p>
        </p:txBody>
      </p:sp>
      <p:sp>
        <p:nvSpPr>
          <p:cNvPr id="11" name="Subtitle 2"/>
          <p:cNvSpPr>
            <a:spLocks noGrp="1"/>
          </p:cNvSpPr>
          <p:nvPr>
            <p:ph type="subTitle" idx="1" hasCustomPrompt="1"/>
          </p:nvPr>
        </p:nvSpPr>
        <p:spPr>
          <a:xfrm>
            <a:off x="893926" y="900634"/>
            <a:ext cx="6583453" cy="813866"/>
          </a:xfrm>
          <a:prstGeom prst="rect">
            <a:avLst/>
          </a:prstGeom>
        </p:spPr>
        <p:txBody>
          <a:bodyPr lIns="0" tIns="0" rIns="0" bIns="0" anchor="t">
            <a:normAutofit/>
          </a:bodyPr>
          <a:lstStyle>
            <a:lvl1pPr marL="0" indent="0" algn="l">
              <a:lnSpc>
                <a:spcPts val="3430"/>
              </a:lnSpc>
              <a:spcBef>
                <a:spcPts val="0"/>
              </a:spcBef>
              <a:buNone/>
              <a:defRPr sz="3200" baseline="0">
                <a:solidFill>
                  <a:schemeClr val="tx1"/>
                </a:solidFill>
                <a:latin typeface="Arial" panose="020B0604020202020204" pitchFamily="34" charset="0"/>
                <a:ea typeface="微软雅黑" panose="020B0503020204020204" pitchFamily="34" charset="-122"/>
                <a:cs typeface="Arial" panose="020B0604020202020204" pitchFamily="34" charset="0"/>
              </a:defRPr>
            </a:lvl1pPr>
            <a:lvl2pPr marL="593725" indent="0" algn="ctr">
              <a:buNone/>
              <a:defRPr sz="2595"/>
            </a:lvl2pPr>
            <a:lvl3pPr marL="1187450" indent="0" algn="ctr">
              <a:buNone/>
              <a:defRPr sz="2335"/>
            </a:lvl3pPr>
            <a:lvl4pPr marL="1781175" indent="0" algn="ctr">
              <a:buNone/>
              <a:defRPr sz="2080"/>
            </a:lvl4pPr>
            <a:lvl5pPr marL="2374900" indent="0" algn="ctr">
              <a:buNone/>
              <a:defRPr sz="2080"/>
            </a:lvl5pPr>
            <a:lvl6pPr marL="2968625" indent="0" algn="ctr">
              <a:buNone/>
              <a:defRPr sz="2080"/>
            </a:lvl6pPr>
            <a:lvl7pPr marL="3561715" indent="0" algn="ctr">
              <a:buNone/>
              <a:defRPr sz="2080"/>
            </a:lvl7pPr>
            <a:lvl8pPr marL="4155440" indent="0" algn="ctr">
              <a:buNone/>
              <a:defRPr sz="2080"/>
            </a:lvl8pPr>
            <a:lvl9pPr marL="4749165" indent="0" algn="ctr">
              <a:buNone/>
              <a:defRPr sz="2080"/>
            </a:lvl9pPr>
          </a:lstStyle>
          <a:p>
            <a:r>
              <a:rPr lang="en-US" dirty="0"/>
              <a:t>Click to edit Master title style</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6_Title Slide">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email"/>
          <a:srcRect/>
          <a:stretch>
            <a:fillRect/>
          </a:stretch>
        </p:blipFill>
        <p:spPr>
          <a:xfrm>
            <a:off x="1" y="-36206"/>
            <a:ext cx="12192000" cy="5638471"/>
          </a:xfrm>
          <a:prstGeom prst="rect">
            <a:avLst/>
          </a:prstGeom>
        </p:spPr>
      </p:pic>
      <p:sp>
        <p:nvSpPr>
          <p:cNvPr id="2" name="Title 1"/>
          <p:cNvSpPr>
            <a:spLocks noGrp="1"/>
          </p:cNvSpPr>
          <p:nvPr>
            <p:ph type="ctrTitle" hasCustomPrompt="1"/>
          </p:nvPr>
        </p:nvSpPr>
        <p:spPr>
          <a:xfrm>
            <a:off x="898646" y="907093"/>
            <a:ext cx="6557247" cy="690255"/>
          </a:xfrm>
          <a:prstGeom prst="rect">
            <a:avLst/>
          </a:prstGeom>
        </p:spPr>
        <p:txBody>
          <a:bodyPr lIns="0" tIns="0" rIns="0" bIns="0" anchor="t">
            <a:normAutofit/>
          </a:bodyPr>
          <a:lstStyle>
            <a:lvl1pPr algn="l">
              <a:defRPr sz="3200" b="0" i="0">
                <a:solidFill>
                  <a:srgbClr val="575756"/>
                </a:solidFill>
                <a:latin typeface="微软雅黑" panose="020B0503020204020204" pitchFamily="34" charset="-122"/>
                <a:ea typeface="微软雅黑" panose="020B0503020204020204" pitchFamily="34" charset="-122"/>
              </a:defRPr>
            </a:lvl1pPr>
          </a:lstStyle>
          <a:p>
            <a:r>
              <a:rPr lang="zh-CN" altLang="en-US" dirty="0"/>
              <a:t>单击此处添加标题</a:t>
            </a:r>
            <a:endParaRPr lang="en-US" dirty="0"/>
          </a:p>
        </p:txBody>
      </p:sp>
      <p:sp>
        <p:nvSpPr>
          <p:cNvPr id="8" name="L 形 7"/>
          <p:cNvSpPr/>
          <p:nvPr userDrawn="1"/>
        </p:nvSpPr>
        <p:spPr>
          <a:xfrm rot="5400000">
            <a:off x="7926733" y="1657695"/>
            <a:ext cx="701032" cy="717656"/>
          </a:xfrm>
          <a:prstGeom prst="corner">
            <a:avLst>
              <a:gd name="adj1" fmla="val 3243"/>
              <a:gd name="adj2" fmla="val 3048"/>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1" lang="zh-CN" altLang="en-US" sz="900">
              <a:solidFill>
                <a:srgbClr val="1D1D1A"/>
              </a:solidFill>
            </a:endParaRPr>
          </a:p>
        </p:txBody>
      </p:sp>
      <p:sp>
        <p:nvSpPr>
          <p:cNvPr id="5" name="Text Placeholder 5"/>
          <p:cNvSpPr>
            <a:spLocks noGrp="1"/>
          </p:cNvSpPr>
          <p:nvPr>
            <p:ph type="body" sz="quarter" idx="10" hasCustomPrompt="1"/>
          </p:nvPr>
        </p:nvSpPr>
        <p:spPr>
          <a:xfrm>
            <a:off x="928897" y="1949372"/>
            <a:ext cx="6533290" cy="643926"/>
          </a:xfrm>
        </p:spPr>
        <p:txBody>
          <a:bodyPr/>
          <a:lstStyle>
            <a:lvl1pPr>
              <a:defRPr sz="1400">
                <a:solidFill>
                  <a:srgbClr val="575756"/>
                </a:solidFill>
              </a:defRPr>
            </a:lvl1pPr>
          </a:lstStyle>
          <a:p>
            <a:pPr lvl="0"/>
            <a:r>
              <a:rPr lang="zh-CN" altLang="en-US" dirty="0"/>
              <a:t>单击此处添加文本</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标题和内容-lll">
    <p:spTree>
      <p:nvGrpSpPr>
        <p:cNvPr id="1" name=""/>
        <p:cNvGrpSpPr/>
        <p:nvPr/>
      </p:nvGrpSpPr>
      <p:grpSpPr>
        <a:xfrm>
          <a:off x="0" y="0"/>
          <a:ext cx="0" cy="0"/>
          <a:chOff x="0" y="0"/>
          <a:chExt cx="0" cy="0"/>
        </a:xfrm>
      </p:grpSpPr>
      <p:sp>
        <p:nvSpPr>
          <p:cNvPr id="2" name="标题 1"/>
          <p:cNvSpPr>
            <a:spLocks noGrp="1"/>
          </p:cNvSpPr>
          <p:nvPr>
            <p:ph type="title"/>
          </p:nvPr>
        </p:nvSpPr>
        <p:spPr>
          <a:xfrm>
            <a:off x="624816" y="332656"/>
            <a:ext cx="10940223" cy="941172"/>
          </a:xfrm>
          <a:prstGeom prst="rect">
            <a:avLst/>
          </a:prstGeom>
        </p:spPr>
        <p:txBody>
          <a:bodyPr anchor="ctr"/>
          <a:lstStyle>
            <a:lvl1pPr algn="l">
              <a:defRPr sz="3200" b="1">
                <a:solidFill>
                  <a:schemeClr val="bg1"/>
                </a:solidFill>
                <a:latin typeface="FrutigerNext LT Medium" panose="020B0603040504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626961" y="1636017"/>
            <a:ext cx="10940223" cy="4529288"/>
          </a:xfrm>
          <a:prstGeom prst="rect">
            <a:avLst/>
          </a:prstGeom>
        </p:spPr>
        <p:txBody>
          <a:bodyPr/>
          <a:lstStyle>
            <a:lvl1pPr>
              <a:defRPr sz="3200">
                <a:solidFill>
                  <a:schemeClr val="bg1"/>
                </a:solidFill>
                <a:latin typeface="FrutigerNext LT Medium" panose="020B0603040504020204" pitchFamily="34" charset="0"/>
              </a:defRPr>
            </a:lvl1pPr>
            <a:lvl2pPr>
              <a:defRPr sz="2800">
                <a:solidFill>
                  <a:schemeClr val="bg1"/>
                </a:solidFill>
                <a:latin typeface="FrutigerNext LT Medium" panose="020B0603040504020204" pitchFamily="34" charset="0"/>
              </a:defRPr>
            </a:lvl2pPr>
            <a:lvl3pPr>
              <a:defRPr sz="2000">
                <a:solidFill>
                  <a:schemeClr val="bg1"/>
                </a:solidFill>
                <a:latin typeface="FrutigerNext LT Medium" panose="020B0603040504020204" pitchFamily="34" charset="0"/>
              </a:defRPr>
            </a:lvl3pPr>
            <a:lvl4pPr>
              <a:defRPr sz="1800">
                <a:solidFill>
                  <a:schemeClr val="bg1"/>
                </a:solidFill>
                <a:latin typeface="FrutigerNext LT Medium" panose="020B0603040504020204" pitchFamily="34" charset="0"/>
              </a:defRPr>
            </a:lvl4pPr>
            <a:lvl5pPr>
              <a:defRPr sz="1800">
                <a:solidFill>
                  <a:schemeClr val="bg1"/>
                </a:solidFill>
                <a:latin typeface="FrutigerNext LT Medium" panose="020B0603040504020204" pitchFamily="34"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7873" y="365126"/>
            <a:ext cx="10516255" cy="1325563"/>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标题和内容-lll">
    <p:spTree>
      <p:nvGrpSpPr>
        <p:cNvPr id="1" name=""/>
        <p:cNvGrpSpPr/>
        <p:nvPr/>
      </p:nvGrpSpPr>
      <p:grpSpPr>
        <a:xfrm>
          <a:off x="0" y="0"/>
          <a:ext cx="0" cy="0"/>
          <a:chOff x="0" y="0"/>
          <a:chExt cx="0" cy="0"/>
        </a:xfrm>
      </p:grpSpPr>
      <p:sp>
        <p:nvSpPr>
          <p:cNvPr id="2" name="标题 1"/>
          <p:cNvSpPr>
            <a:spLocks noGrp="1"/>
          </p:cNvSpPr>
          <p:nvPr>
            <p:ph type="title"/>
          </p:nvPr>
        </p:nvSpPr>
        <p:spPr>
          <a:xfrm>
            <a:off x="624816" y="332656"/>
            <a:ext cx="10940223" cy="941172"/>
          </a:xfrm>
          <a:prstGeom prst="rect">
            <a:avLst/>
          </a:prstGeom>
        </p:spPr>
        <p:txBody>
          <a:bodyPr anchor="ctr"/>
          <a:lstStyle>
            <a:lvl1pPr algn="l">
              <a:defRPr sz="3200" b="1">
                <a:solidFill>
                  <a:schemeClr val="bg1"/>
                </a:solidFill>
                <a:latin typeface="FrutigerNext LT Medium" panose="020B0603040504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626961" y="1636017"/>
            <a:ext cx="10940223" cy="4529288"/>
          </a:xfrm>
          <a:prstGeom prst="rect">
            <a:avLst/>
          </a:prstGeom>
        </p:spPr>
        <p:txBody>
          <a:bodyPr/>
          <a:lstStyle>
            <a:lvl1pPr>
              <a:defRPr sz="3200">
                <a:solidFill>
                  <a:schemeClr val="bg1"/>
                </a:solidFill>
                <a:latin typeface="FrutigerNext LT Medium" panose="020B0603040504020204" pitchFamily="34" charset="0"/>
              </a:defRPr>
            </a:lvl1pPr>
            <a:lvl2pPr>
              <a:defRPr sz="2800">
                <a:solidFill>
                  <a:schemeClr val="bg1"/>
                </a:solidFill>
                <a:latin typeface="FrutigerNext LT Medium" panose="020B0603040504020204" pitchFamily="34" charset="0"/>
              </a:defRPr>
            </a:lvl2pPr>
            <a:lvl3pPr>
              <a:defRPr sz="2000">
                <a:solidFill>
                  <a:schemeClr val="bg1"/>
                </a:solidFill>
                <a:latin typeface="FrutigerNext LT Medium" panose="020B0603040504020204" pitchFamily="34" charset="0"/>
              </a:defRPr>
            </a:lvl3pPr>
            <a:lvl4pPr>
              <a:defRPr sz="1800">
                <a:solidFill>
                  <a:schemeClr val="bg1"/>
                </a:solidFill>
                <a:latin typeface="FrutigerNext LT Medium" panose="020B0603040504020204" pitchFamily="34" charset="0"/>
              </a:defRPr>
            </a:lvl4pPr>
            <a:lvl5pPr>
              <a:defRPr sz="1800">
                <a:solidFill>
                  <a:schemeClr val="bg1"/>
                </a:solidFill>
                <a:latin typeface="FrutigerNext LT Medium" panose="020B0603040504020204" pitchFamily="34"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Chinese text pag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728890" y="456134"/>
            <a:ext cx="10736446" cy="993400"/>
          </a:xfrm>
          <a:prstGeom prst="rect">
            <a:avLst/>
          </a:prstGeom>
        </p:spPr>
        <p:txBody>
          <a:bodyPr lIns="0" tIns="0" rIns="0" bIns="0" anchor="t">
            <a:normAutofit/>
          </a:bodyPr>
          <a:lstStyle>
            <a:lvl1pPr marL="0" indent="0" algn="l">
              <a:lnSpc>
                <a:spcPts val="3430"/>
              </a:lnSpc>
              <a:spcBef>
                <a:spcPts val="0"/>
              </a:spcBef>
              <a:buNone/>
              <a:defRPr sz="2400" baseline="0">
                <a:solidFill>
                  <a:schemeClr val="tx1"/>
                </a:solidFill>
                <a:latin typeface="Arial" panose="020B0604020202020204" pitchFamily="34" charset="0"/>
                <a:ea typeface="微软雅黑" panose="020B0503020204020204" pitchFamily="34" charset="-122"/>
                <a:cs typeface="Arial" panose="020B0604020202020204" pitchFamily="34" charset="0"/>
              </a:defRPr>
            </a:lvl1pPr>
            <a:lvl2pPr marL="593725" indent="0" algn="ctr">
              <a:buNone/>
              <a:defRPr sz="2595"/>
            </a:lvl2pPr>
            <a:lvl3pPr marL="1187450" indent="0" algn="ctr">
              <a:buNone/>
              <a:defRPr sz="2335"/>
            </a:lvl3pPr>
            <a:lvl4pPr marL="1781175" indent="0" algn="ctr">
              <a:buNone/>
              <a:defRPr sz="2080"/>
            </a:lvl4pPr>
            <a:lvl5pPr marL="2374900" indent="0" algn="ctr">
              <a:buNone/>
              <a:defRPr sz="2080"/>
            </a:lvl5pPr>
            <a:lvl6pPr marL="2968625" indent="0" algn="ctr">
              <a:buNone/>
              <a:defRPr sz="2080"/>
            </a:lvl6pPr>
            <a:lvl7pPr marL="3561715" indent="0" algn="ctr">
              <a:buNone/>
              <a:defRPr sz="2080"/>
            </a:lvl7pPr>
            <a:lvl8pPr marL="4155440" indent="0" algn="ctr">
              <a:buNone/>
              <a:defRPr sz="2080"/>
            </a:lvl8pPr>
            <a:lvl9pPr marL="4749165" indent="0" algn="ctr">
              <a:buNone/>
              <a:defRPr sz="2080"/>
            </a:lvl9pPr>
          </a:lstStyle>
          <a:p>
            <a:r>
              <a:rPr lang="en-US" altLang="zh-CN" dirty="0"/>
              <a:t>Ari</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grpSp>
        <p:nvGrpSpPr>
          <p:cNvPr id="7" name="组合 6"/>
          <p:cNvGrpSpPr/>
          <p:nvPr userDrawn="1"/>
        </p:nvGrpSpPr>
        <p:grpSpPr>
          <a:xfrm>
            <a:off x="317676" y="136125"/>
            <a:ext cx="610769" cy="916331"/>
            <a:chOff x="7916521" y="2666788"/>
            <a:chExt cx="897926" cy="1346800"/>
          </a:xfrm>
        </p:grpSpPr>
        <p:sp>
          <p:nvSpPr>
            <p:cNvPr id="8" name="等腰三角形 7"/>
            <p:cNvSpPr/>
            <p:nvPr/>
          </p:nvSpPr>
          <p:spPr>
            <a:xfrm rot="3259845">
              <a:off x="7959210" y="2752276"/>
              <a:ext cx="940726" cy="769749"/>
            </a:xfrm>
            <a:prstGeom prst="triangle">
              <a:avLst/>
            </a:prstGeom>
            <a:solidFill>
              <a:srgbClr val="003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Wingdings" panose="05000000000000000000" pitchFamily="2" charset="2"/>
                <a:buNone/>
              </a:pPr>
              <a:endParaRPr lang="zh-CN" altLang="en-US">
                <a:solidFill>
                  <a:prstClr val="white"/>
                </a:solidFill>
              </a:endParaRPr>
            </a:p>
          </p:txBody>
        </p:sp>
        <p:sp>
          <p:nvSpPr>
            <p:cNvPr id="9" name="任意多边形 8"/>
            <p:cNvSpPr/>
            <p:nvPr/>
          </p:nvSpPr>
          <p:spPr>
            <a:xfrm rot="3259845">
              <a:off x="8066214" y="3046307"/>
              <a:ext cx="470364" cy="769750"/>
            </a:xfrm>
            <a:custGeom>
              <a:avLst/>
              <a:gdLst>
                <a:gd name="connsiteX0" fmla="*/ 0 w 470364"/>
                <a:gd name="connsiteY0" fmla="*/ 769750 h 769750"/>
                <a:gd name="connsiteX1" fmla="*/ 0 w 470364"/>
                <a:gd name="connsiteY1" fmla="*/ 3 h 769750"/>
                <a:gd name="connsiteX2" fmla="*/ 1 w 470364"/>
                <a:gd name="connsiteY2" fmla="*/ 0 h 769750"/>
                <a:gd name="connsiteX3" fmla="*/ 470364 w 470364"/>
                <a:gd name="connsiteY3" fmla="*/ 769750 h 769750"/>
              </a:gdLst>
              <a:ahLst/>
              <a:cxnLst>
                <a:cxn ang="0">
                  <a:pos x="connsiteX0" y="connsiteY0"/>
                </a:cxn>
                <a:cxn ang="0">
                  <a:pos x="connsiteX1" y="connsiteY1"/>
                </a:cxn>
                <a:cxn ang="0">
                  <a:pos x="connsiteX2" y="connsiteY2"/>
                </a:cxn>
                <a:cxn ang="0">
                  <a:pos x="connsiteX3" y="connsiteY3"/>
                </a:cxn>
              </a:cxnLst>
              <a:rect l="l" t="t" r="r" b="b"/>
              <a:pathLst>
                <a:path w="470364" h="769750">
                  <a:moveTo>
                    <a:pt x="0" y="769750"/>
                  </a:moveTo>
                  <a:lnTo>
                    <a:pt x="0" y="3"/>
                  </a:lnTo>
                  <a:lnTo>
                    <a:pt x="1" y="0"/>
                  </a:lnTo>
                  <a:lnTo>
                    <a:pt x="470364" y="769750"/>
                  </a:lnTo>
                  <a:close/>
                </a:path>
              </a:pathLst>
            </a:custGeom>
            <a:solidFill>
              <a:srgbClr val="018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Wingdings" panose="05000000000000000000" pitchFamily="2" charset="2"/>
                <a:buNone/>
              </a:pPr>
              <a:endParaRPr lang="zh-CN" altLang="en-US">
                <a:solidFill>
                  <a:prstClr val="white"/>
                </a:solidFill>
              </a:endParaRPr>
            </a:p>
          </p:txBody>
        </p:sp>
        <p:sp>
          <p:nvSpPr>
            <p:cNvPr id="10" name="任意多边形 9"/>
            <p:cNvSpPr/>
            <p:nvPr/>
          </p:nvSpPr>
          <p:spPr>
            <a:xfrm rot="3259845">
              <a:off x="8066214" y="3393531"/>
              <a:ext cx="470364" cy="769750"/>
            </a:xfrm>
            <a:custGeom>
              <a:avLst/>
              <a:gdLst>
                <a:gd name="connsiteX0" fmla="*/ 0 w 470364"/>
                <a:gd name="connsiteY0" fmla="*/ 769750 h 769750"/>
                <a:gd name="connsiteX1" fmla="*/ 0 w 470364"/>
                <a:gd name="connsiteY1" fmla="*/ 3 h 769750"/>
                <a:gd name="connsiteX2" fmla="*/ 1 w 470364"/>
                <a:gd name="connsiteY2" fmla="*/ 0 h 769750"/>
                <a:gd name="connsiteX3" fmla="*/ 470364 w 470364"/>
                <a:gd name="connsiteY3" fmla="*/ 769750 h 769750"/>
              </a:gdLst>
              <a:ahLst/>
              <a:cxnLst>
                <a:cxn ang="0">
                  <a:pos x="connsiteX0" y="connsiteY0"/>
                </a:cxn>
                <a:cxn ang="0">
                  <a:pos x="connsiteX1" y="connsiteY1"/>
                </a:cxn>
                <a:cxn ang="0">
                  <a:pos x="connsiteX2" y="connsiteY2"/>
                </a:cxn>
                <a:cxn ang="0">
                  <a:pos x="connsiteX3" y="connsiteY3"/>
                </a:cxn>
              </a:cxnLst>
              <a:rect l="l" t="t" r="r" b="b"/>
              <a:pathLst>
                <a:path w="470364" h="769750">
                  <a:moveTo>
                    <a:pt x="0" y="769750"/>
                  </a:moveTo>
                  <a:lnTo>
                    <a:pt x="0" y="3"/>
                  </a:lnTo>
                  <a:lnTo>
                    <a:pt x="1" y="0"/>
                  </a:lnTo>
                  <a:lnTo>
                    <a:pt x="470364" y="769750"/>
                  </a:lnTo>
                  <a:close/>
                </a:path>
              </a:pathLst>
            </a:custGeom>
            <a:solidFill>
              <a:srgbClr val="0185C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Wingdings" panose="05000000000000000000" pitchFamily="2" charset="2"/>
                <a:buNone/>
              </a:pPr>
              <a:endParaRPr lang="zh-CN" altLang="en-US">
                <a:solidFill>
                  <a:prstClr val="white"/>
                </a:solidFill>
              </a:endParaRPr>
            </a:p>
          </p:txBody>
        </p:sp>
      </p:grpSp>
      <p:cxnSp>
        <p:nvCxnSpPr>
          <p:cNvPr id="11" name="直接连接符 10"/>
          <p:cNvCxnSpPr/>
          <p:nvPr userDrawn="1"/>
        </p:nvCxnSpPr>
        <p:spPr>
          <a:xfrm>
            <a:off x="335360" y="6525344"/>
            <a:ext cx="1151114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标题 1"/>
          <p:cNvSpPr>
            <a:spLocks noGrp="1"/>
          </p:cNvSpPr>
          <p:nvPr>
            <p:ph type="title"/>
          </p:nvPr>
        </p:nvSpPr>
        <p:spPr>
          <a:xfrm>
            <a:off x="982663" y="335130"/>
            <a:ext cx="11040533" cy="468516"/>
          </a:xfrm>
          <a:prstGeom prst="rect">
            <a:avLst/>
          </a:prstGeom>
        </p:spPr>
        <p:txBody>
          <a:bodyPr/>
          <a:lstStyle>
            <a:lvl1pPr>
              <a:defRPr sz="2800" b="1">
                <a:solidFill>
                  <a:srgbClr val="0185CF"/>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13" name="矩形 12"/>
          <p:cNvSpPr/>
          <p:nvPr userDrawn="1"/>
        </p:nvSpPr>
        <p:spPr>
          <a:xfrm>
            <a:off x="-960784" y="0"/>
            <a:ext cx="720080" cy="576064"/>
          </a:xfrm>
          <a:prstGeom prst="rect">
            <a:avLst/>
          </a:prstGeom>
          <a:solidFill>
            <a:srgbClr val="0048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zh-CN" altLang="en-US" sz="2000" dirty="0">
              <a:solidFill>
                <a:prstClr val="white"/>
              </a:solidFill>
            </a:endParaRPr>
          </a:p>
        </p:txBody>
      </p:sp>
      <p:sp>
        <p:nvSpPr>
          <p:cNvPr id="14" name="矩形 13"/>
          <p:cNvSpPr/>
          <p:nvPr userDrawn="1"/>
        </p:nvSpPr>
        <p:spPr>
          <a:xfrm>
            <a:off x="-960784" y="617532"/>
            <a:ext cx="720080" cy="576064"/>
          </a:xfrm>
          <a:prstGeom prst="rect">
            <a:avLst/>
          </a:prstGeom>
          <a:solidFill>
            <a:srgbClr val="CB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zh-CN" altLang="en-US" sz="2000" dirty="0">
              <a:solidFill>
                <a:prstClr val="white"/>
              </a:solidFill>
            </a:endParaRPr>
          </a:p>
        </p:txBody>
      </p:sp>
      <p:sp>
        <p:nvSpPr>
          <p:cNvPr id="15" name="矩形 14"/>
          <p:cNvSpPr/>
          <p:nvPr userDrawn="1"/>
        </p:nvSpPr>
        <p:spPr>
          <a:xfrm>
            <a:off x="-960784" y="1852596"/>
            <a:ext cx="720080" cy="576064"/>
          </a:xfrm>
          <a:prstGeom prst="rect">
            <a:avLst/>
          </a:prstGeom>
          <a:solidFill>
            <a:srgbClr val="95B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zh-CN" altLang="en-US" sz="2000" dirty="0">
              <a:solidFill>
                <a:prstClr val="white"/>
              </a:solidFill>
            </a:endParaRPr>
          </a:p>
        </p:txBody>
      </p:sp>
      <p:sp>
        <p:nvSpPr>
          <p:cNvPr id="16" name="矩形 15"/>
          <p:cNvSpPr/>
          <p:nvPr userDrawn="1"/>
        </p:nvSpPr>
        <p:spPr>
          <a:xfrm>
            <a:off x="-960784" y="2470129"/>
            <a:ext cx="720080" cy="576064"/>
          </a:xfrm>
          <a:prstGeom prst="rect">
            <a:avLst/>
          </a:prstGeom>
          <a:solidFill>
            <a:srgbClr val="EAF0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zh-CN" altLang="en-US" sz="2000" dirty="0">
              <a:solidFill>
                <a:prstClr val="white"/>
              </a:solidFill>
            </a:endParaRPr>
          </a:p>
        </p:txBody>
      </p:sp>
      <p:sp>
        <p:nvSpPr>
          <p:cNvPr id="17" name="矩形 16"/>
          <p:cNvSpPr/>
          <p:nvPr userDrawn="1"/>
        </p:nvSpPr>
        <p:spPr>
          <a:xfrm>
            <a:off x="-960784" y="1235064"/>
            <a:ext cx="720080" cy="576064"/>
          </a:xfrm>
          <a:prstGeom prst="rect">
            <a:avLst/>
          </a:prstGeom>
          <a:solidFill>
            <a:srgbClr val="018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zh-CN" altLang="en-US" sz="2000" dirty="0">
              <a:solidFill>
                <a:prstClr val="white"/>
              </a:solidFill>
            </a:endParaRPr>
          </a:p>
        </p:txBody>
      </p:sp>
      <p:sp>
        <p:nvSpPr>
          <p:cNvPr id="18" name="矩形 17"/>
          <p:cNvSpPr/>
          <p:nvPr userDrawn="1"/>
        </p:nvSpPr>
        <p:spPr>
          <a:xfrm>
            <a:off x="-960784" y="3101079"/>
            <a:ext cx="720080" cy="763381"/>
          </a:xfrm>
          <a:prstGeom prst="rect">
            <a:avLst/>
          </a:prstGeom>
          <a:solidFill>
            <a:srgbClr val="F27B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lnSpc>
                <a:spcPct val="150000"/>
              </a:lnSpc>
              <a:spcBef>
                <a:spcPct val="0"/>
              </a:spcBef>
              <a:spcAft>
                <a:spcPct val="0"/>
              </a:spcAft>
            </a:pPr>
            <a:endParaRPr lang="zh-CN" altLang="en-US" sz="2000" dirty="0">
              <a:solidFill>
                <a:prstClr val="white"/>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6_Chinese text pag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728890" y="456134"/>
            <a:ext cx="10736446" cy="993400"/>
          </a:xfrm>
          <a:prstGeom prst="rect">
            <a:avLst/>
          </a:prstGeom>
        </p:spPr>
        <p:txBody>
          <a:bodyPr lIns="0" tIns="0" rIns="0" bIns="0" anchor="t">
            <a:normAutofit/>
          </a:bodyPr>
          <a:lstStyle>
            <a:lvl1pPr marL="0" indent="0" algn="l">
              <a:lnSpc>
                <a:spcPts val="3430"/>
              </a:lnSpc>
              <a:spcBef>
                <a:spcPts val="0"/>
              </a:spcBef>
              <a:buNone/>
              <a:defRPr sz="2800" baseline="0">
                <a:solidFill>
                  <a:schemeClr val="tx1"/>
                </a:solidFill>
                <a:latin typeface="微软雅黑" panose="020B0503020204020204" pitchFamily="34" charset="-122"/>
                <a:ea typeface="微软雅黑" panose="020B0503020204020204" pitchFamily="34" charset="-122"/>
              </a:defRPr>
            </a:lvl1pPr>
            <a:lvl2pPr marL="593725" indent="0" algn="ctr">
              <a:buNone/>
              <a:defRPr sz="2595"/>
            </a:lvl2pPr>
            <a:lvl3pPr marL="1187450" indent="0" algn="ctr">
              <a:buNone/>
              <a:defRPr sz="2335"/>
            </a:lvl3pPr>
            <a:lvl4pPr marL="1781175" indent="0" algn="ctr">
              <a:buNone/>
              <a:defRPr sz="2080"/>
            </a:lvl4pPr>
            <a:lvl5pPr marL="2374900" indent="0" algn="ctr">
              <a:buNone/>
              <a:defRPr sz="2080"/>
            </a:lvl5pPr>
            <a:lvl6pPr marL="2968625" indent="0" algn="ctr">
              <a:buNone/>
              <a:defRPr sz="2080"/>
            </a:lvl6pPr>
            <a:lvl7pPr marL="3561715" indent="0" algn="ctr">
              <a:buNone/>
              <a:defRPr sz="2080"/>
            </a:lvl7pPr>
            <a:lvl8pPr marL="4155440" indent="0" algn="ctr">
              <a:buNone/>
              <a:defRPr sz="2080"/>
            </a:lvl8pPr>
            <a:lvl9pPr marL="4749165" indent="0" algn="ctr">
              <a:buNone/>
              <a:defRPr sz="2080"/>
            </a:lvl9pPr>
          </a:lstStyle>
          <a:p>
            <a:r>
              <a:rPr lang="zh-CN" altLang="en-US" dirty="0"/>
              <a:t>单击此处添加标题</a:t>
            </a:r>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Chinese text pag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728890" y="456134"/>
            <a:ext cx="10736446" cy="993400"/>
          </a:xfrm>
          <a:prstGeom prst="rect">
            <a:avLst/>
          </a:prstGeom>
        </p:spPr>
        <p:txBody>
          <a:bodyPr lIns="0" tIns="0" rIns="0" bIns="0" anchor="t">
            <a:normAutofit/>
          </a:bodyPr>
          <a:lstStyle>
            <a:lvl1pPr marL="0" indent="0" algn="l">
              <a:lnSpc>
                <a:spcPts val="3430"/>
              </a:lnSpc>
              <a:spcBef>
                <a:spcPts val="0"/>
              </a:spcBef>
              <a:buNone/>
              <a:defRPr sz="2800" baseline="0">
                <a:solidFill>
                  <a:schemeClr val="tx1"/>
                </a:solidFill>
                <a:latin typeface="微软雅黑" panose="020B0503020204020204" pitchFamily="34" charset="-122"/>
                <a:ea typeface="微软雅黑" panose="020B0503020204020204" pitchFamily="34" charset="-122"/>
              </a:defRPr>
            </a:lvl1pPr>
            <a:lvl2pPr marL="593725" indent="0" algn="ctr">
              <a:buNone/>
              <a:defRPr sz="2595"/>
            </a:lvl2pPr>
            <a:lvl3pPr marL="1187450" indent="0" algn="ctr">
              <a:buNone/>
              <a:defRPr sz="2335"/>
            </a:lvl3pPr>
            <a:lvl4pPr marL="1781175" indent="0" algn="ctr">
              <a:buNone/>
              <a:defRPr sz="2080"/>
            </a:lvl4pPr>
            <a:lvl5pPr marL="2374900" indent="0" algn="ctr">
              <a:buNone/>
              <a:defRPr sz="2080"/>
            </a:lvl5pPr>
            <a:lvl6pPr marL="2968625" indent="0" algn="ctr">
              <a:buNone/>
              <a:defRPr sz="2080"/>
            </a:lvl6pPr>
            <a:lvl7pPr marL="3561715" indent="0" algn="ctr">
              <a:buNone/>
              <a:defRPr sz="2080"/>
            </a:lvl7pPr>
            <a:lvl8pPr marL="4155440" indent="0" algn="ctr">
              <a:buNone/>
              <a:defRPr sz="2080"/>
            </a:lvl8pPr>
            <a:lvl9pPr marL="4749165" indent="0" algn="ctr">
              <a:buNone/>
              <a:defRPr sz="2080"/>
            </a:lvl9pPr>
          </a:lstStyle>
          <a:p>
            <a:r>
              <a:rPr lang="zh-CN" altLang="en-US" dirty="0"/>
              <a:t>单击此处添加标题</a:t>
            </a:r>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15" name="Content Placeholder 3"/>
          <p:cNvSpPr>
            <a:spLocks noGrp="1"/>
          </p:cNvSpPr>
          <p:nvPr>
            <p:ph sz="half" idx="13" hasCustomPrompt="1"/>
          </p:nvPr>
        </p:nvSpPr>
        <p:spPr>
          <a:xfrm>
            <a:off x="0" y="943769"/>
            <a:ext cx="12192000" cy="1502549"/>
          </a:xfrm>
          <a:prstGeom prst="rect">
            <a:avLst/>
          </a:prstGeom>
        </p:spPr>
        <p:txBody>
          <a:bodyPr>
            <a:noAutofit/>
          </a:bodyPr>
          <a:lstStyle>
            <a:lvl1pPr marL="0" indent="0" algn="ctr">
              <a:buNone/>
              <a:defRPr sz="3200" b="0" baseline="0">
                <a:solidFill>
                  <a:schemeClr val="bg1"/>
                </a:solidFill>
                <a:latin typeface="Arial" panose="020B0604020202020204" pitchFamily="34" charset="0"/>
                <a:cs typeface="Arial" panose="020B0604020202020204" pitchFamily="34" charset="0"/>
              </a:defRPr>
            </a:lvl1pPr>
          </a:lstStyle>
          <a:p>
            <a:pPr lvl="0"/>
            <a:r>
              <a:rPr lang="en-US" dirty="0"/>
              <a:t>Click to edit Master title</a:t>
            </a:r>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chemeClr val="accent5">
            <a:lumMod val="50000"/>
          </a:schemeClr>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904"/>
          </a:xfrm>
          <a:prstGeom prst="rect">
            <a:avLst/>
          </a:prstGeom>
        </p:spPr>
      </p:pic>
      <p:pic>
        <p:nvPicPr>
          <p:cNvPr id="216" name="图片 2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14" name="矩形 213"/>
          <p:cNvSpPr/>
          <p:nvPr userDrawn="1"/>
        </p:nvSpPr>
        <p:spPr>
          <a:xfrm>
            <a:off x="0" y="2531584"/>
            <a:ext cx="12192000" cy="3334327"/>
          </a:xfrm>
          <a:prstGeom prst="rect">
            <a:avLst/>
          </a:prstGeom>
          <a:gradFill>
            <a:gsLst>
              <a:gs pos="81000">
                <a:srgbClr val="83FBF8">
                  <a:alpha val="0"/>
                </a:srgbClr>
              </a:gs>
              <a:gs pos="42000">
                <a:srgbClr val="83FBF8">
                  <a:alpha val="25000"/>
                </a:srgbClr>
              </a:gs>
              <a:gs pos="0">
                <a:schemeClr val="tx1">
                  <a:alpha val="0"/>
                </a:schemeClr>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prstClr val="white"/>
              </a:solidFill>
            </a:endParaRPr>
          </a:p>
        </p:txBody>
      </p:sp>
      <p:pic>
        <p:nvPicPr>
          <p:cNvPr id="48" name="图片 4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779093" y="4707567"/>
            <a:ext cx="2613169" cy="822906"/>
          </a:xfrm>
          <a:prstGeom prst="rect">
            <a:avLst/>
          </a:prstGeom>
        </p:spPr>
      </p:pic>
      <p:sp>
        <p:nvSpPr>
          <p:cNvPr id="213" name="Title 1"/>
          <p:cNvSpPr txBox="1"/>
          <p:nvPr userDrawn="1"/>
        </p:nvSpPr>
        <p:spPr>
          <a:xfrm>
            <a:off x="619519" y="4011294"/>
            <a:ext cx="10932317" cy="496428"/>
          </a:xfrm>
          <a:prstGeom prst="rect">
            <a:avLst/>
          </a:prstGeom>
        </p:spPr>
        <p:txBody>
          <a:bodyPr anchor="t">
            <a:noAutofit/>
          </a:bodyPr>
          <a:lstStyle>
            <a:lvl1pPr algn="ctr" defTabSz="433705" rtl="0" eaLnBrk="1" latinLnBrk="0" hangingPunct="1">
              <a:lnSpc>
                <a:spcPct val="90000"/>
              </a:lnSpc>
              <a:spcBef>
                <a:spcPct val="0"/>
              </a:spcBef>
              <a:buNone/>
              <a:defRPr sz="3200" b="0" i="0" kern="1200">
                <a:solidFill>
                  <a:schemeClr val="bg1"/>
                </a:solidFill>
                <a:latin typeface="微软雅黑" panose="020B0503020204020204" pitchFamily="34" charset="-122"/>
                <a:ea typeface="微软雅黑" panose="020B0503020204020204" pitchFamily="34" charset="-122"/>
                <a:cs typeface="+mj-cs"/>
              </a:defRPr>
            </a:lvl1pPr>
          </a:lstStyle>
          <a:p>
            <a:r>
              <a:rPr lang="en-US" altLang="zh-CN" sz="2000" dirty="0">
                <a:solidFill>
                  <a:prstClr val="white"/>
                </a:solidFill>
              </a:rPr>
              <a:t>Leading Site Energy Digitalization for Ubiquitous Green Connections and Computing</a:t>
            </a:r>
            <a:endParaRPr lang="en-US" sz="2000" dirty="0">
              <a:solidFill>
                <a:prstClr val="white"/>
              </a:solidFill>
            </a:endParaRPr>
          </a:p>
        </p:txBody>
      </p:sp>
      <p:sp>
        <p:nvSpPr>
          <p:cNvPr id="215" name="Title 1"/>
          <p:cNvSpPr txBox="1"/>
          <p:nvPr userDrawn="1"/>
        </p:nvSpPr>
        <p:spPr>
          <a:xfrm>
            <a:off x="619519" y="3358689"/>
            <a:ext cx="10932317" cy="496428"/>
          </a:xfrm>
          <a:prstGeom prst="rect">
            <a:avLst/>
          </a:prstGeom>
        </p:spPr>
        <p:txBody>
          <a:bodyPr anchor="t">
            <a:noAutofit/>
          </a:bodyPr>
          <a:lstStyle>
            <a:lvl1pPr algn="ctr" defTabSz="433705" rtl="0" eaLnBrk="1" latinLnBrk="0" hangingPunct="1">
              <a:lnSpc>
                <a:spcPct val="90000"/>
              </a:lnSpc>
              <a:spcBef>
                <a:spcPct val="0"/>
              </a:spcBef>
              <a:buNone/>
              <a:defRPr sz="3200" b="0" i="0" kern="1200">
                <a:solidFill>
                  <a:schemeClr val="bg1"/>
                </a:solidFill>
                <a:latin typeface="微软雅黑" panose="020B0503020204020204" pitchFamily="34" charset="-122"/>
                <a:ea typeface="微软雅黑" panose="020B0503020204020204" pitchFamily="34" charset="-122"/>
                <a:cs typeface="+mj-cs"/>
              </a:defRPr>
            </a:lvl1pPr>
          </a:lstStyle>
          <a:p>
            <a:r>
              <a:rPr lang="zh-CN" altLang="en-US" sz="2800" dirty="0">
                <a:solidFill>
                  <a:prstClr val="white"/>
                </a:solidFill>
              </a:rPr>
              <a:t>引领能源数字化，成就无处不在的绿色联接和计算</a:t>
            </a:r>
            <a:endParaRPr lang="en-US" sz="2800" dirty="0">
              <a:solidFill>
                <a:prstClr val="white"/>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15" name="Content Placeholder 3"/>
          <p:cNvSpPr>
            <a:spLocks noGrp="1"/>
          </p:cNvSpPr>
          <p:nvPr>
            <p:ph sz="half" idx="13" hasCustomPrompt="1"/>
          </p:nvPr>
        </p:nvSpPr>
        <p:spPr>
          <a:xfrm>
            <a:off x="0" y="943769"/>
            <a:ext cx="12192000" cy="1502549"/>
          </a:xfrm>
          <a:prstGeom prst="rect">
            <a:avLst/>
          </a:prstGeom>
        </p:spPr>
        <p:txBody>
          <a:bodyPr>
            <a:noAutofit/>
          </a:bodyPr>
          <a:lstStyle>
            <a:lvl1pPr marL="0" indent="0" algn="ctr">
              <a:buNone/>
              <a:defRPr sz="3200" b="0" baseline="0">
                <a:solidFill>
                  <a:schemeClr val="bg1"/>
                </a:solidFill>
                <a:latin typeface="Arial" panose="020B0604020202020204" pitchFamily="34" charset="0"/>
                <a:cs typeface="Arial" panose="020B0604020202020204" pitchFamily="34" charset="0"/>
              </a:defRPr>
            </a:lvl1pPr>
          </a:lstStyle>
          <a:p>
            <a:pPr lvl="0"/>
            <a:r>
              <a:rPr lang="en-US" dirty="0"/>
              <a:t>Click to edit Master title</a:t>
            </a:r>
            <a:endParaRPr lang="en-US" dirty="0"/>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507"/>
          </a:xfrm>
          <a:prstGeom prst="rect">
            <a:avLst/>
          </a:prstGeom>
        </p:spPr>
      </p:pic>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8897" y="623850"/>
            <a:ext cx="1817803" cy="397917"/>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chemeClr val="accent5">
            <a:lumMod val="50000"/>
          </a:schemeClr>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904"/>
          </a:xfrm>
          <a:prstGeom prst="rect">
            <a:avLst/>
          </a:prstGeom>
        </p:spPr>
      </p:pic>
      <p:pic>
        <p:nvPicPr>
          <p:cNvPr id="216" name="图片 2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14" name="矩形 213"/>
          <p:cNvSpPr/>
          <p:nvPr userDrawn="1"/>
        </p:nvSpPr>
        <p:spPr>
          <a:xfrm>
            <a:off x="0" y="2531584"/>
            <a:ext cx="12192000" cy="3334327"/>
          </a:xfrm>
          <a:prstGeom prst="rect">
            <a:avLst/>
          </a:prstGeom>
          <a:gradFill>
            <a:gsLst>
              <a:gs pos="81000">
                <a:srgbClr val="83FBF8">
                  <a:alpha val="0"/>
                </a:srgbClr>
              </a:gs>
              <a:gs pos="42000">
                <a:srgbClr val="83FBF8">
                  <a:alpha val="25000"/>
                </a:srgbClr>
              </a:gs>
              <a:gs pos="0">
                <a:schemeClr val="tx1">
                  <a:alpha val="0"/>
                </a:schemeClr>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prstClr val="white"/>
              </a:solidFill>
            </a:endParaRPr>
          </a:p>
        </p:txBody>
      </p:sp>
      <p:pic>
        <p:nvPicPr>
          <p:cNvPr id="48" name="图片 4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779093" y="4707567"/>
            <a:ext cx="2613169" cy="822906"/>
          </a:xfrm>
          <a:prstGeom prst="rect">
            <a:avLst/>
          </a:prstGeom>
        </p:spPr>
      </p:pic>
      <p:sp>
        <p:nvSpPr>
          <p:cNvPr id="213" name="Title 1"/>
          <p:cNvSpPr txBox="1"/>
          <p:nvPr userDrawn="1"/>
        </p:nvSpPr>
        <p:spPr>
          <a:xfrm>
            <a:off x="619519" y="4011294"/>
            <a:ext cx="10932317" cy="496428"/>
          </a:xfrm>
          <a:prstGeom prst="rect">
            <a:avLst/>
          </a:prstGeom>
        </p:spPr>
        <p:txBody>
          <a:bodyPr anchor="t">
            <a:noAutofit/>
          </a:bodyPr>
          <a:lstStyle>
            <a:lvl1pPr algn="ctr" defTabSz="433705" rtl="0" eaLnBrk="1" latinLnBrk="0" hangingPunct="1">
              <a:lnSpc>
                <a:spcPct val="90000"/>
              </a:lnSpc>
              <a:spcBef>
                <a:spcPct val="0"/>
              </a:spcBef>
              <a:buNone/>
              <a:defRPr sz="3200" b="0" i="0" kern="1200">
                <a:solidFill>
                  <a:schemeClr val="bg1"/>
                </a:solidFill>
                <a:latin typeface="微软雅黑" panose="020B0503020204020204" pitchFamily="34" charset="-122"/>
                <a:ea typeface="微软雅黑" panose="020B0503020204020204" pitchFamily="34" charset="-122"/>
                <a:cs typeface="+mj-cs"/>
              </a:defRPr>
            </a:lvl1pPr>
          </a:lstStyle>
          <a:p>
            <a:r>
              <a:rPr lang="en-US" altLang="zh-CN" sz="2000" dirty="0">
                <a:solidFill>
                  <a:prstClr val="white"/>
                </a:solidFill>
              </a:rPr>
              <a:t>Leading Site Energy Digitalization for Ubiquitous Green Connections and Computing</a:t>
            </a:r>
            <a:endParaRPr lang="en-US" sz="2000" dirty="0">
              <a:solidFill>
                <a:prstClr val="white"/>
              </a:solidFill>
            </a:endParaRPr>
          </a:p>
        </p:txBody>
      </p:sp>
      <p:sp>
        <p:nvSpPr>
          <p:cNvPr id="215" name="Title 1"/>
          <p:cNvSpPr txBox="1"/>
          <p:nvPr userDrawn="1"/>
        </p:nvSpPr>
        <p:spPr>
          <a:xfrm>
            <a:off x="619519" y="3358689"/>
            <a:ext cx="10932317" cy="496428"/>
          </a:xfrm>
          <a:prstGeom prst="rect">
            <a:avLst/>
          </a:prstGeom>
        </p:spPr>
        <p:txBody>
          <a:bodyPr anchor="t">
            <a:noAutofit/>
          </a:bodyPr>
          <a:lstStyle>
            <a:lvl1pPr algn="ctr" defTabSz="433705" rtl="0" eaLnBrk="1" latinLnBrk="0" hangingPunct="1">
              <a:lnSpc>
                <a:spcPct val="90000"/>
              </a:lnSpc>
              <a:spcBef>
                <a:spcPct val="0"/>
              </a:spcBef>
              <a:buNone/>
              <a:defRPr sz="3200" b="0" i="0" kern="1200">
                <a:solidFill>
                  <a:schemeClr val="bg1"/>
                </a:solidFill>
                <a:latin typeface="微软雅黑" panose="020B0503020204020204" pitchFamily="34" charset="-122"/>
                <a:ea typeface="微软雅黑" panose="020B0503020204020204" pitchFamily="34" charset="-122"/>
                <a:cs typeface="+mj-cs"/>
              </a:defRPr>
            </a:lvl1pPr>
          </a:lstStyle>
          <a:p>
            <a:r>
              <a:rPr lang="zh-CN" altLang="en-US" sz="2800" dirty="0">
                <a:solidFill>
                  <a:prstClr val="white"/>
                </a:solidFill>
              </a:rPr>
              <a:t>引领能源数字化，成就无处不在的绿色联接和计算</a:t>
            </a:r>
            <a:endParaRPr lang="en-US" sz="2800" dirty="0">
              <a:solidFill>
                <a:prstClr val="white"/>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517453" y="165101"/>
            <a:ext cx="11157095" cy="888186"/>
          </a:xfrm>
        </p:spPr>
        <p:txBody>
          <a:bodyPr>
            <a:noAutofit/>
          </a:bodyPr>
          <a:lstStyle>
            <a:lvl1pPr marL="0" marR="0" indent="0" algn="l" defTabSz="1219200" rtl="0" eaLnBrk="1" fontAlgn="auto" latinLnBrk="0" hangingPunct="1">
              <a:lnSpc>
                <a:spcPct val="100000"/>
              </a:lnSpc>
              <a:spcBef>
                <a:spcPct val="0"/>
              </a:spcBef>
              <a:spcAft>
                <a:spcPts val="0"/>
              </a:spcAft>
              <a:buClrTx/>
              <a:buSzTx/>
              <a:buFontTx/>
              <a:buNone/>
              <a:defRPr sz="3600" b="0">
                <a:solidFill>
                  <a:schemeClr val="tx1">
                    <a:lumMod val="65000"/>
                    <a:lumOff val="35000"/>
                  </a:schemeClr>
                </a:solidFill>
              </a:defRPr>
            </a:lvl1pPr>
          </a:lstStyle>
          <a:p>
            <a:r>
              <a:rPr lang="en-US" altLang="zh-CN" dirty="0"/>
              <a:t>Headline in Arial Regular 36 point</a:t>
            </a:r>
            <a:endParaRPr lang="en-US" altLang="zh-CN" dirty="0"/>
          </a:p>
        </p:txBody>
      </p:sp>
      <p:sp>
        <p:nvSpPr>
          <p:cNvPr id="3" name="副标题 2"/>
          <p:cNvSpPr>
            <a:spLocks noGrp="1"/>
          </p:cNvSpPr>
          <p:nvPr>
            <p:ph type="subTitle" idx="1" hasCustomPrompt="1"/>
          </p:nvPr>
        </p:nvSpPr>
        <p:spPr>
          <a:xfrm>
            <a:off x="517453" y="1269261"/>
            <a:ext cx="11157095" cy="5031593"/>
          </a:xfrm>
        </p:spPr>
        <p:txBody>
          <a:bodyPr>
            <a:normAutofit/>
          </a:bodyPr>
          <a:lstStyle>
            <a:lvl1pPr marL="0" marR="0" indent="0" algn="l" defTabSz="1219200" rtl="0" eaLnBrk="1" fontAlgn="auto" latinLnBrk="0" hangingPunct="1">
              <a:lnSpc>
                <a:spcPct val="100000"/>
              </a:lnSpc>
              <a:spcBef>
                <a:spcPct val="20000"/>
              </a:spcBef>
              <a:spcAft>
                <a:spcPts val="0"/>
              </a:spcAft>
              <a:buClrTx/>
              <a:buSzTx/>
              <a:buFont typeface="Arial" panose="020B0604020202020204" pitchFamily="34" charset="0"/>
              <a:buNone/>
              <a:defRPr sz="2400" baseline="0">
                <a:solidFill>
                  <a:schemeClr val="tx1">
                    <a:lumMod val="65000"/>
                    <a:lumOff val="3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6965" indent="0" algn="ctr">
              <a:buNone/>
              <a:defRPr>
                <a:solidFill>
                  <a:schemeClr val="tx1">
                    <a:tint val="75000"/>
                  </a:schemeClr>
                </a:solidFill>
              </a:defRPr>
            </a:lvl7pPr>
            <a:lvl8pPr marL="4266565" indent="0" algn="ctr">
              <a:buNone/>
              <a:defRPr>
                <a:solidFill>
                  <a:schemeClr val="tx1">
                    <a:tint val="75000"/>
                  </a:schemeClr>
                </a:solidFill>
              </a:defRPr>
            </a:lvl8pPr>
            <a:lvl9pPr marL="4876165" indent="0" algn="ctr">
              <a:buNone/>
              <a:defRPr>
                <a:solidFill>
                  <a:schemeClr val="tx1">
                    <a:tint val="75000"/>
                  </a:schemeClr>
                </a:solidFill>
              </a:defRPr>
            </a:lvl9pPr>
          </a:lstStyle>
          <a:p>
            <a:r>
              <a:rPr lang="en-US" altLang="zh-CN" dirty="0"/>
              <a:t>Copy text in Arial Regular 20 - 32 point </a:t>
            </a:r>
            <a:endParaRPr lang="en-US" altLang="zh-CN"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4AF9DFE-3D8C-445C-869C-6D27B73D7499}" type="datetimeFigureOut">
              <a:rPr lang="en-US" smtClean="0">
                <a:solidFill>
                  <a:prstClr val="black"/>
                </a:solidFill>
              </a:rPr>
            </a:fld>
            <a:endParaRPr lang="en-US">
              <a:solidFill>
                <a:prstClr val="black"/>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6EC8244-2357-4392-A0A6-0119B7D25549}" type="slidenum">
              <a:rPr lang="en-US" smtClean="0">
                <a:solidFill>
                  <a:prstClr val="black"/>
                </a:solidFill>
              </a:rPr>
            </a:fld>
            <a:endParaRPr lang="en-US">
              <a:solidFill>
                <a:prstClr val="black"/>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endParaRPr lang="zh-CN" altLang="en-US" dirty="0"/>
          </a:p>
        </p:txBody>
      </p:sp>
      <p:sp>
        <p:nvSpPr>
          <p:cNvPr id="4" name="内容占位符 3"/>
          <p:cNvSpPr>
            <a:spLocks noGrp="1"/>
          </p:cNvSpPr>
          <p:nvPr>
            <p:ph sz="quarter" idx="10"/>
          </p:nvPr>
        </p:nvSpPr>
        <p:spPr>
          <a:xfrm>
            <a:off x="452371" y="1065230"/>
            <a:ext cx="11307832" cy="4883084"/>
          </a:xfrm>
          <a:prstGeom prst="rect">
            <a:avLst/>
          </a:prstGeom>
        </p:spPr>
        <p:txBody>
          <a:bodyPr/>
          <a:lstStyle>
            <a:lvl1pPr>
              <a:defRPr sz="2000"/>
            </a:lvl1pPr>
            <a:lvl2pPr>
              <a:defRPr sz="1800"/>
            </a:lvl2pPr>
            <a:lvl3pPr>
              <a:defRPr sz="1600"/>
            </a:lvl3pPr>
            <a:lvl4pPr>
              <a:defRPr sz="1200"/>
            </a:lvl4pPr>
            <a:lvl5pPr>
              <a:defRPr sz="12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7" name="组合 6"/>
          <p:cNvGrpSpPr/>
          <p:nvPr userDrawn="1"/>
        </p:nvGrpSpPr>
        <p:grpSpPr>
          <a:xfrm>
            <a:off x="317676" y="136125"/>
            <a:ext cx="610769" cy="916331"/>
            <a:chOff x="7916521" y="2666788"/>
            <a:chExt cx="897926" cy="1346800"/>
          </a:xfrm>
        </p:grpSpPr>
        <p:sp>
          <p:nvSpPr>
            <p:cNvPr id="8" name="等腰三角形 7"/>
            <p:cNvSpPr/>
            <p:nvPr/>
          </p:nvSpPr>
          <p:spPr>
            <a:xfrm rot="3259845">
              <a:off x="7959210" y="2752276"/>
              <a:ext cx="940726" cy="769749"/>
            </a:xfrm>
            <a:prstGeom prst="triangle">
              <a:avLst/>
            </a:prstGeom>
            <a:solidFill>
              <a:srgbClr val="003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Wingdings" panose="05000000000000000000" pitchFamily="2" charset="2"/>
                <a:buNone/>
              </a:pPr>
              <a:endParaRPr lang="zh-CN" altLang="en-US">
                <a:solidFill>
                  <a:prstClr val="white"/>
                </a:solidFill>
              </a:endParaRPr>
            </a:p>
          </p:txBody>
        </p:sp>
        <p:sp>
          <p:nvSpPr>
            <p:cNvPr id="9" name="任意多边形 8"/>
            <p:cNvSpPr/>
            <p:nvPr/>
          </p:nvSpPr>
          <p:spPr>
            <a:xfrm rot="3259845">
              <a:off x="8066214" y="3046307"/>
              <a:ext cx="470364" cy="769750"/>
            </a:xfrm>
            <a:custGeom>
              <a:avLst/>
              <a:gdLst>
                <a:gd name="connsiteX0" fmla="*/ 0 w 470364"/>
                <a:gd name="connsiteY0" fmla="*/ 769750 h 769750"/>
                <a:gd name="connsiteX1" fmla="*/ 0 w 470364"/>
                <a:gd name="connsiteY1" fmla="*/ 3 h 769750"/>
                <a:gd name="connsiteX2" fmla="*/ 1 w 470364"/>
                <a:gd name="connsiteY2" fmla="*/ 0 h 769750"/>
                <a:gd name="connsiteX3" fmla="*/ 470364 w 470364"/>
                <a:gd name="connsiteY3" fmla="*/ 769750 h 769750"/>
              </a:gdLst>
              <a:ahLst/>
              <a:cxnLst>
                <a:cxn ang="0">
                  <a:pos x="connsiteX0" y="connsiteY0"/>
                </a:cxn>
                <a:cxn ang="0">
                  <a:pos x="connsiteX1" y="connsiteY1"/>
                </a:cxn>
                <a:cxn ang="0">
                  <a:pos x="connsiteX2" y="connsiteY2"/>
                </a:cxn>
                <a:cxn ang="0">
                  <a:pos x="connsiteX3" y="connsiteY3"/>
                </a:cxn>
              </a:cxnLst>
              <a:rect l="l" t="t" r="r" b="b"/>
              <a:pathLst>
                <a:path w="470364" h="769750">
                  <a:moveTo>
                    <a:pt x="0" y="769750"/>
                  </a:moveTo>
                  <a:lnTo>
                    <a:pt x="0" y="3"/>
                  </a:lnTo>
                  <a:lnTo>
                    <a:pt x="1" y="0"/>
                  </a:lnTo>
                  <a:lnTo>
                    <a:pt x="470364" y="769750"/>
                  </a:lnTo>
                  <a:close/>
                </a:path>
              </a:pathLst>
            </a:custGeom>
            <a:solidFill>
              <a:srgbClr val="018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Wingdings" panose="05000000000000000000" pitchFamily="2" charset="2"/>
                <a:buNone/>
              </a:pPr>
              <a:endParaRPr lang="zh-CN" altLang="en-US">
                <a:solidFill>
                  <a:prstClr val="white"/>
                </a:solidFill>
              </a:endParaRPr>
            </a:p>
          </p:txBody>
        </p:sp>
        <p:sp>
          <p:nvSpPr>
            <p:cNvPr id="10" name="任意多边形 9"/>
            <p:cNvSpPr/>
            <p:nvPr/>
          </p:nvSpPr>
          <p:spPr>
            <a:xfrm rot="3259845">
              <a:off x="8066214" y="3393531"/>
              <a:ext cx="470364" cy="769750"/>
            </a:xfrm>
            <a:custGeom>
              <a:avLst/>
              <a:gdLst>
                <a:gd name="connsiteX0" fmla="*/ 0 w 470364"/>
                <a:gd name="connsiteY0" fmla="*/ 769750 h 769750"/>
                <a:gd name="connsiteX1" fmla="*/ 0 w 470364"/>
                <a:gd name="connsiteY1" fmla="*/ 3 h 769750"/>
                <a:gd name="connsiteX2" fmla="*/ 1 w 470364"/>
                <a:gd name="connsiteY2" fmla="*/ 0 h 769750"/>
                <a:gd name="connsiteX3" fmla="*/ 470364 w 470364"/>
                <a:gd name="connsiteY3" fmla="*/ 769750 h 769750"/>
              </a:gdLst>
              <a:ahLst/>
              <a:cxnLst>
                <a:cxn ang="0">
                  <a:pos x="connsiteX0" y="connsiteY0"/>
                </a:cxn>
                <a:cxn ang="0">
                  <a:pos x="connsiteX1" y="connsiteY1"/>
                </a:cxn>
                <a:cxn ang="0">
                  <a:pos x="connsiteX2" y="connsiteY2"/>
                </a:cxn>
                <a:cxn ang="0">
                  <a:pos x="connsiteX3" y="connsiteY3"/>
                </a:cxn>
              </a:cxnLst>
              <a:rect l="l" t="t" r="r" b="b"/>
              <a:pathLst>
                <a:path w="470364" h="769750">
                  <a:moveTo>
                    <a:pt x="0" y="769750"/>
                  </a:moveTo>
                  <a:lnTo>
                    <a:pt x="0" y="3"/>
                  </a:lnTo>
                  <a:lnTo>
                    <a:pt x="1" y="0"/>
                  </a:lnTo>
                  <a:lnTo>
                    <a:pt x="470364" y="769750"/>
                  </a:lnTo>
                  <a:close/>
                </a:path>
              </a:pathLst>
            </a:custGeom>
            <a:solidFill>
              <a:srgbClr val="0185C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Wingdings" panose="05000000000000000000" pitchFamily="2" charset="2"/>
                <a:buNone/>
              </a:pPr>
              <a:endParaRPr lang="zh-CN" altLang="en-US">
                <a:solidFill>
                  <a:prstClr val="white"/>
                </a:solidFill>
              </a:endParaRPr>
            </a:p>
          </p:txBody>
        </p:sp>
      </p:grpSp>
      <p:cxnSp>
        <p:nvCxnSpPr>
          <p:cNvPr id="11" name="直接连接符 10"/>
          <p:cNvCxnSpPr/>
          <p:nvPr userDrawn="1"/>
        </p:nvCxnSpPr>
        <p:spPr>
          <a:xfrm>
            <a:off x="335360" y="6525344"/>
            <a:ext cx="1151114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标题 1"/>
          <p:cNvSpPr>
            <a:spLocks noGrp="1"/>
          </p:cNvSpPr>
          <p:nvPr>
            <p:ph type="title"/>
          </p:nvPr>
        </p:nvSpPr>
        <p:spPr>
          <a:xfrm>
            <a:off x="982663" y="335130"/>
            <a:ext cx="11040533" cy="468516"/>
          </a:xfrm>
          <a:prstGeom prst="rect">
            <a:avLst/>
          </a:prstGeom>
        </p:spPr>
        <p:txBody>
          <a:bodyPr/>
          <a:lstStyle>
            <a:lvl1pPr>
              <a:defRPr sz="2800" b="1">
                <a:solidFill>
                  <a:srgbClr val="0185CF"/>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
        <p:nvSpPr>
          <p:cNvPr id="3" name="Rectangle 13"/>
          <p:cNvSpPr>
            <a:spLocks noGrp="1" noChangeArrowheads="1"/>
          </p:cNvSpPr>
          <p:nvPr>
            <p:ph type="title"/>
          </p:nvPr>
        </p:nvSpPr>
        <p:spPr bwMode="auto">
          <a:xfrm>
            <a:off x="869952" y="430216"/>
            <a:ext cx="10327216" cy="576691"/>
          </a:xfrm>
          <a:prstGeom prst="rect">
            <a:avLst/>
          </a:prstGeom>
          <a:noFill/>
          <a:ln w="9525" algn="ctr">
            <a:noFill/>
            <a:miter lim="800000"/>
          </a:ln>
        </p:spPr>
        <p:txBody>
          <a:bodyPr vert="horz" wrap="square" lIns="83434" tIns="41717" rIns="83434" bIns="41717" numCol="1" anchor="t" anchorCtr="0" compatLnSpc="1">
            <a:spAutoFit/>
          </a:bodyPr>
          <a:lstStyle/>
          <a:p>
            <a:pPr lvl="0"/>
            <a:r>
              <a:rPr lang="zh-CN" altLang="en-US"/>
              <a:t>单击此处编辑母版标题样式</a:t>
            </a:r>
            <a:endParaRPr lang="zh-CN" altLang="en-US"/>
          </a:p>
        </p:txBody>
      </p:sp>
    </p:spTree>
  </p:cSld>
  <p:clrMapOvr>
    <a:masterClrMapping/>
  </p:clrMapOvr>
  <p:transition advClick="0" advTm="8000">
    <p:fade thruBlk="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Chinese text page">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2400">
              <a:solidFill>
                <a:srgbClr val="FFFFFF"/>
              </a:solidFill>
              <a:sym typeface="Arial" panose="020B0604020202020204"/>
            </a:endParaRPr>
          </a:p>
        </p:txBody>
      </p:sp>
      <p:sp>
        <p:nvSpPr>
          <p:cNvPr id="6" name="Rectangle 86"/>
          <p:cNvSpPr>
            <a:spLocks noChangeArrowheads="1"/>
          </p:cNvSpPr>
          <p:nvPr userDrawn="1"/>
        </p:nvSpPr>
        <p:spPr bwMode="auto">
          <a:xfrm>
            <a:off x="7908455" y="6396042"/>
            <a:ext cx="1409333" cy="1101725"/>
          </a:xfrm>
          <a:prstGeom prst="rect">
            <a:avLst/>
          </a:prstGeom>
          <a:noFill/>
          <a:ln w="9525">
            <a:noFill/>
            <a:miter lim="800000"/>
          </a:ln>
          <a:effectLst/>
        </p:spPr>
        <p:txBody>
          <a:bodyPr lIns="0" tIns="0" rIns="0" bIns="0"/>
          <a:lstStyle>
            <a:lvl1pPr defTabSz="784225" eaLnBrk="0" hangingPunct="0">
              <a:defRPr b="1">
                <a:solidFill>
                  <a:schemeClr val="tx1"/>
                </a:solidFill>
                <a:latin typeface="Arial" panose="020B0604020202020204" pitchFamily="34" charset="0"/>
                <a:ea typeface="宋体" panose="02010600030101010101" pitchFamily="2" charset="-122"/>
              </a:defRPr>
            </a:lvl1pPr>
            <a:lvl2pPr marL="742950" indent="-285750" defTabSz="784225" eaLnBrk="0" hangingPunct="0">
              <a:defRPr b="1">
                <a:solidFill>
                  <a:schemeClr val="tx1"/>
                </a:solidFill>
                <a:latin typeface="Arial" panose="020B0604020202020204" pitchFamily="34" charset="0"/>
                <a:ea typeface="宋体" panose="02010600030101010101" pitchFamily="2" charset="-122"/>
              </a:defRPr>
            </a:lvl2pPr>
            <a:lvl3pPr marL="1143000" indent="-228600" defTabSz="784225" eaLnBrk="0" hangingPunct="0">
              <a:defRPr b="1">
                <a:solidFill>
                  <a:schemeClr val="tx1"/>
                </a:solidFill>
                <a:latin typeface="Arial" panose="020B0604020202020204" pitchFamily="34" charset="0"/>
                <a:ea typeface="宋体" panose="02010600030101010101" pitchFamily="2" charset="-122"/>
              </a:defRPr>
            </a:lvl3pPr>
            <a:lvl4pPr marL="1600200" indent="-228600" defTabSz="784225" eaLnBrk="0" hangingPunct="0">
              <a:defRPr b="1">
                <a:solidFill>
                  <a:schemeClr val="tx1"/>
                </a:solidFill>
                <a:latin typeface="Arial" panose="020B0604020202020204" pitchFamily="34" charset="0"/>
                <a:ea typeface="宋体" panose="02010600030101010101" pitchFamily="2" charset="-122"/>
              </a:defRPr>
            </a:lvl4pPr>
            <a:lvl5pPr marL="2057400" indent="-228600" defTabSz="784225" eaLnBrk="0" hangingPunct="0">
              <a:defRPr b="1">
                <a:solidFill>
                  <a:schemeClr val="tx1"/>
                </a:solidFill>
                <a:latin typeface="Arial" panose="020B0604020202020204" pitchFamily="34" charset="0"/>
                <a:ea typeface="宋体" panose="02010600030101010101" pitchFamily="2" charset="-122"/>
              </a:defRPr>
            </a:lvl5pPr>
            <a:lvl6pPr marL="2514600" indent="-228600" defTabSz="784225"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defTabSz="784225"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defTabSz="784225"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defTabSz="784225"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fontAlgn="base">
              <a:lnSpc>
                <a:spcPct val="85000"/>
              </a:lnSpc>
              <a:spcBef>
                <a:spcPct val="0"/>
              </a:spcBef>
              <a:spcAft>
                <a:spcPct val="0"/>
              </a:spcAft>
            </a:pPr>
            <a:endParaRPr lang="de-DE" altLang="zh-CN" sz="1000" b="0" dirty="0">
              <a:solidFill>
                <a:srgbClr val="000000"/>
              </a:solidFill>
              <a:ea typeface="MS PGothic" panose="020B0600070205080204" pitchFamily="34" charset="-128"/>
              <a:cs typeface="Arial" panose="020B0604020202020204"/>
              <a:sym typeface="Arial" panose="020B0604020202020204"/>
            </a:endParaRPr>
          </a:p>
          <a:p>
            <a:pPr fontAlgn="base">
              <a:lnSpc>
                <a:spcPct val="85000"/>
              </a:lnSpc>
              <a:spcBef>
                <a:spcPct val="0"/>
              </a:spcBef>
              <a:spcAft>
                <a:spcPct val="0"/>
              </a:spcAft>
            </a:pPr>
            <a:r>
              <a:rPr lang="de-DE" altLang="zh-CN" sz="1000" b="0" dirty="0">
                <a:solidFill>
                  <a:srgbClr val="000000"/>
                </a:solidFill>
                <a:ea typeface="MS PGothic" panose="020B0600070205080204" pitchFamily="34" charset="-128"/>
                <a:cs typeface="Arial" panose="020B0604020202020204"/>
                <a:sym typeface="Arial" panose="020B0604020202020204"/>
              </a:rPr>
              <a:t>Page </a:t>
            </a:r>
            <a:fld id="{007F29AE-B0EF-400B-B124-AA48AA3C0397}" type="slidenum">
              <a:rPr lang="de-DE" altLang="zh-CN" sz="1000" b="0" smtClean="0">
                <a:solidFill>
                  <a:srgbClr val="000000"/>
                </a:solidFill>
                <a:ea typeface="MS PGothic" panose="020B0600070205080204" pitchFamily="34" charset="-128"/>
                <a:cs typeface="Arial" panose="020B0604020202020204"/>
                <a:sym typeface="Arial" panose="020B0604020202020204"/>
              </a:rPr>
            </a:fld>
            <a:endParaRPr lang="en-GB" altLang="zh-CN" sz="1000" b="0" dirty="0">
              <a:solidFill>
                <a:srgbClr val="000000"/>
              </a:solidFill>
              <a:ea typeface="MS PGothic" panose="020B0600070205080204" pitchFamily="34" charset="-128"/>
              <a:cs typeface="Arial" panose="020B0604020202020204"/>
              <a:sym typeface="Arial" panose="020B0604020202020204"/>
            </a:endParaRPr>
          </a:p>
        </p:txBody>
      </p:sp>
      <p:pic>
        <p:nvPicPr>
          <p:cNvPr id="8" name="Picture 87" descr="图片3副本"/>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79576" y="6386517"/>
            <a:ext cx="1295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838200" y="6356352"/>
            <a:ext cx="2743200" cy="365125"/>
          </a:xfrm>
          <a:prstGeom prst="rect">
            <a:avLst/>
          </a:prstGeom>
        </p:spPr>
        <p:txBody>
          <a:bodyPr/>
          <a:lstStyle>
            <a:lvl1pPr>
              <a:defRPr/>
            </a:lvl1pPr>
          </a:lstStyle>
          <a:p>
            <a:pPr defTabSz="914400">
              <a:defRPr/>
            </a:pPr>
            <a:fld id="{BB5CB849-A7A5-4F81-A798-84737825C704}" type="datetimeFigureOut">
              <a:rPr lang="zh-CN" altLang="en-US" smtClean="0">
                <a:solidFill>
                  <a:srgbClr val="1D1D1A"/>
                </a:solidFill>
                <a:cs typeface="Arial" panose="020B0604020202020204"/>
                <a:sym typeface="Arial" panose="020B0604020202020204"/>
              </a:rPr>
            </a:fld>
            <a:endParaRPr lang="zh-CN" altLang="en-US">
              <a:solidFill>
                <a:srgbClr val="1D1D1A"/>
              </a:solidFill>
              <a:cs typeface="Arial" panose="020B0604020202020204"/>
              <a:sym typeface="Arial" panose="020B0604020202020204"/>
            </a:endParaRPr>
          </a:p>
        </p:txBody>
      </p:sp>
      <p:sp>
        <p:nvSpPr>
          <p:cNvPr id="3" name="页脚占位符 4"/>
          <p:cNvSpPr>
            <a:spLocks noGrp="1"/>
          </p:cNvSpPr>
          <p:nvPr>
            <p:ph type="ftr" sz="quarter" idx="11"/>
          </p:nvPr>
        </p:nvSpPr>
        <p:spPr>
          <a:xfrm>
            <a:off x="4038600" y="6356352"/>
            <a:ext cx="4114800" cy="365125"/>
          </a:xfrm>
          <a:prstGeom prst="rect">
            <a:avLst/>
          </a:prstGeom>
        </p:spPr>
        <p:txBody>
          <a:bodyPr/>
          <a:lstStyle>
            <a:lvl1pPr>
              <a:defRPr/>
            </a:lvl1pPr>
          </a:lstStyle>
          <a:p>
            <a:pPr defTabSz="914400">
              <a:defRPr/>
            </a:pPr>
            <a:endParaRPr lang="zh-CN" altLang="en-US">
              <a:solidFill>
                <a:srgbClr val="1D1D1A"/>
              </a:solidFill>
              <a:cs typeface="Arial" panose="020B0604020202020204"/>
              <a:sym typeface="Arial" panose="020B0604020202020204"/>
            </a:endParaRPr>
          </a:p>
        </p:txBody>
      </p:sp>
      <p:sp>
        <p:nvSpPr>
          <p:cNvPr id="4" name="灯片编号占位符 5"/>
          <p:cNvSpPr>
            <a:spLocks noGrp="1"/>
          </p:cNvSpPr>
          <p:nvPr>
            <p:ph type="sldNum" sz="quarter" idx="12"/>
          </p:nvPr>
        </p:nvSpPr>
        <p:spPr>
          <a:xfrm>
            <a:off x="8610600" y="6356352"/>
            <a:ext cx="2743200" cy="365125"/>
          </a:xfrm>
          <a:prstGeom prst="rect">
            <a:avLst/>
          </a:prstGeom>
        </p:spPr>
        <p:txBody>
          <a:bodyPr/>
          <a:lstStyle>
            <a:lvl1pPr>
              <a:defRPr/>
            </a:lvl1pPr>
          </a:lstStyle>
          <a:p>
            <a:pPr defTabSz="914400">
              <a:defRPr/>
            </a:pPr>
            <a:fld id="{74D34E3F-EEF3-4E70-A793-7CD544AB3BB8}" type="slidenum">
              <a:rPr lang="zh-CN" altLang="en-US" smtClean="0">
                <a:solidFill>
                  <a:srgbClr val="1D1D1A"/>
                </a:solidFill>
                <a:cs typeface="Arial" panose="020B0604020202020204"/>
                <a:sym typeface="Arial" panose="020B0604020202020204"/>
              </a:rPr>
            </a:fld>
            <a:endParaRPr lang="zh-CN" altLang="en-US">
              <a:solidFill>
                <a:srgbClr val="1D1D1A"/>
              </a:solidFill>
              <a:cs typeface="Arial" panose="020B0604020202020204"/>
              <a:sym typeface="Arial" panose="020B0604020202020204"/>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199765" indent="0">
              <a:buNone/>
              <a:defRPr sz="1600">
                <a:solidFill>
                  <a:schemeClr val="tx1">
                    <a:tint val="75000"/>
                  </a:schemeClr>
                </a:solidFill>
              </a:defRPr>
            </a:lvl8pPr>
            <a:lvl9pPr marL="3656965"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defTabSz="914400"/>
            <a:fld id="{A8A7116A-5237-2C4B-B56A-BCC53A5BF3E7}" type="datetime1">
              <a:rPr lang="en-US" smtClean="0">
                <a:solidFill>
                  <a:prstClr val="black"/>
                </a:solidFill>
              </a:rPr>
            </a:fld>
            <a:endParaRPr lang="en-US">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defTabSz="914400"/>
            <a:endParaRPr lang="en-US">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defTabSz="914400"/>
            <a:fld id="{3765DCCE-BDC2-B440-B035-A5056E73E593}" type="slidenum">
              <a:rPr lang="en-US" smtClean="0">
                <a:solidFill>
                  <a:prstClr val="black"/>
                </a:solidFill>
              </a:rPr>
            </a:fld>
            <a:endParaRPr lang="en-US">
              <a:solidFill>
                <a:prstClr val="black"/>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5" name="矩形 4"/>
          <p:cNvSpPr/>
          <p:nvPr userDrawn="1"/>
        </p:nvSpPr>
        <p:spPr>
          <a:xfrm>
            <a:off x="-1517871" y="1838263"/>
            <a:ext cx="1367618" cy="314751"/>
          </a:xfrm>
          <a:prstGeom prst="rect">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r>
              <a:rPr lang="en-US" altLang="zh-CN" sz="1200">
                <a:solidFill>
                  <a:srgbClr val="E7E6E6"/>
                </a:solidFill>
                <a:latin typeface="Huawei Sans" charset="0"/>
                <a:cs typeface="Huawei Sans" charset="0"/>
              </a:rPr>
              <a:t>(199,0,11)</a:t>
            </a:r>
            <a:endParaRPr lang="zh-CN" altLang="en-US" sz="1200">
              <a:solidFill>
                <a:srgbClr val="E7E6E6"/>
              </a:solidFill>
              <a:latin typeface="Huawei Sans" charset="0"/>
              <a:cs typeface="Huawei Sans" charset="0"/>
            </a:endParaRPr>
          </a:p>
        </p:txBody>
      </p:sp>
      <p:sp>
        <p:nvSpPr>
          <p:cNvPr id="6" name="矩形 5"/>
          <p:cNvSpPr/>
          <p:nvPr userDrawn="1"/>
        </p:nvSpPr>
        <p:spPr>
          <a:xfrm>
            <a:off x="-1517871" y="2247472"/>
            <a:ext cx="1367618" cy="314751"/>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r>
              <a:rPr lang="en-US" altLang="zh-CN" sz="1200">
                <a:solidFill>
                  <a:prstClr val="black"/>
                </a:solidFill>
                <a:latin typeface="Huawei Sans" charset="0"/>
                <a:cs typeface="Huawei Sans" charset="0"/>
              </a:rPr>
              <a:t>(221,221,221)</a:t>
            </a:r>
            <a:endParaRPr lang="zh-CN" altLang="en-US" sz="1200">
              <a:solidFill>
                <a:prstClr val="black"/>
              </a:solidFill>
              <a:latin typeface="Huawei Sans" charset="0"/>
              <a:cs typeface="Huawei Sans" charset="0"/>
            </a:endParaRPr>
          </a:p>
        </p:txBody>
      </p:sp>
      <p:sp>
        <p:nvSpPr>
          <p:cNvPr id="7" name="矩形 6"/>
          <p:cNvSpPr/>
          <p:nvPr userDrawn="1"/>
        </p:nvSpPr>
        <p:spPr>
          <a:xfrm>
            <a:off x="-1517871" y="2652612"/>
            <a:ext cx="1367618" cy="314751"/>
          </a:xfrm>
          <a:prstGeom prst="rect">
            <a:avLst/>
          </a:prstGeom>
          <a:solidFill>
            <a:srgbClr val="9F9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r>
              <a:rPr lang="en-US" altLang="zh-CN" sz="1200">
                <a:solidFill>
                  <a:srgbClr val="E7E6E6"/>
                </a:solidFill>
                <a:latin typeface="Huawei Sans" charset="0"/>
                <a:cs typeface="Huawei Sans" charset="0"/>
              </a:rPr>
              <a:t>(159,159,160)</a:t>
            </a:r>
            <a:endParaRPr lang="zh-CN" altLang="en-US" sz="1200">
              <a:solidFill>
                <a:srgbClr val="E7E6E6"/>
              </a:solidFill>
              <a:latin typeface="Huawei Sans" charset="0"/>
              <a:cs typeface="Huawei Sans" charset="0"/>
            </a:endParaRPr>
          </a:p>
        </p:txBody>
      </p:sp>
      <p:sp>
        <p:nvSpPr>
          <p:cNvPr id="8" name="矩形 7"/>
          <p:cNvSpPr/>
          <p:nvPr userDrawn="1"/>
        </p:nvSpPr>
        <p:spPr>
          <a:xfrm>
            <a:off x="-1517871" y="3061819"/>
            <a:ext cx="1367618" cy="314751"/>
          </a:xfrm>
          <a:prstGeom prst="rect">
            <a:avLst/>
          </a:prstGeom>
          <a:solidFill>
            <a:srgbClr val="595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r>
              <a:rPr lang="en-US" altLang="zh-CN" sz="1200">
                <a:solidFill>
                  <a:srgbClr val="E7E6E6"/>
                </a:solidFill>
                <a:latin typeface="Huawei Sans" charset="0"/>
                <a:cs typeface="Huawei Sans" charset="0"/>
              </a:rPr>
              <a:t>(89,87,87)</a:t>
            </a:r>
            <a:endParaRPr lang="zh-CN" altLang="en-US" sz="1200">
              <a:solidFill>
                <a:srgbClr val="E7E6E6"/>
              </a:solidFill>
              <a:latin typeface="Huawei Sans" charset="0"/>
              <a:cs typeface="Huawei Sans" charset="0"/>
            </a:endParaRPr>
          </a:p>
        </p:txBody>
      </p:sp>
      <p:pic>
        <p:nvPicPr>
          <p:cNvPr id="16" name="图片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4672" y="6321336"/>
            <a:ext cx="1268911" cy="271216"/>
          </a:xfrm>
          <a:prstGeom prst="rect">
            <a:avLst/>
          </a:prstGeom>
        </p:spPr>
      </p:pic>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defTabSz="1219200"/>
            <a:fld id="{2A482886-DBDB-48A1-B283-84F66038C59F}" type="datetimeFigureOut">
              <a:rPr lang="zh-CN" altLang="en-US" sz="2400" smtClean="0">
                <a:solidFill>
                  <a:prstClr val="black"/>
                </a:solidFill>
              </a:rPr>
            </a:fld>
            <a:endParaRPr lang="zh-CN" altLang="en-US" sz="2400">
              <a:solidFill>
                <a:prstClr val="black"/>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defTabSz="1219200"/>
            <a:endParaRPr lang="zh-CN" altLang="en-US" sz="2400">
              <a:solidFill>
                <a:prstClr val="black"/>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defTabSz="1219200"/>
            <a:fld id="{C1D9FB7F-3544-4307-97D8-202A95E1A55E}" type="slidenum">
              <a:rPr lang="zh-CN" altLang="en-US" sz="2400" smtClean="0">
                <a:solidFill>
                  <a:prstClr val="black"/>
                </a:solidFill>
              </a:rPr>
            </a:fld>
            <a:endParaRPr lang="zh-CN" altLang="en-US" sz="2400">
              <a:solidFill>
                <a:prstClr val="black"/>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灯塔">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538" t="7030" b="11599"/>
          <a:stretch>
            <a:fillRect/>
          </a:stretch>
        </p:blipFill>
        <p:spPr>
          <a:xfrm>
            <a:off x="0" y="1"/>
            <a:ext cx="12192000" cy="5602265"/>
          </a:xfrm>
          <a:prstGeom prst="rect">
            <a:avLst/>
          </a:prstGeom>
        </p:spPr>
      </p:pic>
      <p:sp>
        <p:nvSpPr>
          <p:cNvPr id="7" name="L 形 6"/>
          <p:cNvSpPr/>
          <p:nvPr userDrawn="1"/>
        </p:nvSpPr>
        <p:spPr>
          <a:xfrm rot="5400000">
            <a:off x="5943057" y="2323659"/>
            <a:ext cx="701032" cy="717656"/>
          </a:xfrm>
          <a:prstGeom prst="corner">
            <a:avLst>
              <a:gd name="adj1" fmla="val 3243"/>
              <a:gd name="adj2" fmla="val 3048"/>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1" lang="zh-CN" altLang="en-US" sz="900">
              <a:solidFill>
                <a:srgbClr val="1D1D1A"/>
              </a:solidFill>
            </a:endParaRPr>
          </a:p>
        </p:txBody>
      </p:sp>
      <p:sp>
        <p:nvSpPr>
          <p:cNvPr id="11" name="Title 1"/>
          <p:cNvSpPr>
            <a:spLocks noGrp="1"/>
          </p:cNvSpPr>
          <p:nvPr>
            <p:ph type="ctrTitle" hasCustomPrompt="1"/>
          </p:nvPr>
        </p:nvSpPr>
        <p:spPr>
          <a:xfrm>
            <a:off x="898646" y="907093"/>
            <a:ext cx="6557247" cy="690255"/>
          </a:xfrm>
          <a:prstGeom prst="rect">
            <a:avLst/>
          </a:prstGeom>
        </p:spPr>
        <p:txBody>
          <a:bodyPr lIns="0" tIns="0" rIns="0" bIns="0" anchor="t">
            <a:normAutofit/>
          </a:bodyPr>
          <a:lstStyle>
            <a:lvl1pPr algn="l">
              <a:defRPr sz="3200" b="0" i="0">
                <a:solidFill>
                  <a:schemeClr val="tx1"/>
                </a:solidFill>
                <a:latin typeface="微软雅黑" panose="020B0503020204020204" pitchFamily="34" charset="-122"/>
                <a:ea typeface="微软雅黑" panose="020B0503020204020204" pitchFamily="34" charset="-122"/>
              </a:defRPr>
            </a:lvl1pPr>
          </a:lstStyle>
          <a:p>
            <a:r>
              <a:rPr lang="zh-CN" altLang="en-US" dirty="0"/>
              <a:t>单击此处添加标题</a:t>
            </a:r>
            <a:endParaRPr lang="en-US" dirty="0"/>
          </a:p>
        </p:txBody>
      </p:sp>
      <p:sp>
        <p:nvSpPr>
          <p:cNvPr id="5" name="Text Placeholder 5"/>
          <p:cNvSpPr>
            <a:spLocks noGrp="1"/>
          </p:cNvSpPr>
          <p:nvPr>
            <p:ph type="body" sz="quarter" idx="10" hasCustomPrompt="1"/>
          </p:nvPr>
        </p:nvSpPr>
        <p:spPr>
          <a:xfrm>
            <a:off x="928897" y="1949372"/>
            <a:ext cx="6533290" cy="643926"/>
          </a:xfrm>
        </p:spPr>
        <p:txBody>
          <a:bodyPr/>
          <a:lstStyle>
            <a:lvl1pPr>
              <a:defRPr sz="1400">
                <a:solidFill>
                  <a:schemeClr val="tx1"/>
                </a:solidFill>
              </a:defRPr>
            </a:lvl1pPr>
          </a:lstStyle>
          <a:p>
            <a:pPr lvl="0"/>
            <a:r>
              <a:rPr lang="zh-CN" altLang="en-US" dirty="0"/>
              <a:t>单击此处添加文本</a:t>
            </a:r>
            <a:endParaRPr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4818" y="2526226"/>
            <a:ext cx="7488766" cy="1325313"/>
          </a:xfrm>
          <a:prstGeom prst="rect">
            <a:avLst/>
          </a:prstGeom>
        </p:spPr>
        <p:txBody>
          <a:bodyPr/>
          <a:lstStyle>
            <a:lvl1pPr>
              <a:defRPr sz="3995">
                <a:solidFill>
                  <a:schemeClr val="tx1"/>
                </a:solidFill>
                <a:latin typeface="+mj-lt"/>
                <a:ea typeface="+mj-ea"/>
                <a:cs typeface="Arial" panose="020B0604020202020204" pitchFamily="34" charset="0"/>
              </a:defRPr>
            </a:lvl1pPr>
          </a:lstStyle>
          <a:p>
            <a:r>
              <a:rPr lang="en-US" altLang="zh-CN" dirty="0"/>
              <a:t>Headline in Arial Regular 40 point</a:t>
            </a:r>
            <a:endParaRPr lang="zh-CN" altLang="en-US" dirty="0"/>
          </a:p>
        </p:txBody>
      </p:sp>
      <p:sp>
        <p:nvSpPr>
          <p:cNvPr id="8" name="副标题 2"/>
          <p:cNvSpPr>
            <a:spLocks noGrp="1"/>
          </p:cNvSpPr>
          <p:nvPr>
            <p:ph type="subTitle" idx="11" hasCustomPrompt="1"/>
          </p:nvPr>
        </p:nvSpPr>
        <p:spPr>
          <a:xfrm>
            <a:off x="624816" y="3788957"/>
            <a:ext cx="4152607" cy="461558"/>
          </a:xfrm>
          <a:prstGeom prst="rect">
            <a:avLst/>
          </a:prstGeom>
        </p:spPr>
        <p:txBody>
          <a:bodyPr/>
          <a:lstStyle>
            <a:lvl1pPr marL="342900" marR="0" indent="-342900" algn="l" defTabSz="913765" rtl="0" eaLnBrk="1" fontAlgn="base" latinLnBrk="0" hangingPunct="1">
              <a:lnSpc>
                <a:spcPct val="100000"/>
              </a:lnSpc>
              <a:spcBef>
                <a:spcPct val="20000"/>
              </a:spcBef>
              <a:spcAft>
                <a:spcPct val="0"/>
              </a:spcAft>
              <a:buClr>
                <a:srgbClr val="990000"/>
              </a:buClr>
              <a:buSzTx/>
              <a:buFontTx/>
              <a:buNone/>
              <a:defRPr>
                <a:solidFill>
                  <a:schemeClr val="tx1"/>
                </a:solidFill>
                <a:latin typeface="+mn-lt"/>
              </a:defRPr>
            </a:lvl1pPr>
            <a:lvl2pPr marL="457200" indent="0" algn="ctr">
              <a:buNone/>
              <a:defRPr>
                <a:solidFill>
                  <a:schemeClr val="tx1">
                    <a:tint val="75000"/>
                  </a:schemeClr>
                </a:solidFill>
              </a:defRPr>
            </a:lvl2pPr>
            <a:lvl3pPr marL="913765" indent="0" algn="ctr">
              <a:buNone/>
              <a:defRPr>
                <a:solidFill>
                  <a:schemeClr val="tx1">
                    <a:tint val="75000"/>
                  </a:schemeClr>
                </a:solidFill>
              </a:defRPr>
            </a:lvl3pPr>
            <a:lvl4pPr marL="1370965" indent="0" algn="ctr">
              <a:buNone/>
              <a:defRPr>
                <a:solidFill>
                  <a:schemeClr val="tx1">
                    <a:tint val="75000"/>
                  </a:schemeClr>
                </a:solidFill>
              </a:defRPr>
            </a:lvl4pPr>
            <a:lvl5pPr marL="1828165" indent="0" algn="ctr">
              <a:buNone/>
              <a:defRPr>
                <a:solidFill>
                  <a:schemeClr val="tx1">
                    <a:tint val="75000"/>
                  </a:schemeClr>
                </a:solidFill>
              </a:defRPr>
            </a:lvl5pPr>
            <a:lvl6pPr marL="2285365" indent="0" algn="ctr">
              <a:buNone/>
              <a:defRPr>
                <a:solidFill>
                  <a:schemeClr val="tx1">
                    <a:tint val="75000"/>
                  </a:schemeClr>
                </a:solidFill>
              </a:defRPr>
            </a:lvl6pPr>
            <a:lvl7pPr marL="2741930" indent="0" algn="ctr">
              <a:buNone/>
              <a:defRPr>
                <a:solidFill>
                  <a:schemeClr val="tx1">
                    <a:tint val="75000"/>
                  </a:schemeClr>
                </a:solidFill>
              </a:defRPr>
            </a:lvl7pPr>
            <a:lvl8pPr marL="3199130" indent="0" algn="ctr">
              <a:buNone/>
              <a:defRPr>
                <a:solidFill>
                  <a:schemeClr val="tx1">
                    <a:tint val="75000"/>
                  </a:schemeClr>
                </a:solidFill>
              </a:defRPr>
            </a:lvl8pPr>
            <a:lvl9pPr marL="3656330" indent="0" algn="ctr">
              <a:buNone/>
              <a:defRPr>
                <a:solidFill>
                  <a:schemeClr val="tx1">
                    <a:tint val="75000"/>
                  </a:schemeClr>
                </a:solidFill>
              </a:defRPr>
            </a:lvl9pPr>
          </a:lstStyle>
          <a:p>
            <a:pPr marL="342900" marR="0" lvl="0" indent="-342900" algn="l" defTabSz="913765" rtl="0" eaLnBrk="1" fontAlgn="base" latinLnBrk="0" hangingPunct="1">
              <a:lnSpc>
                <a:spcPct val="100000"/>
              </a:lnSpc>
              <a:spcBef>
                <a:spcPct val="20000"/>
              </a:spcBef>
              <a:spcAft>
                <a:spcPct val="0"/>
              </a:spcAft>
              <a:buClr>
                <a:srgbClr val="990000"/>
              </a:buClr>
              <a:buSzTx/>
              <a:buFontTx/>
              <a:buNone/>
              <a:defRPr/>
            </a:pPr>
            <a:r>
              <a:rPr lang="en-US" altLang="zh-CN" dirty="0"/>
              <a:t>Department name</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7" name="组合 6"/>
          <p:cNvGrpSpPr/>
          <p:nvPr userDrawn="1"/>
        </p:nvGrpSpPr>
        <p:grpSpPr>
          <a:xfrm>
            <a:off x="317676" y="136125"/>
            <a:ext cx="610769" cy="916331"/>
            <a:chOff x="7916521" y="2666788"/>
            <a:chExt cx="897926" cy="1346800"/>
          </a:xfrm>
        </p:grpSpPr>
        <p:sp>
          <p:nvSpPr>
            <p:cNvPr id="8" name="等腰三角形 7"/>
            <p:cNvSpPr/>
            <p:nvPr/>
          </p:nvSpPr>
          <p:spPr>
            <a:xfrm rot="3259845">
              <a:off x="7959210" y="2752276"/>
              <a:ext cx="940726" cy="769749"/>
            </a:xfrm>
            <a:prstGeom prst="triangle">
              <a:avLst/>
            </a:prstGeom>
            <a:solidFill>
              <a:srgbClr val="003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Wingdings" panose="05000000000000000000" pitchFamily="2" charset="2"/>
                <a:buNone/>
              </a:pPr>
              <a:endParaRPr lang="zh-CN" altLang="en-US">
                <a:solidFill>
                  <a:prstClr val="white"/>
                </a:solidFill>
              </a:endParaRPr>
            </a:p>
          </p:txBody>
        </p:sp>
        <p:sp>
          <p:nvSpPr>
            <p:cNvPr id="9" name="任意多边形 8"/>
            <p:cNvSpPr/>
            <p:nvPr/>
          </p:nvSpPr>
          <p:spPr>
            <a:xfrm rot="3259845">
              <a:off x="8066214" y="3046307"/>
              <a:ext cx="470364" cy="769750"/>
            </a:xfrm>
            <a:custGeom>
              <a:avLst/>
              <a:gdLst>
                <a:gd name="connsiteX0" fmla="*/ 0 w 470364"/>
                <a:gd name="connsiteY0" fmla="*/ 769750 h 769750"/>
                <a:gd name="connsiteX1" fmla="*/ 0 w 470364"/>
                <a:gd name="connsiteY1" fmla="*/ 3 h 769750"/>
                <a:gd name="connsiteX2" fmla="*/ 1 w 470364"/>
                <a:gd name="connsiteY2" fmla="*/ 0 h 769750"/>
                <a:gd name="connsiteX3" fmla="*/ 470364 w 470364"/>
                <a:gd name="connsiteY3" fmla="*/ 769750 h 769750"/>
              </a:gdLst>
              <a:ahLst/>
              <a:cxnLst>
                <a:cxn ang="0">
                  <a:pos x="connsiteX0" y="connsiteY0"/>
                </a:cxn>
                <a:cxn ang="0">
                  <a:pos x="connsiteX1" y="connsiteY1"/>
                </a:cxn>
                <a:cxn ang="0">
                  <a:pos x="connsiteX2" y="connsiteY2"/>
                </a:cxn>
                <a:cxn ang="0">
                  <a:pos x="connsiteX3" y="connsiteY3"/>
                </a:cxn>
              </a:cxnLst>
              <a:rect l="l" t="t" r="r" b="b"/>
              <a:pathLst>
                <a:path w="470364" h="769750">
                  <a:moveTo>
                    <a:pt x="0" y="769750"/>
                  </a:moveTo>
                  <a:lnTo>
                    <a:pt x="0" y="3"/>
                  </a:lnTo>
                  <a:lnTo>
                    <a:pt x="1" y="0"/>
                  </a:lnTo>
                  <a:lnTo>
                    <a:pt x="470364" y="769750"/>
                  </a:lnTo>
                  <a:close/>
                </a:path>
              </a:pathLst>
            </a:custGeom>
            <a:solidFill>
              <a:srgbClr val="018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Wingdings" panose="05000000000000000000" pitchFamily="2" charset="2"/>
                <a:buNone/>
              </a:pPr>
              <a:endParaRPr lang="zh-CN" altLang="en-US">
                <a:solidFill>
                  <a:prstClr val="white"/>
                </a:solidFill>
              </a:endParaRPr>
            </a:p>
          </p:txBody>
        </p:sp>
        <p:sp>
          <p:nvSpPr>
            <p:cNvPr id="10" name="任意多边形 9"/>
            <p:cNvSpPr/>
            <p:nvPr/>
          </p:nvSpPr>
          <p:spPr>
            <a:xfrm rot="3259845">
              <a:off x="8066214" y="3393531"/>
              <a:ext cx="470364" cy="769750"/>
            </a:xfrm>
            <a:custGeom>
              <a:avLst/>
              <a:gdLst>
                <a:gd name="connsiteX0" fmla="*/ 0 w 470364"/>
                <a:gd name="connsiteY0" fmla="*/ 769750 h 769750"/>
                <a:gd name="connsiteX1" fmla="*/ 0 w 470364"/>
                <a:gd name="connsiteY1" fmla="*/ 3 h 769750"/>
                <a:gd name="connsiteX2" fmla="*/ 1 w 470364"/>
                <a:gd name="connsiteY2" fmla="*/ 0 h 769750"/>
                <a:gd name="connsiteX3" fmla="*/ 470364 w 470364"/>
                <a:gd name="connsiteY3" fmla="*/ 769750 h 769750"/>
              </a:gdLst>
              <a:ahLst/>
              <a:cxnLst>
                <a:cxn ang="0">
                  <a:pos x="connsiteX0" y="connsiteY0"/>
                </a:cxn>
                <a:cxn ang="0">
                  <a:pos x="connsiteX1" y="connsiteY1"/>
                </a:cxn>
                <a:cxn ang="0">
                  <a:pos x="connsiteX2" y="connsiteY2"/>
                </a:cxn>
                <a:cxn ang="0">
                  <a:pos x="connsiteX3" y="connsiteY3"/>
                </a:cxn>
              </a:cxnLst>
              <a:rect l="l" t="t" r="r" b="b"/>
              <a:pathLst>
                <a:path w="470364" h="769750">
                  <a:moveTo>
                    <a:pt x="0" y="769750"/>
                  </a:moveTo>
                  <a:lnTo>
                    <a:pt x="0" y="3"/>
                  </a:lnTo>
                  <a:lnTo>
                    <a:pt x="1" y="0"/>
                  </a:lnTo>
                  <a:lnTo>
                    <a:pt x="470364" y="769750"/>
                  </a:lnTo>
                  <a:close/>
                </a:path>
              </a:pathLst>
            </a:custGeom>
            <a:solidFill>
              <a:srgbClr val="0185C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Wingdings" panose="05000000000000000000" pitchFamily="2" charset="2"/>
                <a:buNone/>
              </a:pPr>
              <a:endParaRPr lang="zh-CN" altLang="en-US">
                <a:solidFill>
                  <a:prstClr val="white"/>
                </a:solidFill>
              </a:endParaRPr>
            </a:p>
          </p:txBody>
        </p:sp>
      </p:grpSp>
      <p:cxnSp>
        <p:nvCxnSpPr>
          <p:cNvPr id="11" name="直接连接符 10"/>
          <p:cNvCxnSpPr/>
          <p:nvPr userDrawn="1"/>
        </p:nvCxnSpPr>
        <p:spPr>
          <a:xfrm>
            <a:off x="335360" y="6525344"/>
            <a:ext cx="1151114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文本占位符 3"/>
          <p:cNvSpPr>
            <a:spLocks noGrp="1"/>
          </p:cNvSpPr>
          <p:nvPr>
            <p:ph type="body" sz="quarter" idx="11"/>
          </p:nvPr>
        </p:nvSpPr>
        <p:spPr>
          <a:xfrm>
            <a:off x="965911" y="334045"/>
            <a:ext cx="5494223" cy="574675"/>
          </a:xfrm>
          <a:prstGeom prst="rect">
            <a:avLst/>
          </a:prstGeom>
        </p:spPr>
        <p:txBody>
          <a:bodyPr/>
          <a:lstStyle>
            <a:lvl1pPr marL="0" indent="0">
              <a:buNone/>
              <a:defRPr b="1">
                <a:solidFill>
                  <a:srgbClr val="0185CF"/>
                </a:solidFill>
                <a:latin typeface="微软雅黑" panose="020B0503020204020204" pitchFamily="34" charset="-122"/>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Chinese text page">
    <p:spTree>
      <p:nvGrpSpPr>
        <p:cNvPr id="1" name=""/>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Chinese text page">
    <p:spTree>
      <p:nvGrpSpPr>
        <p:cNvPr id="1" name=""/>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84" y="-4718"/>
            <a:ext cx="12202583" cy="5440319"/>
          </a:xfrm>
          <a:prstGeom prst="rect">
            <a:avLst/>
          </a:prstGeom>
        </p:spPr>
      </p:pic>
      <p:sp>
        <p:nvSpPr>
          <p:cNvPr id="2" name="Title 1"/>
          <p:cNvSpPr>
            <a:spLocks noGrp="1"/>
          </p:cNvSpPr>
          <p:nvPr>
            <p:ph type="ctrTitle"/>
          </p:nvPr>
        </p:nvSpPr>
        <p:spPr>
          <a:xfrm>
            <a:off x="782003" y="830696"/>
            <a:ext cx="6557246" cy="690255"/>
          </a:xfrm>
          <a:prstGeom prst="rect">
            <a:avLst/>
          </a:prstGeom>
        </p:spPr>
        <p:txBody>
          <a:bodyPr anchor="t">
            <a:normAutofit/>
          </a:bodyPr>
          <a:lstStyle>
            <a:lvl1pPr algn="l">
              <a:defRPr sz="3200" b="0" i="0">
                <a:solidFill>
                  <a:srgbClr val="1D1D1B"/>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en-US" dirty="0"/>
          </a:p>
        </p:txBody>
      </p:sp>
      <p:sp>
        <p:nvSpPr>
          <p:cNvPr id="3" name="Subtitle 2"/>
          <p:cNvSpPr>
            <a:spLocks noGrp="1"/>
          </p:cNvSpPr>
          <p:nvPr>
            <p:ph type="subTitle" idx="1" hasCustomPrompt="1"/>
          </p:nvPr>
        </p:nvSpPr>
        <p:spPr>
          <a:xfrm>
            <a:off x="772692" y="1875523"/>
            <a:ext cx="2126036" cy="1178276"/>
          </a:xfrm>
          <a:prstGeom prst="rect">
            <a:avLst/>
          </a:prstGeom>
        </p:spPr>
        <p:txBody>
          <a:bodyPr>
            <a:normAutofit/>
          </a:bodyPr>
          <a:lstStyle>
            <a:lvl1pPr marL="0" indent="0" algn="l">
              <a:lnSpc>
                <a:spcPts val="2025"/>
              </a:lnSpc>
              <a:buNone/>
              <a:defRPr sz="1465" b="0" i="0" baseline="0">
                <a:solidFill>
                  <a:srgbClr val="1D1D1B"/>
                </a:solidFill>
                <a:latin typeface="微软雅黑" panose="020B0503020204020204" pitchFamily="34" charset="-122"/>
                <a:ea typeface="微软雅黑" panose="020B0503020204020204" pitchFamily="34" charset="-122"/>
                <a:cs typeface="Arial" panose="020B0604020202020204" pitchFamily="34" charset="0"/>
              </a:defRPr>
            </a:lvl1pPr>
            <a:lvl2pPr marL="457200" indent="0" algn="ctr">
              <a:buNone/>
              <a:defRPr sz="2000"/>
            </a:lvl2pPr>
            <a:lvl3pPr marL="913765" indent="0" algn="ctr">
              <a:buNone/>
              <a:defRPr sz="1800"/>
            </a:lvl3pPr>
            <a:lvl4pPr marL="1370965" indent="0" algn="ctr">
              <a:buNone/>
              <a:defRPr sz="1600"/>
            </a:lvl4pPr>
            <a:lvl5pPr marL="1828165" indent="0" algn="ctr">
              <a:buNone/>
              <a:defRPr sz="1600"/>
            </a:lvl5pPr>
            <a:lvl6pPr marL="2284730" indent="0" algn="ctr">
              <a:buNone/>
              <a:defRPr sz="1600"/>
            </a:lvl6pPr>
            <a:lvl7pPr marL="2741930" indent="0" algn="ctr">
              <a:buNone/>
              <a:defRPr sz="1600"/>
            </a:lvl7pPr>
            <a:lvl8pPr marL="3199130" indent="0" algn="ctr">
              <a:buNone/>
              <a:defRPr sz="1600"/>
            </a:lvl8pPr>
            <a:lvl9pPr marL="3656330" indent="0" algn="ctr">
              <a:buNone/>
              <a:defRPr sz="1600"/>
            </a:lvl9pPr>
          </a:lstStyle>
          <a:p>
            <a:r>
              <a:rPr lang="zh-CN" altLang="en-US" dirty="0"/>
              <a:t>单击此处添加副标题</a:t>
            </a:r>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83411" y="1638803"/>
            <a:ext cx="677333" cy="677333"/>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8043" y="5964405"/>
            <a:ext cx="2256000" cy="483428"/>
          </a:xfrm>
          <a:prstGeom prst="rect">
            <a:avLst/>
          </a:prstGeom>
        </p:spPr>
      </p:pic>
      <p:sp>
        <p:nvSpPr>
          <p:cNvPr id="10" name="TextBox 2"/>
          <p:cNvSpPr txBox="1"/>
          <p:nvPr userDrawn="1"/>
        </p:nvSpPr>
        <p:spPr>
          <a:xfrm>
            <a:off x="1095325" y="6358411"/>
            <a:ext cx="1463276" cy="242920"/>
          </a:xfrm>
          <a:prstGeom prst="rect">
            <a:avLst/>
          </a:prstGeom>
          <a:noFill/>
        </p:spPr>
        <p:txBody>
          <a:bodyPr wrap="square" rtlCol="0">
            <a:spAutoFit/>
          </a:bodyPr>
          <a:lstStyle/>
          <a:p>
            <a:pPr defTabSz="913765"/>
            <a:r>
              <a:rPr lang="en-US" sz="975" dirty="0">
                <a:solidFill>
                  <a:srgbClr val="1D1D1B"/>
                </a:solidFill>
                <a:cs typeface="Arial" panose="020B0604020202020204" pitchFamily="34" charset="0"/>
              </a:rPr>
              <a:t>Huawei Confidential</a:t>
            </a:r>
            <a:endParaRPr lang="en-US" sz="975" dirty="0">
              <a:solidFill>
                <a:srgbClr val="1D1D1B"/>
              </a:solidFill>
              <a:cs typeface="Arial" panose="020B0604020202020204" pitchFamily="34" charset="0"/>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7873" y="365126"/>
            <a:ext cx="10516255" cy="1325563"/>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8_Title Slide">
    <p:bg>
      <p:bgPr>
        <a:solidFill>
          <a:srgbClr val="232424"/>
        </a:solidFill>
        <a:effectLst/>
      </p:bgPr>
    </p:bg>
    <p:spTree>
      <p:nvGrpSpPr>
        <p:cNvPr id="1" name=""/>
        <p:cNvGrpSpPr/>
        <p:nvPr/>
      </p:nvGrpSpPr>
      <p:grpSpPr>
        <a:xfrm>
          <a:off x="0" y="0"/>
          <a:ext cx="0" cy="0"/>
          <a:chOff x="0" y="0"/>
          <a:chExt cx="0" cy="0"/>
        </a:xfrm>
      </p:grpSpPr>
      <p:sp>
        <p:nvSpPr>
          <p:cNvPr id="15" name="Content Placeholder 3"/>
          <p:cNvSpPr>
            <a:spLocks noGrp="1"/>
          </p:cNvSpPr>
          <p:nvPr>
            <p:ph sz="half" idx="13" hasCustomPrompt="1"/>
          </p:nvPr>
        </p:nvSpPr>
        <p:spPr>
          <a:xfrm>
            <a:off x="865204" y="577527"/>
            <a:ext cx="10593172" cy="5552078"/>
          </a:xfrm>
          <a:prstGeom prst="rect">
            <a:avLst/>
          </a:prstGeom>
        </p:spPr>
        <p:txBody>
          <a:bodyPr>
            <a:noAutofit/>
          </a:bodyPr>
          <a:lstStyle>
            <a:lvl1pPr marL="0" indent="0" algn="l">
              <a:lnSpc>
                <a:spcPts val="730"/>
              </a:lnSpc>
              <a:buNone/>
              <a:defRPr sz="800" b="0" baseline="0">
                <a:solidFill>
                  <a:srgbClr val="FFFFFF"/>
                </a:solidFill>
                <a:latin typeface="Arial" panose="020B0604020202020204" pitchFamily="34" charset="0"/>
                <a:cs typeface="Arial" panose="020B0604020202020204" pitchFamily="34" charset="0"/>
              </a:defRPr>
            </a:lvl1pPr>
          </a:lstStyle>
          <a:p>
            <a:pPr lvl="0"/>
            <a:r>
              <a:rPr lang="en-US" dirty="0"/>
              <a:t>Click to edit Master title</a:t>
            </a:r>
            <a:endParaRPr lang="en-US" dirty="0"/>
          </a:p>
        </p:txBody>
      </p:sp>
      <p:grpSp>
        <p:nvGrpSpPr>
          <p:cNvPr id="22" name="Group 87"/>
          <p:cNvGrpSpPr>
            <a:grpSpLocks noChangeAspect="1"/>
          </p:cNvGrpSpPr>
          <p:nvPr userDrawn="1"/>
        </p:nvGrpSpPr>
        <p:grpSpPr>
          <a:xfrm>
            <a:off x="12285672" y="2625392"/>
            <a:ext cx="1962556" cy="4233515"/>
            <a:chOff x="5343885" y="-48857"/>
            <a:chExt cx="3263586" cy="7037279"/>
          </a:xfrm>
        </p:grpSpPr>
        <p:sp>
          <p:nvSpPr>
            <p:cNvPr id="23" name="矩形 13"/>
            <p:cNvSpPr/>
            <p:nvPr userDrawn="1"/>
          </p:nvSpPr>
          <p:spPr>
            <a:xfrm>
              <a:off x="5356401" y="1934171"/>
              <a:ext cx="791510" cy="664397"/>
            </a:xfrm>
            <a:prstGeom prst="rect">
              <a:avLst/>
            </a:prstGeom>
            <a:solidFill>
              <a:srgbClr val="C4005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666666"/>
                  </a:solidFill>
                  <a:ea typeface="Arial" panose="020B0604020202020204" pitchFamily="34" charset="0"/>
                  <a:cs typeface="Arial" panose="020B0604020202020204" pitchFamily="34" charset="0"/>
                </a:rPr>
                <a:t>RGB</a:t>
              </a:r>
              <a:br>
                <a:rPr kumimoji="1" lang="en-US" altLang="zh-CN" sz="500" b="1" dirty="0">
                  <a:solidFill>
                    <a:srgbClr val="666666"/>
                  </a:solidFill>
                  <a:ea typeface="Arial" panose="020B0604020202020204" pitchFamily="34" charset="0"/>
                  <a:cs typeface="Arial" panose="020B0604020202020204" pitchFamily="34" charset="0"/>
                </a:rPr>
              </a:br>
              <a:r>
                <a:rPr kumimoji="1" lang="en-US" altLang="zh-CN" sz="500" b="1" dirty="0">
                  <a:solidFill>
                    <a:srgbClr val="666666"/>
                  </a:solidFill>
                  <a:ea typeface="Arial" panose="020B0604020202020204" pitchFamily="34" charset="0"/>
                  <a:cs typeface="Arial" panose="020B0604020202020204" pitchFamily="34" charset="0"/>
                </a:rPr>
                <a:t>196/0/84</a:t>
              </a:r>
              <a:endParaRPr kumimoji="1" lang="en-US" altLang="zh-CN" sz="500" b="1" dirty="0">
                <a:solidFill>
                  <a:srgbClr val="666666"/>
                </a:solidFill>
                <a:ea typeface="Arial" panose="020B0604020202020204" pitchFamily="34" charset="0"/>
                <a:cs typeface="Arial" panose="020B0604020202020204" pitchFamily="34" charset="0"/>
              </a:endParaRPr>
            </a:p>
          </p:txBody>
        </p:sp>
        <p:sp>
          <p:nvSpPr>
            <p:cNvPr id="24" name="文本框 15"/>
            <p:cNvSpPr txBox="1"/>
            <p:nvPr userDrawn="1"/>
          </p:nvSpPr>
          <p:spPr>
            <a:xfrm>
              <a:off x="5352723" y="1694497"/>
              <a:ext cx="1052647" cy="204645"/>
            </a:xfrm>
            <a:prstGeom prst="rect">
              <a:avLst/>
            </a:prstGeom>
            <a:noFill/>
          </p:spPr>
          <p:txBody>
            <a:bodyPr wrap="square" lIns="0" tIns="0" rIns="0" bIns="0" rtlCol="0" anchor="b" anchorCtr="0">
              <a:spAutoFit/>
            </a:bodyPr>
            <a:lstStyle/>
            <a:p>
              <a:pPr defTabSz="914400"/>
              <a:r>
                <a:rPr kumimoji="1" lang="zh-CN" altLang="en-US" sz="800" dirty="0">
                  <a:solidFill>
                    <a:srgbClr val="1D1D1A"/>
                  </a:solidFill>
                  <a:latin typeface="微软雅黑" panose="020B0503020204020204" pitchFamily="34" charset="-122"/>
                </a:rPr>
                <a:t>公司辅助色</a:t>
              </a:r>
              <a:endParaRPr kumimoji="1" lang="zh-CN" altLang="en-US" sz="800" dirty="0">
                <a:solidFill>
                  <a:srgbClr val="1D1D1A"/>
                </a:solidFill>
                <a:latin typeface="微软雅黑" panose="020B0503020204020204" pitchFamily="34" charset="-122"/>
              </a:endParaRPr>
            </a:p>
          </p:txBody>
        </p:sp>
        <p:sp>
          <p:nvSpPr>
            <p:cNvPr id="25" name="矩形 13"/>
            <p:cNvSpPr/>
            <p:nvPr userDrawn="1"/>
          </p:nvSpPr>
          <p:spPr>
            <a:xfrm>
              <a:off x="6184680" y="1934171"/>
              <a:ext cx="791510" cy="664397"/>
            </a:xfrm>
            <a:prstGeom prst="rect">
              <a:avLst/>
            </a:prstGeom>
            <a:solidFill>
              <a:srgbClr val="CB377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RGB</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203/55/120</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26" name="矩形 13"/>
            <p:cNvSpPr/>
            <p:nvPr userDrawn="1"/>
          </p:nvSpPr>
          <p:spPr>
            <a:xfrm>
              <a:off x="5356401" y="3403061"/>
              <a:ext cx="791510" cy="664397"/>
            </a:xfrm>
            <a:prstGeom prst="rect">
              <a:avLst/>
            </a:prstGeom>
            <a:solidFill>
              <a:srgbClr val="ED6D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RGB</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237/109/0</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27" name="矩形 13"/>
            <p:cNvSpPr/>
            <p:nvPr userDrawn="1"/>
          </p:nvSpPr>
          <p:spPr>
            <a:xfrm>
              <a:off x="6184680" y="2673360"/>
              <a:ext cx="791510" cy="664397"/>
            </a:xfrm>
            <a:prstGeom prst="rect">
              <a:avLst/>
            </a:prstGeom>
            <a:solidFill>
              <a:srgbClr val="9936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defRPr/>
              </a:pPr>
              <a:r>
                <a:rPr kumimoji="1" lang="en-US" altLang="zh-CN" sz="500" b="1" dirty="0">
                  <a:solidFill>
                    <a:srgbClr val="FFFFFF"/>
                  </a:solidFill>
                  <a:ea typeface="Arial" panose="020B0604020202020204" pitchFamily="34" charset="0"/>
                  <a:cs typeface="Arial" panose="020B0604020202020204" pitchFamily="34" charset="0"/>
                </a:rPr>
                <a:t>RGB</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153/54/54</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28" name="矩形 13"/>
            <p:cNvSpPr/>
            <p:nvPr userDrawn="1"/>
          </p:nvSpPr>
          <p:spPr>
            <a:xfrm>
              <a:off x="5356401" y="4866463"/>
              <a:ext cx="791510" cy="664397"/>
            </a:xfrm>
            <a:prstGeom prst="rect">
              <a:avLst/>
            </a:prstGeom>
            <a:solidFill>
              <a:srgbClr val="62B23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RGB </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98/178/48</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29" name="矩形 13"/>
            <p:cNvSpPr/>
            <p:nvPr userDrawn="1"/>
          </p:nvSpPr>
          <p:spPr>
            <a:xfrm>
              <a:off x="6184680" y="3415851"/>
              <a:ext cx="791510" cy="664397"/>
            </a:xfrm>
            <a:prstGeom prst="rect">
              <a:avLst/>
            </a:prstGeom>
            <a:solidFill>
              <a:srgbClr val="F2894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RGB</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242/137/68</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30" name="矩形 13"/>
            <p:cNvSpPr/>
            <p:nvPr userDrawn="1"/>
          </p:nvSpPr>
          <p:spPr>
            <a:xfrm>
              <a:off x="5353240" y="184963"/>
              <a:ext cx="791510" cy="664397"/>
            </a:xfrm>
            <a:prstGeom prst="rect">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666666"/>
                  </a:solidFill>
                  <a:ea typeface="Arial" panose="020B0604020202020204" pitchFamily="34" charset="0"/>
                  <a:cs typeface="Arial" panose="020B0604020202020204" pitchFamily="34" charset="0"/>
                </a:rPr>
                <a:t>PANTONE 185C</a:t>
              </a:r>
              <a:endParaRPr kumimoji="1" lang="en-US" altLang="zh-CN" sz="500" b="1" dirty="0">
                <a:solidFill>
                  <a:srgbClr val="666666"/>
                </a:solidFill>
                <a:ea typeface="Arial" panose="020B0604020202020204" pitchFamily="34" charset="0"/>
                <a:cs typeface="Arial" panose="020B0604020202020204" pitchFamily="34" charset="0"/>
              </a:endParaRPr>
            </a:p>
            <a:p>
              <a:pPr algn="ctr" defTabSz="914400">
                <a:lnSpc>
                  <a:spcPts val="620"/>
                </a:lnSpc>
              </a:pPr>
              <a:r>
                <a:rPr kumimoji="1" lang="en-US" altLang="zh-CN" sz="500" b="1" dirty="0">
                  <a:solidFill>
                    <a:srgbClr val="666666"/>
                  </a:solidFill>
                  <a:ea typeface="Arial" panose="020B0604020202020204" pitchFamily="34" charset="0"/>
                  <a:cs typeface="Arial" panose="020B0604020202020204" pitchFamily="34" charset="0"/>
                </a:rPr>
                <a:t>RGB </a:t>
              </a:r>
              <a:br>
                <a:rPr kumimoji="1" lang="en-US" altLang="zh-CN" sz="500" b="1" dirty="0">
                  <a:solidFill>
                    <a:srgbClr val="666666"/>
                  </a:solidFill>
                  <a:ea typeface="Arial" panose="020B0604020202020204" pitchFamily="34" charset="0"/>
                  <a:cs typeface="Arial" panose="020B0604020202020204" pitchFamily="34" charset="0"/>
                </a:rPr>
              </a:br>
              <a:r>
                <a:rPr kumimoji="1" lang="en-US" altLang="zh-CN" sz="500" b="1" dirty="0">
                  <a:solidFill>
                    <a:srgbClr val="666666"/>
                  </a:solidFill>
                  <a:ea typeface="Arial" panose="020B0604020202020204" pitchFamily="34" charset="0"/>
                  <a:cs typeface="Arial" panose="020B0604020202020204" pitchFamily="34" charset="0"/>
                </a:rPr>
                <a:t>199/0/11  </a:t>
              </a:r>
              <a:endParaRPr kumimoji="1" lang="en-US" altLang="zh-CN" sz="500" b="1" dirty="0">
                <a:solidFill>
                  <a:srgbClr val="666666"/>
                </a:solidFill>
                <a:ea typeface="Arial" panose="020B0604020202020204" pitchFamily="34" charset="0"/>
                <a:cs typeface="Arial" panose="020B0604020202020204" pitchFamily="34" charset="0"/>
              </a:endParaRPr>
            </a:p>
          </p:txBody>
        </p:sp>
        <p:sp>
          <p:nvSpPr>
            <p:cNvPr id="31" name="文本框 15"/>
            <p:cNvSpPr txBox="1"/>
            <p:nvPr userDrawn="1"/>
          </p:nvSpPr>
          <p:spPr>
            <a:xfrm>
              <a:off x="5343885" y="-48857"/>
              <a:ext cx="726488" cy="204645"/>
            </a:xfrm>
            <a:prstGeom prst="rect">
              <a:avLst/>
            </a:prstGeom>
            <a:noFill/>
          </p:spPr>
          <p:txBody>
            <a:bodyPr wrap="square" lIns="0" tIns="0" rIns="0" bIns="0" rtlCol="0" anchor="b" anchorCtr="0">
              <a:spAutoFit/>
            </a:bodyPr>
            <a:lstStyle/>
            <a:p>
              <a:pPr defTabSz="914400"/>
              <a:r>
                <a:rPr kumimoji="1" lang="zh-CN" altLang="en-US" sz="800" dirty="0">
                  <a:solidFill>
                    <a:srgbClr val="1D1D1A"/>
                  </a:solidFill>
                  <a:latin typeface="微软雅黑" panose="020B0503020204020204" pitchFamily="34" charset="-122"/>
                </a:rPr>
                <a:t>公司色</a:t>
              </a:r>
              <a:endParaRPr kumimoji="1" lang="zh-CN" altLang="en-US" sz="800" dirty="0">
                <a:solidFill>
                  <a:srgbClr val="1D1D1A"/>
                </a:solidFill>
                <a:latin typeface="微软雅黑" panose="020B0503020204020204" pitchFamily="34" charset="-122"/>
              </a:endParaRPr>
            </a:p>
          </p:txBody>
        </p:sp>
        <p:sp>
          <p:nvSpPr>
            <p:cNvPr id="32" name="矩形 13"/>
            <p:cNvSpPr/>
            <p:nvPr userDrawn="1"/>
          </p:nvSpPr>
          <p:spPr>
            <a:xfrm>
              <a:off x="5352600" y="918047"/>
              <a:ext cx="791510" cy="664397"/>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666666"/>
                  </a:solidFill>
                  <a:ea typeface="Arial" panose="020B0604020202020204" pitchFamily="34" charset="0"/>
                  <a:cs typeface="Arial" panose="020B0604020202020204" pitchFamily="34" charset="0"/>
                </a:rPr>
                <a:t>PANTONE 186C</a:t>
              </a:r>
              <a:endParaRPr kumimoji="1" lang="en-US" altLang="zh-CN" sz="500" b="1" dirty="0">
                <a:solidFill>
                  <a:srgbClr val="666666"/>
                </a:solidFill>
                <a:ea typeface="Arial" panose="020B0604020202020204" pitchFamily="34" charset="0"/>
                <a:cs typeface="Arial" panose="020B0604020202020204" pitchFamily="34" charset="0"/>
              </a:endParaRPr>
            </a:p>
            <a:p>
              <a:pPr algn="ctr" defTabSz="914400">
                <a:lnSpc>
                  <a:spcPts val="620"/>
                </a:lnSpc>
              </a:pPr>
              <a:r>
                <a:rPr kumimoji="1" lang="en-US" altLang="zh-CN" sz="500" b="1" dirty="0">
                  <a:solidFill>
                    <a:srgbClr val="666666"/>
                  </a:solidFill>
                  <a:ea typeface="Arial" panose="020B0604020202020204" pitchFamily="34" charset="0"/>
                  <a:cs typeface="Arial" panose="020B0604020202020204" pitchFamily="34" charset="0"/>
                </a:rPr>
                <a:t>RGB</a:t>
              </a:r>
              <a:br>
                <a:rPr kumimoji="1" lang="en-US" altLang="zh-CN" sz="500" b="1" dirty="0">
                  <a:solidFill>
                    <a:srgbClr val="666666"/>
                  </a:solidFill>
                  <a:ea typeface="Arial" panose="020B0604020202020204" pitchFamily="34" charset="0"/>
                  <a:cs typeface="Arial" panose="020B0604020202020204" pitchFamily="34" charset="0"/>
                </a:rPr>
              </a:br>
              <a:r>
                <a:rPr kumimoji="1" lang="en-US" altLang="zh-CN" sz="500" b="1" dirty="0">
                  <a:solidFill>
                    <a:srgbClr val="666666"/>
                  </a:solidFill>
                  <a:ea typeface="Arial" panose="020B0604020202020204" pitchFamily="34" charset="0"/>
                  <a:cs typeface="Arial" panose="020B0604020202020204" pitchFamily="34" charset="0"/>
                </a:rPr>
                <a:t>200/16/46  </a:t>
              </a:r>
              <a:endParaRPr kumimoji="1" lang="en-US" altLang="zh-CN" sz="500" b="1" dirty="0">
                <a:solidFill>
                  <a:srgbClr val="666666"/>
                </a:solidFill>
                <a:ea typeface="Arial" panose="020B0604020202020204" pitchFamily="34" charset="0"/>
                <a:cs typeface="Arial" panose="020B0604020202020204" pitchFamily="34" charset="0"/>
              </a:endParaRPr>
            </a:p>
          </p:txBody>
        </p:sp>
        <p:sp>
          <p:nvSpPr>
            <p:cNvPr id="33" name="矩形 13"/>
            <p:cNvSpPr/>
            <p:nvPr userDrawn="1"/>
          </p:nvSpPr>
          <p:spPr>
            <a:xfrm>
              <a:off x="5354164" y="2665974"/>
              <a:ext cx="791510" cy="664397"/>
            </a:xfrm>
            <a:prstGeom prst="rect">
              <a:avLst/>
            </a:prstGeom>
            <a:solidFill>
              <a:srgbClr val="7F00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RGB</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127/0/1</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34" name="矩形 13"/>
            <p:cNvSpPr/>
            <p:nvPr userDrawn="1"/>
          </p:nvSpPr>
          <p:spPr>
            <a:xfrm>
              <a:off x="5354164" y="4134866"/>
              <a:ext cx="791510" cy="664397"/>
            </a:xfrm>
            <a:prstGeom prst="rect">
              <a:avLst/>
            </a:prstGeom>
            <a:solidFill>
              <a:srgbClr val="FCC8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RGB</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52/200/0</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35" name="矩形 13"/>
            <p:cNvSpPr/>
            <p:nvPr userDrawn="1"/>
          </p:nvSpPr>
          <p:spPr>
            <a:xfrm>
              <a:off x="5354164" y="5596166"/>
              <a:ext cx="791510" cy="664397"/>
            </a:xfrm>
            <a:prstGeom prst="rect">
              <a:avLst/>
            </a:prstGeom>
            <a:solidFill>
              <a:srgbClr val="30B5C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RGB </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48/181/197</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36" name="矩形 13"/>
            <p:cNvSpPr/>
            <p:nvPr userDrawn="1"/>
          </p:nvSpPr>
          <p:spPr>
            <a:xfrm>
              <a:off x="6194511" y="4866463"/>
              <a:ext cx="791510" cy="664397"/>
            </a:xfrm>
            <a:prstGeom prst="rect">
              <a:avLst/>
            </a:prstGeom>
            <a:solidFill>
              <a:srgbClr val="81C15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RGB</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129/193/95</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37" name="矩形 13"/>
            <p:cNvSpPr/>
            <p:nvPr userDrawn="1"/>
          </p:nvSpPr>
          <p:spPr>
            <a:xfrm>
              <a:off x="6192274" y="4134866"/>
              <a:ext cx="791510" cy="664397"/>
            </a:xfrm>
            <a:prstGeom prst="rect">
              <a:avLst/>
            </a:prstGeom>
            <a:solidFill>
              <a:srgbClr val="FDD35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RGB</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253/211/81</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38" name="矩形 13"/>
            <p:cNvSpPr/>
            <p:nvPr userDrawn="1"/>
          </p:nvSpPr>
          <p:spPr>
            <a:xfrm>
              <a:off x="6192274" y="5596166"/>
              <a:ext cx="791510" cy="664397"/>
            </a:xfrm>
            <a:prstGeom prst="rect">
              <a:avLst/>
            </a:prstGeom>
            <a:solidFill>
              <a:srgbClr val="56C4D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RGB </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86/196/210</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39" name="矩形 13"/>
            <p:cNvSpPr/>
            <p:nvPr/>
          </p:nvSpPr>
          <p:spPr>
            <a:xfrm>
              <a:off x="6186245" y="184963"/>
              <a:ext cx="791510" cy="664397"/>
            </a:xfrm>
            <a:prstGeom prst="rect">
              <a:avLst/>
            </a:prstGeom>
            <a:solidFill>
              <a:srgbClr val="D339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RGB </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211/57/65</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40" name="矩形 13"/>
            <p:cNvSpPr/>
            <p:nvPr/>
          </p:nvSpPr>
          <p:spPr>
            <a:xfrm>
              <a:off x="6185604" y="918047"/>
              <a:ext cx="791510" cy="664397"/>
            </a:xfrm>
            <a:prstGeom prst="rect">
              <a:avLst/>
            </a:prstGeom>
            <a:solidFill>
              <a:srgbClr val="D3385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RGB </a:t>
              </a:r>
              <a:endParaRPr kumimoji="1" lang="en-US" altLang="zh-CN" sz="500" b="1" dirty="0">
                <a:solidFill>
                  <a:srgbClr val="FFFFFF"/>
                </a:solidFill>
                <a:ea typeface="Arial" panose="020B0604020202020204" pitchFamily="34" charset="0"/>
                <a:cs typeface="Arial" panose="020B0604020202020204" pitchFamily="34" charset="0"/>
              </a:endParaRPr>
            </a:p>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211/56/89</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41" name="矩形 13"/>
            <p:cNvSpPr/>
            <p:nvPr/>
          </p:nvSpPr>
          <p:spPr>
            <a:xfrm>
              <a:off x="6996262" y="1934171"/>
              <a:ext cx="791510" cy="664397"/>
            </a:xfrm>
            <a:prstGeom prst="rect">
              <a:avLst/>
            </a:prstGeom>
            <a:solidFill>
              <a:srgbClr val="DD80A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595757"/>
                  </a:solidFill>
                  <a:ea typeface="Arial" panose="020B0604020202020204" pitchFamily="34" charset="0"/>
                  <a:cs typeface="Arial" panose="020B0604020202020204" pitchFamily="34" charset="0"/>
                </a:rPr>
                <a:t>RGB 221/128/170</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42" name="矩形 13"/>
            <p:cNvSpPr/>
            <p:nvPr/>
          </p:nvSpPr>
          <p:spPr>
            <a:xfrm>
              <a:off x="6996262" y="2673360"/>
              <a:ext cx="791510" cy="664397"/>
            </a:xfrm>
            <a:prstGeom prst="rect">
              <a:avLst/>
            </a:prstGeom>
            <a:solidFill>
              <a:srgbClr val="BF808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defRPr/>
              </a:pPr>
              <a:r>
                <a:rPr kumimoji="1" lang="en-US" altLang="zh-CN" sz="500" b="1" dirty="0">
                  <a:solidFill>
                    <a:srgbClr val="595757"/>
                  </a:solidFill>
                  <a:ea typeface="Arial" panose="020B0604020202020204" pitchFamily="34" charset="0"/>
                  <a:cs typeface="Arial" panose="020B0604020202020204" pitchFamily="34" charset="0"/>
                </a:rPr>
                <a:t>RGB 191/128/130</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43" name="矩形 13"/>
            <p:cNvSpPr/>
            <p:nvPr/>
          </p:nvSpPr>
          <p:spPr>
            <a:xfrm>
              <a:off x="6996262" y="3415851"/>
              <a:ext cx="791510" cy="664397"/>
            </a:xfrm>
            <a:prstGeom prst="rect">
              <a:avLst/>
            </a:prstGeom>
            <a:solidFill>
              <a:srgbClr val="F6B78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595757"/>
                  </a:solidFill>
                  <a:ea typeface="Arial" panose="020B0604020202020204" pitchFamily="34" charset="0"/>
                  <a:cs typeface="Arial" panose="020B0604020202020204" pitchFamily="34" charset="0"/>
                </a:rPr>
                <a:t>RGB 246/183/140</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44" name="矩形 13"/>
            <p:cNvSpPr/>
            <p:nvPr/>
          </p:nvSpPr>
          <p:spPr>
            <a:xfrm>
              <a:off x="7006093" y="4866463"/>
              <a:ext cx="791510" cy="664397"/>
            </a:xfrm>
            <a:prstGeom prst="rect">
              <a:avLst/>
            </a:prstGeom>
            <a:solidFill>
              <a:srgbClr val="AFD89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595757"/>
                  </a:solidFill>
                  <a:ea typeface="Arial" panose="020B0604020202020204" pitchFamily="34" charset="0"/>
                  <a:cs typeface="Arial" panose="020B0604020202020204" pitchFamily="34" charset="0"/>
                </a:rPr>
                <a:t>RGB 176/216/156</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45" name="矩形 13"/>
            <p:cNvSpPr/>
            <p:nvPr/>
          </p:nvSpPr>
          <p:spPr>
            <a:xfrm>
              <a:off x="7003856" y="4134866"/>
              <a:ext cx="791510" cy="664397"/>
            </a:xfrm>
            <a:prstGeom prst="rect">
              <a:avLst/>
            </a:prstGeom>
            <a:solidFill>
              <a:srgbClr val="FDE39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595757"/>
                  </a:solidFill>
                  <a:ea typeface="Arial" panose="020B0604020202020204" pitchFamily="34" charset="0"/>
                  <a:cs typeface="Arial" panose="020B0604020202020204" pitchFamily="34" charset="0"/>
                </a:rPr>
                <a:t>RGB 253/227/181</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46" name="矩形 13"/>
            <p:cNvSpPr/>
            <p:nvPr/>
          </p:nvSpPr>
          <p:spPr>
            <a:xfrm>
              <a:off x="7003856" y="5596166"/>
              <a:ext cx="791510" cy="664397"/>
            </a:xfrm>
            <a:prstGeom prst="rect">
              <a:avLst/>
            </a:prstGeom>
            <a:solidFill>
              <a:srgbClr val="94DAE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595757"/>
                  </a:solidFill>
                  <a:ea typeface="Arial" panose="020B0604020202020204" pitchFamily="34" charset="0"/>
                  <a:cs typeface="Arial" panose="020B0604020202020204" pitchFamily="34" charset="0"/>
                </a:rPr>
                <a:t>RGB 148/218/226</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47" name="矩形 13"/>
            <p:cNvSpPr/>
            <p:nvPr/>
          </p:nvSpPr>
          <p:spPr>
            <a:xfrm>
              <a:off x="6997826" y="184963"/>
              <a:ext cx="791510" cy="664397"/>
            </a:xfrm>
            <a:prstGeom prst="rect">
              <a:avLst/>
            </a:prstGeom>
            <a:solidFill>
              <a:srgbClr val="E2818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595757"/>
                  </a:solidFill>
                  <a:ea typeface="Arial" panose="020B0604020202020204" pitchFamily="34" charset="0"/>
                  <a:cs typeface="Arial" panose="020B0604020202020204" pitchFamily="34" charset="0"/>
                </a:rPr>
                <a:t>RGB 226/129/137</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48" name="矩形 13"/>
            <p:cNvSpPr/>
            <p:nvPr/>
          </p:nvSpPr>
          <p:spPr>
            <a:xfrm>
              <a:off x="6997185" y="918047"/>
              <a:ext cx="791510" cy="664397"/>
            </a:xfrm>
            <a:prstGeom prst="rect">
              <a:avLst/>
            </a:prstGeom>
            <a:solidFill>
              <a:srgbClr val="E2819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595757"/>
                  </a:solidFill>
                  <a:ea typeface="Arial" panose="020B0604020202020204" pitchFamily="34" charset="0"/>
                  <a:cs typeface="Arial" panose="020B0604020202020204" pitchFamily="34" charset="0"/>
                </a:rPr>
                <a:t>RGB 226/129/152</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49" name="矩形 13"/>
            <p:cNvSpPr/>
            <p:nvPr userDrawn="1"/>
          </p:nvSpPr>
          <p:spPr>
            <a:xfrm>
              <a:off x="7806130" y="1934171"/>
              <a:ext cx="791510" cy="664397"/>
            </a:xfrm>
            <a:prstGeom prst="rect">
              <a:avLst/>
            </a:prstGeom>
            <a:solidFill>
              <a:srgbClr val="EBB3C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595757"/>
                  </a:solidFill>
                  <a:ea typeface="Arial" panose="020B0604020202020204" pitchFamily="34" charset="0"/>
                  <a:cs typeface="Arial" panose="020B0604020202020204" pitchFamily="34" charset="0"/>
                </a:rPr>
                <a:t>RGB 235/179/204</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50" name="矩形 13"/>
            <p:cNvSpPr/>
            <p:nvPr/>
          </p:nvSpPr>
          <p:spPr>
            <a:xfrm>
              <a:off x="7806130" y="2673360"/>
              <a:ext cx="791510" cy="664397"/>
            </a:xfrm>
            <a:prstGeom prst="rect">
              <a:avLst/>
            </a:prstGeom>
            <a:solidFill>
              <a:srgbClr val="D8B3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defRPr/>
              </a:pPr>
              <a:r>
                <a:rPr kumimoji="1" lang="en-US" altLang="zh-CN" sz="500" b="1" dirty="0">
                  <a:solidFill>
                    <a:srgbClr val="595757"/>
                  </a:solidFill>
                  <a:ea typeface="Arial" panose="020B0604020202020204" pitchFamily="34" charset="0"/>
                  <a:cs typeface="Arial" panose="020B0604020202020204" pitchFamily="34" charset="0"/>
                </a:rPr>
                <a:t>RGB 216/179/179</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51" name="矩形 13"/>
            <p:cNvSpPr/>
            <p:nvPr/>
          </p:nvSpPr>
          <p:spPr>
            <a:xfrm>
              <a:off x="7806130" y="3415851"/>
              <a:ext cx="791510" cy="664397"/>
            </a:xfrm>
            <a:prstGeom prst="rect">
              <a:avLst/>
            </a:prstGeom>
            <a:solidFill>
              <a:srgbClr val="FAD3B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595757"/>
                  </a:solidFill>
                  <a:ea typeface="Arial" panose="020B0604020202020204" pitchFamily="34" charset="0"/>
                  <a:cs typeface="Arial" panose="020B0604020202020204" pitchFamily="34" charset="0"/>
                </a:rPr>
                <a:t>RGB 250/211/187</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52" name="矩形 13"/>
            <p:cNvSpPr/>
            <p:nvPr/>
          </p:nvSpPr>
          <p:spPr>
            <a:xfrm>
              <a:off x="7815961" y="4866463"/>
              <a:ext cx="791510" cy="664397"/>
            </a:xfrm>
            <a:prstGeom prst="rect">
              <a:avLst/>
            </a:prstGeom>
            <a:solidFill>
              <a:srgbClr val="D0E8C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595757"/>
                  </a:solidFill>
                  <a:ea typeface="Arial" panose="020B0604020202020204" pitchFamily="34" charset="0"/>
                  <a:cs typeface="Arial" panose="020B0604020202020204" pitchFamily="34" charset="0"/>
                </a:rPr>
                <a:t>RGB 208/232/196</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53" name="矩形 13"/>
            <p:cNvSpPr/>
            <p:nvPr/>
          </p:nvSpPr>
          <p:spPr>
            <a:xfrm>
              <a:off x="7813724" y="4134866"/>
              <a:ext cx="791510" cy="664397"/>
            </a:xfrm>
            <a:prstGeom prst="rect">
              <a:avLst/>
            </a:prstGeom>
            <a:solidFill>
              <a:srgbClr val="FEEE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595757"/>
                  </a:solidFill>
                  <a:ea typeface="Arial" panose="020B0604020202020204" pitchFamily="34" charset="0"/>
                  <a:cs typeface="Arial" panose="020B0604020202020204" pitchFamily="34" charset="0"/>
                </a:rPr>
                <a:t>RGB 254/238/193</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54" name="矩形 13"/>
            <p:cNvSpPr/>
            <p:nvPr/>
          </p:nvSpPr>
          <p:spPr>
            <a:xfrm>
              <a:off x="7813724" y="5596166"/>
              <a:ext cx="791510" cy="664397"/>
            </a:xfrm>
            <a:prstGeom prst="rect">
              <a:avLst/>
            </a:prstGeom>
            <a:solidFill>
              <a:srgbClr val="BEE9E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595757"/>
                  </a:solidFill>
                  <a:ea typeface="Arial" panose="020B0604020202020204" pitchFamily="34" charset="0"/>
                  <a:cs typeface="Arial" panose="020B0604020202020204" pitchFamily="34" charset="0"/>
                </a:rPr>
                <a:t>RGB</a:t>
              </a:r>
              <a:br>
                <a:rPr kumimoji="1" lang="en-US" altLang="zh-CN" sz="500" b="1" dirty="0">
                  <a:solidFill>
                    <a:srgbClr val="595757"/>
                  </a:solidFill>
                  <a:ea typeface="Arial" panose="020B0604020202020204" pitchFamily="34" charset="0"/>
                  <a:cs typeface="Arial" panose="020B0604020202020204" pitchFamily="34" charset="0"/>
                </a:rPr>
              </a:br>
              <a:r>
                <a:rPr kumimoji="1" lang="en-US" altLang="zh-CN" sz="500" b="1" dirty="0">
                  <a:solidFill>
                    <a:srgbClr val="595757"/>
                  </a:solidFill>
                  <a:ea typeface="Arial" panose="020B0604020202020204" pitchFamily="34" charset="0"/>
                  <a:cs typeface="Arial" panose="020B0604020202020204" pitchFamily="34" charset="0"/>
                </a:rPr>
                <a:t>190/23/238</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55" name="矩形 13"/>
            <p:cNvSpPr/>
            <p:nvPr/>
          </p:nvSpPr>
          <p:spPr>
            <a:xfrm>
              <a:off x="7807694" y="184963"/>
              <a:ext cx="791510" cy="664397"/>
            </a:xfrm>
            <a:prstGeom prst="rect">
              <a:avLst/>
            </a:prstGeom>
            <a:solidFill>
              <a:srgbClr val="EEB3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595757"/>
                  </a:solidFill>
                  <a:ea typeface="Arial" panose="020B0604020202020204" pitchFamily="34" charset="0"/>
                  <a:cs typeface="Arial" panose="020B0604020202020204" pitchFamily="34" charset="0"/>
                </a:rPr>
                <a:t>RGB 239/178/184</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56" name="矩形 13"/>
            <p:cNvSpPr/>
            <p:nvPr/>
          </p:nvSpPr>
          <p:spPr>
            <a:xfrm>
              <a:off x="7807054" y="918047"/>
              <a:ext cx="791510" cy="664397"/>
            </a:xfrm>
            <a:prstGeom prst="rect">
              <a:avLst/>
            </a:prstGeom>
            <a:solidFill>
              <a:srgbClr val="EEB3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595757"/>
                  </a:solidFill>
                  <a:ea typeface="Arial" panose="020B0604020202020204" pitchFamily="34" charset="0"/>
                  <a:cs typeface="Arial" panose="020B0604020202020204" pitchFamily="34" charset="0"/>
                </a:rPr>
                <a:t>RGB 238/179/193</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57" name="矩形 13"/>
            <p:cNvSpPr/>
            <p:nvPr userDrawn="1"/>
          </p:nvSpPr>
          <p:spPr>
            <a:xfrm>
              <a:off x="5354169" y="6324025"/>
              <a:ext cx="513579" cy="664397"/>
            </a:xfrm>
            <a:prstGeom prst="rect">
              <a:avLst/>
            </a:prstGeom>
            <a:solidFill>
              <a:srgbClr val="22181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RGB </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35/24/21</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58" name="矩形 13"/>
            <p:cNvSpPr/>
            <p:nvPr userDrawn="1"/>
          </p:nvSpPr>
          <p:spPr>
            <a:xfrm>
              <a:off x="5900626" y="6324025"/>
              <a:ext cx="513579" cy="664397"/>
            </a:xfrm>
            <a:prstGeom prst="rect">
              <a:avLst/>
            </a:prstGeom>
            <a:solidFill>
              <a:srgbClr val="5957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RGB </a:t>
              </a:r>
              <a:endParaRPr kumimoji="1" lang="en-US" altLang="zh-CN" sz="500" b="1" dirty="0">
                <a:solidFill>
                  <a:srgbClr val="FFFFFF"/>
                </a:solidFill>
                <a:ea typeface="Arial" panose="020B0604020202020204" pitchFamily="34" charset="0"/>
                <a:cs typeface="Arial" panose="020B0604020202020204" pitchFamily="34" charset="0"/>
              </a:endParaRPr>
            </a:p>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89/87/87</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59" name="矩形 13"/>
            <p:cNvSpPr/>
            <p:nvPr userDrawn="1"/>
          </p:nvSpPr>
          <p:spPr>
            <a:xfrm>
              <a:off x="6450318" y="6324025"/>
              <a:ext cx="513579" cy="664397"/>
            </a:xfrm>
            <a:prstGeom prst="rect">
              <a:avLst/>
            </a:prstGeom>
            <a:solidFill>
              <a:srgbClr val="88888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RGB</a:t>
              </a:r>
              <a:endParaRPr kumimoji="1" lang="en-US" altLang="zh-CN" sz="500" b="1" dirty="0">
                <a:solidFill>
                  <a:srgbClr val="FFFFFF"/>
                </a:solidFill>
                <a:ea typeface="Arial" panose="020B0604020202020204" pitchFamily="34" charset="0"/>
                <a:cs typeface="Arial" panose="020B0604020202020204" pitchFamily="34" charset="0"/>
              </a:endParaRPr>
            </a:p>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137/137/</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137</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60" name="矩形 13"/>
            <p:cNvSpPr/>
            <p:nvPr userDrawn="1"/>
          </p:nvSpPr>
          <p:spPr>
            <a:xfrm>
              <a:off x="6998296" y="6324025"/>
              <a:ext cx="513579" cy="664397"/>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1D1D1A">
                      <a:lumMod val="85000"/>
                      <a:lumOff val="15000"/>
                    </a:srgbClr>
                  </a:solidFill>
                  <a:ea typeface="Arial" panose="020B0604020202020204" pitchFamily="34" charset="0"/>
                  <a:cs typeface="Arial" panose="020B0604020202020204" pitchFamily="34" charset="0"/>
                </a:rPr>
                <a:t>RGB</a:t>
              </a:r>
              <a:endParaRPr kumimoji="1" lang="en-US" altLang="zh-CN" sz="500" b="1" dirty="0">
                <a:solidFill>
                  <a:srgbClr val="1D1D1A">
                    <a:lumMod val="85000"/>
                    <a:lumOff val="15000"/>
                  </a:srgbClr>
                </a:solidFill>
                <a:ea typeface="Arial" panose="020B0604020202020204" pitchFamily="34" charset="0"/>
                <a:cs typeface="Arial" panose="020B0604020202020204" pitchFamily="34" charset="0"/>
              </a:endParaRPr>
            </a:p>
            <a:p>
              <a:pPr algn="ctr" defTabSz="914400">
                <a:lnSpc>
                  <a:spcPts val="620"/>
                </a:lnSpc>
              </a:pPr>
              <a:r>
                <a:rPr kumimoji="1" lang="en-US" altLang="zh-CN" sz="500" b="1" dirty="0">
                  <a:solidFill>
                    <a:srgbClr val="1D1D1A">
                      <a:lumMod val="85000"/>
                      <a:lumOff val="15000"/>
                    </a:srgbClr>
                  </a:solidFill>
                  <a:ea typeface="Arial" panose="020B0604020202020204" pitchFamily="34" charset="0"/>
                  <a:cs typeface="Arial" panose="020B0604020202020204" pitchFamily="34" charset="0"/>
                </a:rPr>
                <a:t>181/181/</a:t>
              </a:r>
              <a:br>
                <a:rPr kumimoji="1" lang="en-US" altLang="zh-CN" sz="500" b="1" dirty="0">
                  <a:solidFill>
                    <a:srgbClr val="1D1D1A">
                      <a:lumMod val="85000"/>
                      <a:lumOff val="15000"/>
                    </a:srgbClr>
                  </a:solidFill>
                  <a:ea typeface="Arial" panose="020B0604020202020204" pitchFamily="34" charset="0"/>
                  <a:cs typeface="Arial" panose="020B0604020202020204" pitchFamily="34" charset="0"/>
                </a:rPr>
              </a:br>
              <a:r>
                <a:rPr kumimoji="1" lang="en-US" altLang="zh-CN" sz="500" b="1" dirty="0">
                  <a:solidFill>
                    <a:srgbClr val="1D1D1A">
                      <a:lumMod val="85000"/>
                      <a:lumOff val="15000"/>
                    </a:srgbClr>
                  </a:solidFill>
                  <a:ea typeface="Arial" panose="020B0604020202020204" pitchFamily="34" charset="0"/>
                  <a:cs typeface="Arial" panose="020B0604020202020204" pitchFamily="34" charset="0"/>
                </a:rPr>
                <a:t>181</a:t>
              </a:r>
              <a:endParaRPr kumimoji="1" lang="en-US" altLang="zh-CN" sz="500" b="1" dirty="0">
                <a:solidFill>
                  <a:srgbClr val="1D1D1A">
                    <a:lumMod val="85000"/>
                    <a:lumOff val="15000"/>
                  </a:srgbClr>
                </a:solidFill>
                <a:ea typeface="Arial" panose="020B0604020202020204" pitchFamily="34" charset="0"/>
                <a:cs typeface="Arial" panose="020B0604020202020204" pitchFamily="34" charset="0"/>
              </a:endParaRPr>
            </a:p>
          </p:txBody>
        </p:sp>
        <p:sp>
          <p:nvSpPr>
            <p:cNvPr id="61" name="矩形 13"/>
            <p:cNvSpPr/>
            <p:nvPr userDrawn="1"/>
          </p:nvSpPr>
          <p:spPr>
            <a:xfrm>
              <a:off x="7541580" y="6324025"/>
              <a:ext cx="513579" cy="664397"/>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595757"/>
                  </a:solidFill>
                  <a:ea typeface="Arial" panose="020B0604020202020204" pitchFamily="34" charset="0"/>
                  <a:cs typeface="Arial" panose="020B0604020202020204" pitchFamily="34" charset="0"/>
                </a:rPr>
                <a:t>RGB 221/221/</a:t>
              </a:r>
              <a:br>
                <a:rPr kumimoji="1" lang="en-US" altLang="zh-CN" sz="500" b="1" dirty="0">
                  <a:solidFill>
                    <a:srgbClr val="595757"/>
                  </a:solidFill>
                  <a:ea typeface="Arial" panose="020B0604020202020204" pitchFamily="34" charset="0"/>
                  <a:cs typeface="Arial" panose="020B0604020202020204" pitchFamily="34" charset="0"/>
                </a:rPr>
              </a:br>
              <a:r>
                <a:rPr kumimoji="1" lang="en-US" altLang="zh-CN" sz="500" b="1" dirty="0">
                  <a:solidFill>
                    <a:srgbClr val="595757"/>
                  </a:solidFill>
                  <a:ea typeface="Arial" panose="020B0604020202020204" pitchFamily="34" charset="0"/>
                  <a:cs typeface="Arial" panose="020B0604020202020204" pitchFamily="34" charset="0"/>
                </a:rPr>
                <a:t>221</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62" name="矩形 13"/>
            <p:cNvSpPr/>
            <p:nvPr userDrawn="1"/>
          </p:nvSpPr>
          <p:spPr>
            <a:xfrm>
              <a:off x="8083608" y="6324025"/>
              <a:ext cx="513579" cy="664397"/>
            </a:xfrm>
            <a:prstGeom prst="rect">
              <a:avLst/>
            </a:prstGeom>
            <a:solidFill>
              <a:srgbClr val="FFFFFF"/>
            </a:solidFill>
            <a:ln w="6350">
              <a:solidFill>
                <a:srgbClr val="B5B5B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595757"/>
                  </a:solidFill>
                  <a:ea typeface="Arial" panose="020B0604020202020204" pitchFamily="34" charset="0"/>
                  <a:cs typeface="Arial" panose="020B0604020202020204" pitchFamily="34" charset="0"/>
                </a:rPr>
                <a:t>RGB</a:t>
              </a:r>
              <a:endParaRPr kumimoji="1" lang="en-US" altLang="zh-CN" sz="500" b="1" dirty="0">
                <a:solidFill>
                  <a:srgbClr val="595757"/>
                </a:solidFill>
                <a:ea typeface="Arial" panose="020B0604020202020204" pitchFamily="34" charset="0"/>
                <a:cs typeface="Arial" panose="020B0604020202020204" pitchFamily="34" charset="0"/>
              </a:endParaRPr>
            </a:p>
            <a:p>
              <a:pPr algn="ctr" defTabSz="914400">
                <a:lnSpc>
                  <a:spcPts val="620"/>
                </a:lnSpc>
              </a:pPr>
              <a:r>
                <a:rPr kumimoji="1" lang="en-US" altLang="zh-CN" sz="500" b="1" dirty="0">
                  <a:solidFill>
                    <a:srgbClr val="595757"/>
                  </a:solidFill>
                  <a:ea typeface="Arial" panose="020B0604020202020204" pitchFamily="34" charset="0"/>
                  <a:cs typeface="Arial" panose="020B0604020202020204" pitchFamily="34" charset="0"/>
                </a:rPr>
                <a:t>255/255/</a:t>
              </a:r>
              <a:br>
                <a:rPr kumimoji="1" lang="en-US" altLang="zh-CN" sz="500" b="1" dirty="0">
                  <a:solidFill>
                    <a:srgbClr val="595757"/>
                  </a:solidFill>
                  <a:ea typeface="Arial" panose="020B0604020202020204" pitchFamily="34" charset="0"/>
                  <a:cs typeface="Arial" panose="020B0604020202020204" pitchFamily="34" charset="0"/>
                </a:rPr>
              </a:br>
              <a:r>
                <a:rPr kumimoji="1" lang="en-US" altLang="zh-CN" sz="500" b="1" dirty="0">
                  <a:solidFill>
                    <a:srgbClr val="595757"/>
                  </a:solidFill>
                  <a:ea typeface="Arial" panose="020B0604020202020204" pitchFamily="34" charset="0"/>
                  <a:cs typeface="Arial" panose="020B0604020202020204" pitchFamily="34" charset="0"/>
                </a:rPr>
                <a:t>255</a:t>
              </a:r>
              <a:endParaRPr kumimoji="1" lang="en-US" altLang="zh-CN" sz="500" b="1" dirty="0">
                <a:solidFill>
                  <a:srgbClr val="595757"/>
                </a:solidFill>
                <a:ea typeface="Arial" panose="020B0604020202020204" pitchFamily="34" charset="0"/>
                <a:cs typeface="Arial" panose="020B0604020202020204" pitchFamily="34" charset="0"/>
              </a:endParaRPr>
            </a:p>
          </p:txBody>
        </p:sp>
      </p:gr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章节页">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728890" y="456134"/>
            <a:ext cx="10736446" cy="993400"/>
          </a:xfrm>
          <a:prstGeom prst="rect">
            <a:avLst/>
          </a:prstGeom>
        </p:spPr>
        <p:txBody>
          <a:bodyPr lIns="0" tIns="0" rIns="0" bIns="0" anchor="t">
            <a:normAutofit/>
          </a:bodyPr>
          <a:lstStyle>
            <a:lvl1pPr marL="0" indent="0" algn="l">
              <a:lnSpc>
                <a:spcPts val="3430"/>
              </a:lnSpc>
              <a:spcBef>
                <a:spcPts val="0"/>
              </a:spcBef>
              <a:buNone/>
              <a:defRPr sz="3200" baseline="0">
                <a:solidFill>
                  <a:schemeClr val="tx1"/>
                </a:solidFill>
                <a:latin typeface="微软雅黑" panose="020B0503020204020204" pitchFamily="34" charset="-122"/>
                <a:ea typeface="微软雅黑" panose="020B0503020204020204" pitchFamily="34" charset="-122"/>
              </a:defRPr>
            </a:lvl1pPr>
            <a:lvl2pPr marL="593725" indent="0" algn="ctr">
              <a:buNone/>
              <a:defRPr sz="2595"/>
            </a:lvl2pPr>
            <a:lvl3pPr marL="1186815" indent="0" algn="ctr">
              <a:buNone/>
              <a:defRPr sz="2335"/>
            </a:lvl3pPr>
            <a:lvl4pPr marL="1780540" indent="0" algn="ctr">
              <a:buNone/>
              <a:defRPr sz="2075"/>
            </a:lvl4pPr>
            <a:lvl5pPr marL="2373630" indent="0" algn="ctr">
              <a:buNone/>
              <a:defRPr sz="2075"/>
            </a:lvl5pPr>
            <a:lvl6pPr marL="2967355" indent="0" algn="ctr">
              <a:buNone/>
              <a:defRPr sz="2075"/>
            </a:lvl6pPr>
            <a:lvl7pPr marL="3560445" indent="0" algn="ctr">
              <a:buNone/>
              <a:defRPr sz="2075"/>
            </a:lvl7pPr>
            <a:lvl8pPr marL="4154170" indent="0" algn="ctr">
              <a:buNone/>
              <a:defRPr sz="2075"/>
            </a:lvl8pPr>
            <a:lvl9pPr marL="4747260" indent="0" algn="ctr">
              <a:buNone/>
              <a:defRPr sz="2075"/>
            </a:lvl9pPr>
          </a:lstStyle>
          <a:p>
            <a:r>
              <a:rPr lang="zh-CN" altLang="en-US" dirty="0"/>
              <a:t>单击此处添加标题</a:t>
            </a:r>
            <a:endParaRPr lang="en-US" dirty="0"/>
          </a:p>
        </p:txBody>
      </p:sp>
      <p:sp>
        <p:nvSpPr>
          <p:cNvPr id="5" name="Content Placeholder 2"/>
          <p:cNvSpPr>
            <a:spLocks noGrp="1"/>
          </p:cNvSpPr>
          <p:nvPr>
            <p:ph idx="12" hasCustomPrompt="1"/>
          </p:nvPr>
        </p:nvSpPr>
        <p:spPr>
          <a:xfrm>
            <a:off x="725738" y="1512878"/>
            <a:ext cx="10729366" cy="4690459"/>
          </a:xfrm>
          <a:prstGeom prst="rect">
            <a:avLst/>
          </a:prstGeom>
        </p:spPr>
        <p:txBody>
          <a:bodyPr lIns="0" tIns="0" rIns="0" bIns="0"/>
          <a:lstStyle>
            <a:lvl1pPr marL="179070" marR="0" indent="-168275" algn="l" defTabSz="1186815"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tab pos="1206500" algn="ctr"/>
              </a:tabLst>
              <a:defRPr sz="1800" baseline="0">
                <a:solidFill>
                  <a:schemeClr val="tx1"/>
                </a:solidFill>
                <a:latin typeface="微软雅黑" panose="020B0503020204020204" pitchFamily="34" charset="-122"/>
                <a:ea typeface="微软雅黑" panose="020B0503020204020204" pitchFamily="34" charset="-122"/>
                <a:cs typeface="Arial" panose="020B0604020202020204" pitchFamily="34" charset="0"/>
              </a:defRPr>
            </a:lvl1pPr>
            <a:lvl2pPr marL="328930" marR="0" indent="-168275" algn="l" defTabSz="1186815" rtl="0" eaLnBrk="1" fontAlgn="auto" latinLnBrk="0" hangingPunct="1">
              <a:lnSpc>
                <a:spcPct val="100000"/>
              </a:lnSpc>
              <a:spcBef>
                <a:spcPts val="0"/>
              </a:spcBef>
              <a:spcAft>
                <a:spcPts val="600"/>
              </a:spcAft>
              <a:buClr>
                <a:schemeClr val="tx1"/>
              </a:buClr>
              <a:buSzTx/>
              <a:buFont typeface=".AppleSystemUIFont"/>
              <a:buChar char="&gt;"/>
              <a:tabLst>
                <a:tab pos="1206500" algn="ctr"/>
              </a:tabLst>
              <a:defRPr sz="1600" baseline="0">
                <a:latin typeface="微软雅黑" panose="020B0503020204020204" pitchFamily="34" charset="-122"/>
                <a:ea typeface="微软雅黑" panose="020B0503020204020204" pitchFamily="34" charset="-122"/>
              </a:defRPr>
            </a:lvl2pPr>
            <a:lvl3pPr marL="1097915" marR="0" indent="-168275" algn="l" defTabSz="1186815" rtl="0" eaLnBrk="1" fontAlgn="auto" latinLnBrk="0" hangingPunct="1">
              <a:lnSpc>
                <a:spcPct val="100000"/>
              </a:lnSpc>
              <a:spcBef>
                <a:spcPts val="0"/>
              </a:spcBef>
              <a:spcAft>
                <a:spcPts val="600"/>
              </a:spcAft>
              <a:buClr>
                <a:schemeClr val="tx1"/>
              </a:buClr>
              <a:buSzTx/>
              <a:buFont typeface=".AppleSystemUIFont"/>
              <a:buChar char="-"/>
              <a:tabLst>
                <a:tab pos="1206500" algn="ctr"/>
              </a:tabLst>
              <a:defRPr sz="1300" baseline="0">
                <a:latin typeface="微软雅黑" panose="020B0503020204020204" pitchFamily="34" charset="-122"/>
                <a:ea typeface="微软雅黑" panose="020B0503020204020204" pitchFamily="34" charset="-122"/>
              </a:defRPr>
            </a:lvl3pPr>
            <a:lvl4pPr marL="525145" indent="-170815">
              <a:buFont typeface="Arial" panose="020B0604020202020204" pitchFamily="34" charset="0"/>
              <a:buChar char="•"/>
              <a:tabLst>
                <a:tab pos="1207135" algn="ctr"/>
              </a:tabLst>
              <a:defRPr sz="1300" baseline="0"/>
            </a:lvl4pPr>
            <a:lvl5pPr marL="525145" indent="-170815">
              <a:buFont typeface="Arial" panose="020B0604020202020204" pitchFamily="34" charset="0"/>
              <a:buChar char="•"/>
              <a:tabLst>
                <a:tab pos="1207135" algn="ctr"/>
              </a:tabLst>
              <a:defRPr sz="1300" baseline="0"/>
            </a:lvl5pPr>
          </a:lstStyle>
          <a:p>
            <a:pPr lvl="0"/>
            <a:r>
              <a:rPr lang="zh-CN" altLang="en-US" dirty="0"/>
              <a:t>单击此处添加文本</a:t>
            </a:r>
            <a:endParaRPr lang="en-US" dirty="0"/>
          </a:p>
          <a:p>
            <a:pPr marL="328930" marR="0" lvl="1" indent="-168275" algn="l" defTabSz="1186815"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tab pos="1206500" algn="ctr"/>
              </a:tabLst>
              <a:defRPr/>
            </a:pPr>
            <a:r>
              <a:rPr lang="zh-CN" altLang="en-US" dirty="0"/>
              <a:t>单击此处添加文本</a:t>
            </a:r>
            <a:endParaRPr lang="en-US" dirty="0"/>
          </a:p>
          <a:p>
            <a:pPr marL="1097915" marR="0" lvl="2" indent="-168275" algn="l" defTabSz="1186815"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tab pos="1206500" algn="ctr"/>
              </a:tabLst>
              <a:defRPr/>
            </a:pPr>
            <a:r>
              <a:rPr lang="zh-CN" altLang="en-US" dirty="0"/>
              <a:t>单击此处添加文本</a:t>
            </a:r>
            <a:endParaRPr lang="en-US" dirty="0"/>
          </a:p>
          <a:p>
            <a:pPr marL="1097915" marR="0" lvl="2" indent="-168275" algn="l" defTabSz="1186815"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tab pos="1206500" algn="ctr"/>
              </a:tabLst>
              <a:defRPr/>
            </a:pPr>
            <a:endParaRPr lang="en-US" altLang="zh-CN"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7874" y="365126"/>
            <a:ext cx="10516255" cy="1325563"/>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609600" y="1600202"/>
            <a:ext cx="10972800" cy="4525963"/>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2"/>
            <a:ext cx="2844800" cy="365125"/>
          </a:xfrm>
          <a:prstGeom prst="rect">
            <a:avLst/>
          </a:prstGeom>
        </p:spPr>
        <p:txBody>
          <a:bodyPr/>
          <a:lstStyle/>
          <a:p>
            <a:pPr defTabSz="914400"/>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pPr defTabSz="914400"/>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737601" y="6356352"/>
            <a:ext cx="2844800" cy="365125"/>
          </a:xfrm>
          <a:prstGeom prst="rect">
            <a:avLst/>
          </a:prstGeom>
        </p:spPr>
        <p:txBody>
          <a:bodyPr/>
          <a:lstStyle/>
          <a:p>
            <a:pPr defTabSz="914400"/>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430784" y="165101"/>
            <a:ext cx="11330432" cy="1056000"/>
          </a:xfrm>
          <a:prstGeom prst="rect">
            <a:avLst/>
          </a:prstGeom>
        </p:spPr>
        <p:txBody>
          <a:bodyPr>
            <a:noAutofit/>
          </a:bodyPr>
          <a:lstStyle>
            <a:lvl1pPr marL="0" marR="0" indent="0" algn="l" defTabSz="913765" rtl="0" eaLnBrk="1" fontAlgn="auto" latinLnBrk="0" hangingPunct="1">
              <a:lnSpc>
                <a:spcPct val="100000"/>
              </a:lnSpc>
              <a:spcBef>
                <a:spcPct val="0"/>
              </a:spcBef>
              <a:spcAft>
                <a:spcPts val="0"/>
              </a:spcAft>
              <a:buClrTx/>
              <a:buSzTx/>
              <a:buFontTx/>
              <a:buNone/>
              <a:defRPr sz="2700" b="1" baseline="0">
                <a:solidFill>
                  <a:schemeClr val="bg1"/>
                </a:solidFill>
                <a:latin typeface="Akkurat Pro" panose="020B0504020101020102" pitchFamily="34" charset="0"/>
                <a:ea typeface="Arial Unicode MS" panose="020B0604020202020204" pitchFamily="34" charset="-128"/>
              </a:defRPr>
            </a:lvl1pPr>
          </a:lstStyle>
          <a:p>
            <a:r>
              <a:rPr lang="zh-CN" altLang="en-US" dirty="0"/>
              <a:t>单击此处编辑母版标题样式</a:t>
            </a:r>
            <a:endParaRPr lang="en-US" altLang="zh-CN"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Chinese text pag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728890" y="456134"/>
            <a:ext cx="10736446" cy="993400"/>
          </a:xfrm>
          <a:prstGeom prst="rect">
            <a:avLst/>
          </a:prstGeom>
        </p:spPr>
        <p:txBody>
          <a:bodyPr lIns="0" tIns="0" rIns="0" bIns="0" anchor="t">
            <a:normAutofit/>
          </a:bodyPr>
          <a:lstStyle>
            <a:lvl1pPr marL="0" indent="0" algn="l">
              <a:lnSpc>
                <a:spcPts val="3430"/>
              </a:lnSpc>
              <a:spcBef>
                <a:spcPts val="0"/>
              </a:spcBef>
              <a:buNone/>
              <a:defRPr sz="2800" baseline="0">
                <a:solidFill>
                  <a:schemeClr val="tx1"/>
                </a:solidFill>
                <a:latin typeface="微软雅黑" panose="020B0503020204020204" pitchFamily="34" charset="-122"/>
                <a:ea typeface="微软雅黑" panose="020B0503020204020204" pitchFamily="34" charset="-122"/>
              </a:defRPr>
            </a:lvl1pPr>
            <a:lvl2pPr marL="593725" indent="0" algn="ctr">
              <a:buNone/>
              <a:defRPr sz="2595"/>
            </a:lvl2pPr>
            <a:lvl3pPr marL="1187450" indent="0" algn="ctr">
              <a:buNone/>
              <a:defRPr sz="2335"/>
            </a:lvl3pPr>
            <a:lvl4pPr marL="1780540" indent="0" algn="ctr">
              <a:buNone/>
              <a:defRPr sz="2080"/>
            </a:lvl4pPr>
            <a:lvl5pPr marL="2374265" indent="0" algn="ctr">
              <a:buNone/>
              <a:defRPr sz="2080"/>
            </a:lvl5pPr>
            <a:lvl6pPr marL="2967990" indent="0" algn="ctr">
              <a:buNone/>
              <a:defRPr sz="2080"/>
            </a:lvl6pPr>
            <a:lvl7pPr marL="3561715" indent="0" algn="ctr">
              <a:buNone/>
              <a:defRPr sz="2080"/>
            </a:lvl7pPr>
            <a:lvl8pPr marL="4155440" indent="0" algn="ctr">
              <a:buNone/>
              <a:defRPr sz="2080"/>
            </a:lvl8pPr>
            <a:lvl9pPr marL="4748530" indent="0" algn="ctr">
              <a:buNone/>
              <a:defRPr sz="2080"/>
            </a:lvl9pPr>
          </a:lstStyle>
          <a:p>
            <a:r>
              <a:rPr lang="zh-CN" altLang="en-US" dirty="0"/>
              <a:t>单击此处添加标题</a:t>
            </a:r>
            <a:endParaRPr lang="en-US"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97647" y="274640"/>
            <a:ext cx="11044685" cy="502603"/>
          </a:xfrm>
          <a:prstGeom prst="rect">
            <a:avLst/>
          </a:prstGeom>
        </p:spPr>
        <p:txBody>
          <a:bodyPr lIns="68542" tIns="34271" rIns="68542" bIns="34271"/>
          <a:lstStyle>
            <a:lvl1pPr>
              <a:defRPr sz="2400" b="1">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97647" y="274640"/>
            <a:ext cx="11044685" cy="502603"/>
          </a:xfrm>
          <a:prstGeom prst="rect">
            <a:avLst/>
          </a:prstGeom>
        </p:spPr>
        <p:txBody>
          <a:bodyPr lIns="68542" tIns="34271" rIns="68542" bIns="34271"/>
          <a:lstStyle>
            <a:lvl1pPr>
              <a:defRPr sz="2400" b="1">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7895" y="6356352"/>
            <a:ext cx="2742200" cy="365125"/>
          </a:xfrm>
        </p:spPr>
        <p:txBody>
          <a:bodyPr/>
          <a:lstStyle/>
          <a:p>
            <a:fld id="{82F288E0-7875-42C4-84C8-98DBBD3BF4D2}" type="datetimeFigureOut">
              <a:rPr lang="zh-CN" altLang="en-US" smtClean="0">
                <a:solidFill>
                  <a:srgbClr val="1D1D1A"/>
                </a:solidFill>
              </a:rPr>
            </a:fld>
            <a:endParaRPr lang="zh-CN" altLang="en-US">
              <a:solidFill>
                <a:srgbClr val="1D1D1A"/>
              </a:solidFill>
            </a:endParaRPr>
          </a:p>
        </p:txBody>
      </p:sp>
      <p:sp>
        <p:nvSpPr>
          <p:cNvPr id="3" name="页脚占位符 2"/>
          <p:cNvSpPr>
            <a:spLocks noGrp="1"/>
          </p:cNvSpPr>
          <p:nvPr>
            <p:ph type="ftr" sz="quarter" idx="11"/>
          </p:nvPr>
        </p:nvSpPr>
        <p:spPr>
          <a:xfrm>
            <a:off x="4037128" y="6356352"/>
            <a:ext cx="4113300" cy="365125"/>
          </a:xfrm>
        </p:spPr>
        <p:txBody>
          <a:bodyPr/>
          <a:lstStyle/>
          <a:p>
            <a:endParaRPr lang="zh-CN" altLang="en-US">
              <a:solidFill>
                <a:srgbClr val="1D1D1A"/>
              </a:solidFill>
            </a:endParaRPr>
          </a:p>
        </p:txBody>
      </p:sp>
      <p:sp>
        <p:nvSpPr>
          <p:cNvPr id="4" name="灯片编号占位符 3"/>
          <p:cNvSpPr>
            <a:spLocks noGrp="1"/>
          </p:cNvSpPr>
          <p:nvPr>
            <p:ph type="sldNum" sz="quarter" idx="12"/>
          </p:nvPr>
        </p:nvSpPr>
        <p:spPr>
          <a:xfrm>
            <a:off x="8607463" y="6356352"/>
            <a:ext cx="2742200" cy="365125"/>
          </a:xfrm>
        </p:spPr>
        <p:txBody>
          <a:bodyPr/>
          <a:lstStyle/>
          <a:p>
            <a:fld id="{7D9BB5D0-35E4-459D-AEF3-FE4D7C45CC19}" type="slidenum">
              <a:rPr lang="zh-CN" altLang="en-US" smtClean="0">
                <a:solidFill>
                  <a:srgbClr val="1D1D1A"/>
                </a:solidFill>
              </a:rPr>
            </a:fld>
            <a:endParaRPr lang="zh-CN" altLang="en-US">
              <a:solidFill>
                <a:srgbClr val="1D1D1A"/>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0_标题幻灯片">
    <p:bg>
      <p:bgPr>
        <a:solidFill>
          <a:schemeClr val="bg2"/>
        </a:solidFill>
        <a:effectLst/>
      </p:bgPr>
    </p:bg>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screen"/>
          <a:stretch>
            <a:fillRect/>
          </a:stretch>
        </p:blipFill>
        <p:spPr>
          <a:xfrm>
            <a:off x="0" y="0"/>
            <a:ext cx="12192000" cy="6858000"/>
          </a:xfrm>
          <a:prstGeom prst="rect">
            <a:avLst/>
          </a:prstGeom>
          <a:ln>
            <a:noFill/>
          </a:ln>
        </p:spPr>
      </p:pic>
      <p:sp>
        <p:nvSpPr>
          <p:cNvPr id="7" name="矩形 6"/>
          <p:cNvSpPr/>
          <p:nvPr userDrawn="1"/>
        </p:nvSpPr>
        <p:spPr>
          <a:xfrm>
            <a:off x="0" y="0"/>
            <a:ext cx="12192000" cy="6858000"/>
          </a:xfrm>
          <a:prstGeom prst="rect">
            <a:avLst/>
          </a:prstGeom>
          <a:solidFill>
            <a:schemeClr val="bg2">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68" tIns="60934" rIns="121868" bIns="60934" numCol="1" spcCol="0" rtlCol="0" fromWordArt="0" anchor="ctr" anchorCtr="0" forceAA="0" compatLnSpc="1">
            <a:noAutofit/>
          </a:bodyPr>
          <a:lstStyle/>
          <a:p>
            <a:pPr algn="ctr" defTabSz="914400"/>
            <a:endParaRPr lang="zh-CN" altLang="en-US" sz="3200">
              <a:solidFill>
                <a:prstClr val="white"/>
              </a:solidFill>
            </a:endParaRPr>
          </a:p>
        </p:txBody>
      </p:sp>
      <p:sp>
        <p:nvSpPr>
          <p:cNvPr id="10" name="Subtitle 2"/>
          <p:cNvSpPr>
            <a:spLocks noGrp="1"/>
          </p:cNvSpPr>
          <p:nvPr>
            <p:ph type="subTitle" idx="1" hasCustomPrompt="1"/>
          </p:nvPr>
        </p:nvSpPr>
        <p:spPr>
          <a:xfrm>
            <a:off x="728890" y="456134"/>
            <a:ext cx="10736446" cy="993400"/>
          </a:xfrm>
          <a:prstGeom prst="rect">
            <a:avLst/>
          </a:prstGeom>
        </p:spPr>
        <p:txBody>
          <a:bodyPr lIns="0" tIns="0" rIns="0" bIns="0" anchor="t">
            <a:normAutofit/>
          </a:bodyPr>
          <a:lstStyle>
            <a:lvl1pPr marL="0" indent="0" algn="l">
              <a:lnSpc>
                <a:spcPts val="3430"/>
              </a:lnSpc>
              <a:spcBef>
                <a:spcPts val="0"/>
              </a:spcBef>
              <a:buNone/>
              <a:defRPr sz="3200" baseline="0">
                <a:solidFill>
                  <a:schemeClr val="tx1"/>
                </a:solidFill>
                <a:latin typeface="微软雅黑" panose="020B0503020204020204" pitchFamily="34" charset="-122"/>
                <a:ea typeface="微软雅黑" panose="020B0503020204020204" pitchFamily="34" charset="-122"/>
              </a:defRPr>
            </a:lvl1pPr>
            <a:lvl2pPr marL="593725" indent="0" algn="ctr">
              <a:buNone/>
              <a:defRPr sz="2595"/>
            </a:lvl2pPr>
            <a:lvl3pPr marL="1187450" indent="0" algn="ctr">
              <a:buNone/>
              <a:defRPr sz="2335"/>
            </a:lvl3pPr>
            <a:lvl4pPr marL="1781175" indent="0" algn="ctr">
              <a:buNone/>
              <a:defRPr sz="2080"/>
            </a:lvl4pPr>
            <a:lvl5pPr marL="2374900" indent="0" algn="ctr">
              <a:buNone/>
              <a:defRPr sz="2080"/>
            </a:lvl5pPr>
            <a:lvl6pPr marL="2968625" indent="0" algn="ctr">
              <a:buNone/>
              <a:defRPr sz="2080"/>
            </a:lvl6pPr>
            <a:lvl7pPr marL="3561715" indent="0" algn="ctr">
              <a:buNone/>
              <a:defRPr sz="2080"/>
            </a:lvl7pPr>
            <a:lvl8pPr marL="4155440" indent="0" algn="ctr">
              <a:buNone/>
              <a:defRPr sz="2080"/>
            </a:lvl8pPr>
            <a:lvl9pPr marL="4749165" indent="0" algn="ctr">
              <a:buNone/>
              <a:defRPr sz="2080"/>
            </a:lvl9pPr>
          </a:lstStyle>
          <a:p>
            <a:r>
              <a:rPr lang="zh-CN" altLang="en-US" dirty="0"/>
              <a:t>单击此处添加标题</a:t>
            </a:r>
            <a:endParaRPr lang="en-US" dirty="0"/>
          </a:p>
        </p:txBody>
      </p:sp>
      <p:sp>
        <p:nvSpPr>
          <p:cNvPr id="11" name="Content Placeholder 2"/>
          <p:cNvSpPr>
            <a:spLocks noGrp="1"/>
          </p:cNvSpPr>
          <p:nvPr>
            <p:ph idx="10" hasCustomPrompt="1"/>
          </p:nvPr>
        </p:nvSpPr>
        <p:spPr>
          <a:xfrm>
            <a:off x="736621" y="1501989"/>
            <a:ext cx="10729365" cy="4690459"/>
          </a:xfrm>
          <a:prstGeom prst="rect">
            <a:avLst/>
          </a:prstGeom>
        </p:spPr>
        <p:txBody>
          <a:bodyPr lIns="0" tIns="0" rIns="0" bIns="0"/>
          <a:lstStyle>
            <a:lvl1pPr marL="12065" indent="0">
              <a:lnSpc>
                <a:spcPct val="100000"/>
              </a:lnSpc>
              <a:spcBef>
                <a:spcPts val="0"/>
              </a:spcBef>
              <a:buFontTx/>
              <a:buNone/>
              <a:tabLst>
                <a:tab pos="1207770" algn="ctr"/>
              </a:tabLst>
              <a:defRPr sz="1800" baseline="0">
                <a:solidFill>
                  <a:schemeClr val="tx1"/>
                </a:solidFill>
                <a:latin typeface="微软雅黑" panose="020B0503020204020204" pitchFamily="34" charset="-122"/>
                <a:ea typeface="微软雅黑" panose="020B0503020204020204" pitchFamily="34" charset="-122"/>
                <a:cs typeface="Arial" panose="020B0604020202020204" pitchFamily="34" charset="0"/>
              </a:defRPr>
            </a:lvl1pPr>
            <a:lvl2pPr marL="525780" indent="-170815">
              <a:buFont typeface="Arial" panose="020B0604020202020204" pitchFamily="34" charset="0"/>
              <a:buChar char="•"/>
              <a:tabLst>
                <a:tab pos="1207770" algn="ctr"/>
              </a:tabLst>
              <a:defRPr sz="1300" baseline="0"/>
            </a:lvl2pPr>
            <a:lvl3pPr marL="525780" indent="-170815">
              <a:buFont typeface="Arial" panose="020B0604020202020204" pitchFamily="34" charset="0"/>
              <a:buChar char="•"/>
              <a:tabLst>
                <a:tab pos="1207770" algn="ctr"/>
              </a:tabLst>
              <a:defRPr sz="1300" baseline="0"/>
            </a:lvl3pPr>
            <a:lvl4pPr marL="525780" indent="-170815">
              <a:buFont typeface="Arial" panose="020B0604020202020204" pitchFamily="34" charset="0"/>
              <a:buChar char="•"/>
              <a:tabLst>
                <a:tab pos="1207770" algn="ctr"/>
              </a:tabLst>
              <a:defRPr sz="1300" baseline="0"/>
            </a:lvl4pPr>
            <a:lvl5pPr marL="525780" indent="-170815">
              <a:buFont typeface="Arial" panose="020B0604020202020204" pitchFamily="34" charset="0"/>
              <a:buChar char="•"/>
              <a:tabLst>
                <a:tab pos="1207770" algn="ctr"/>
              </a:tabLst>
              <a:defRPr sz="1300" baseline="0"/>
            </a:lvl5pPr>
          </a:lstStyle>
          <a:p>
            <a:pPr lvl="0"/>
            <a:r>
              <a:rPr lang="zh-CN" altLang="en-US" dirty="0"/>
              <a:t>单击此处添加文本</a:t>
            </a:r>
            <a:endParaRPr lang="en-US" dirty="0"/>
          </a:p>
        </p:txBody>
      </p:sp>
      <p:sp>
        <p:nvSpPr>
          <p:cNvPr id="9" name="TextBox 2"/>
          <p:cNvSpPr txBox="1"/>
          <p:nvPr userDrawn="1"/>
        </p:nvSpPr>
        <p:spPr>
          <a:xfrm>
            <a:off x="1095468" y="6356939"/>
            <a:ext cx="1463467" cy="242864"/>
          </a:xfrm>
          <a:prstGeom prst="rect">
            <a:avLst/>
          </a:prstGeom>
          <a:noFill/>
        </p:spPr>
        <p:txBody>
          <a:bodyPr wrap="square" rtlCol="0">
            <a:spAutoFit/>
          </a:bodyPr>
          <a:lstStyle/>
          <a:p>
            <a:pPr defTabSz="914400"/>
            <a:r>
              <a:rPr lang="en-US" sz="975" dirty="0">
                <a:solidFill>
                  <a:srgbClr val="1D1D1B"/>
                </a:solidFill>
                <a:cs typeface="Arial" panose="020B0604020202020204" pitchFamily="34" charset="0"/>
              </a:rPr>
              <a:t>Huawei Confidential</a:t>
            </a:r>
            <a:endParaRPr lang="en-US" sz="975" dirty="0">
              <a:solidFill>
                <a:srgbClr val="1D1D1B"/>
              </a:solidFill>
              <a:cs typeface="Arial" panose="020B0604020202020204" pitchFamily="34" charset="0"/>
            </a:endParaRPr>
          </a:p>
        </p:txBody>
      </p:sp>
      <p:sp>
        <p:nvSpPr>
          <p:cNvPr id="12" name="TextBox 3"/>
          <p:cNvSpPr txBox="1"/>
          <p:nvPr userDrawn="1"/>
        </p:nvSpPr>
        <p:spPr>
          <a:xfrm>
            <a:off x="734131" y="6402806"/>
            <a:ext cx="499729" cy="150296"/>
          </a:xfrm>
          <a:prstGeom prst="rect">
            <a:avLst/>
          </a:prstGeom>
          <a:noFill/>
        </p:spPr>
        <p:txBody>
          <a:bodyPr wrap="square" lIns="0" tIns="0" rIns="0" bIns="0" rtlCol="0">
            <a:spAutoFit/>
          </a:bodyPr>
          <a:lstStyle/>
          <a:p>
            <a:pPr defTabSz="890270">
              <a:defRPr/>
            </a:pPr>
            <a:fld id="{C3837181-38C6-AD4F-B8BA-B444770388BB}" type="slidenum">
              <a:rPr lang="en-US" sz="975" smtClean="0">
                <a:solidFill>
                  <a:srgbClr val="1D1D1B"/>
                </a:solidFill>
                <a:cs typeface="Arial" panose="020B0604020202020204" pitchFamily="34" charset="0"/>
              </a:rPr>
            </a:fld>
            <a:endParaRPr lang="en-US" sz="975" dirty="0">
              <a:solidFill>
                <a:srgbClr val="1D1D1B"/>
              </a:solidFill>
              <a:cs typeface="Arial" panose="020B0604020202020204" pitchFamily="34" charset="0"/>
            </a:endParaRPr>
          </a:p>
        </p:txBody>
      </p:sp>
      <p:pic>
        <p:nvPicPr>
          <p:cNvPr id="16" name="图片 15"/>
          <p:cNvPicPr>
            <a:picLocks noChangeAspect="1"/>
          </p:cNvPicPr>
          <p:nvPr userDrawn="1"/>
        </p:nvPicPr>
        <p:blipFill>
          <a:blip r:embed="rId3" cstate="screen"/>
          <a:stretch>
            <a:fillRect/>
          </a:stretch>
        </p:blipFill>
        <p:spPr>
          <a:xfrm>
            <a:off x="10196000" y="6319872"/>
            <a:ext cx="1269075" cy="271153"/>
          </a:xfrm>
          <a:prstGeom prst="rect">
            <a:avLst/>
          </a:prstGeom>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标题 1"/>
          <p:cNvSpPr>
            <a:spLocks noGrp="1"/>
          </p:cNvSpPr>
          <p:nvPr>
            <p:ph type="ctrTitle" hasCustomPrompt="1"/>
          </p:nvPr>
        </p:nvSpPr>
        <p:spPr>
          <a:xfrm>
            <a:off x="912774" y="1154489"/>
            <a:ext cx="9990713" cy="778875"/>
          </a:xfrm>
        </p:spPr>
        <p:txBody>
          <a:bodyPr>
            <a:normAutofit/>
          </a:bodyPr>
          <a:lstStyle>
            <a:lvl1pPr marL="0" marR="0" indent="0" algn="l" defTabSz="1218565" rtl="0" eaLnBrk="1" fontAlgn="auto" latinLnBrk="0" hangingPunct="1">
              <a:lnSpc>
                <a:spcPct val="100000"/>
              </a:lnSpc>
              <a:spcBef>
                <a:spcPct val="0"/>
              </a:spcBef>
              <a:spcAft>
                <a:spcPts val="0"/>
              </a:spcAft>
              <a:buClrTx/>
              <a:buSzTx/>
              <a:buFontTx/>
              <a:buNone/>
              <a:defRPr sz="3600" b="0" baseline="0">
                <a:solidFill>
                  <a:schemeClr val="tx1">
                    <a:lumMod val="65000"/>
                    <a:lumOff val="35000"/>
                  </a:schemeClr>
                </a:solidFill>
                <a:latin typeface="+mj-lt"/>
              </a:defRPr>
            </a:lvl1pPr>
          </a:lstStyle>
          <a:p>
            <a:r>
              <a:rPr lang="en-US" altLang="zh-CN" dirty="0"/>
              <a:t>Slide Title</a:t>
            </a:r>
            <a:endParaRPr lang="en-US" altLang="zh-CN" dirty="0"/>
          </a:p>
        </p:txBody>
      </p:sp>
      <p:sp>
        <p:nvSpPr>
          <p:cNvPr id="5" name="副标题 2"/>
          <p:cNvSpPr>
            <a:spLocks noGrp="1"/>
          </p:cNvSpPr>
          <p:nvPr>
            <p:ph type="subTitle" idx="1" hasCustomPrompt="1"/>
          </p:nvPr>
        </p:nvSpPr>
        <p:spPr>
          <a:xfrm>
            <a:off x="912774" y="2133157"/>
            <a:ext cx="9990713" cy="4096642"/>
          </a:xfrm>
        </p:spPr>
        <p:txBody>
          <a:bodyPr>
            <a:normAutofit/>
          </a:bodyPr>
          <a:lstStyle>
            <a:lvl1pPr marL="0" marR="0" indent="0" algn="l" defTabSz="1218565" rtl="0" eaLnBrk="1" fontAlgn="auto" latinLnBrk="0" hangingPunct="1">
              <a:lnSpc>
                <a:spcPct val="100000"/>
              </a:lnSpc>
              <a:spcBef>
                <a:spcPct val="20000"/>
              </a:spcBef>
              <a:spcAft>
                <a:spcPts val="0"/>
              </a:spcAft>
              <a:buClrTx/>
              <a:buSzTx/>
              <a:buFont typeface="Arial" panose="020B0604020202020204" pitchFamily="34" charset="0"/>
              <a:buNone/>
              <a:defRPr sz="2400" baseline="0">
                <a:solidFill>
                  <a:schemeClr val="tx1">
                    <a:lumMod val="65000"/>
                    <a:lumOff val="35000"/>
                  </a:schemeClr>
                </a:solidFill>
                <a:latin typeface="+mn-lt"/>
              </a:defRPr>
            </a:lvl1pPr>
            <a:lvl2pPr marL="609600" indent="0" algn="ctr">
              <a:buNone/>
              <a:defRPr>
                <a:solidFill>
                  <a:schemeClr val="tx1">
                    <a:tint val="75000"/>
                  </a:schemeClr>
                </a:solidFill>
              </a:defRPr>
            </a:lvl2pPr>
            <a:lvl3pPr marL="1218565" indent="0" algn="ctr">
              <a:buNone/>
              <a:defRPr>
                <a:solidFill>
                  <a:schemeClr val="tx1">
                    <a:tint val="75000"/>
                  </a:schemeClr>
                </a:solidFill>
              </a:defRPr>
            </a:lvl3pPr>
            <a:lvl4pPr marL="1828165" indent="0" algn="ctr">
              <a:buNone/>
              <a:defRPr>
                <a:solidFill>
                  <a:schemeClr val="tx1">
                    <a:tint val="75000"/>
                  </a:schemeClr>
                </a:solidFill>
              </a:defRPr>
            </a:lvl4pPr>
            <a:lvl5pPr marL="2437130" indent="0" algn="ctr">
              <a:buNone/>
              <a:defRPr>
                <a:solidFill>
                  <a:schemeClr val="tx1">
                    <a:tint val="75000"/>
                  </a:schemeClr>
                </a:solidFill>
              </a:defRPr>
            </a:lvl5pPr>
            <a:lvl6pPr marL="3046730" indent="0" algn="ctr">
              <a:buNone/>
              <a:defRPr>
                <a:solidFill>
                  <a:schemeClr val="tx1">
                    <a:tint val="75000"/>
                  </a:schemeClr>
                </a:solidFill>
              </a:defRPr>
            </a:lvl6pPr>
            <a:lvl7pPr marL="3656330" indent="0" algn="ctr">
              <a:buNone/>
              <a:defRPr>
                <a:solidFill>
                  <a:schemeClr val="tx1">
                    <a:tint val="75000"/>
                  </a:schemeClr>
                </a:solidFill>
              </a:defRPr>
            </a:lvl7pPr>
            <a:lvl8pPr marL="4265295" indent="0" algn="ctr">
              <a:buNone/>
              <a:defRPr>
                <a:solidFill>
                  <a:schemeClr val="tx1">
                    <a:tint val="75000"/>
                  </a:schemeClr>
                </a:solidFill>
              </a:defRPr>
            </a:lvl8pPr>
            <a:lvl9pPr marL="4874895" indent="0" algn="ctr">
              <a:buNone/>
              <a:defRPr>
                <a:solidFill>
                  <a:schemeClr val="tx1">
                    <a:tint val="75000"/>
                  </a:schemeClr>
                </a:solidFill>
              </a:defRPr>
            </a:lvl9pPr>
          </a:lstStyle>
          <a:p>
            <a:r>
              <a:rPr lang="en-US" altLang="zh-CN" dirty="0"/>
              <a:t>Headline in Arial Regular 24 - 32 point</a:t>
            </a:r>
            <a:endParaRPr lang="en-US" altLang="zh-CN"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Chinese text pag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728890" y="456134"/>
            <a:ext cx="10736446" cy="993400"/>
          </a:xfrm>
          <a:prstGeom prst="rect">
            <a:avLst/>
          </a:prstGeom>
        </p:spPr>
        <p:txBody>
          <a:bodyPr lIns="0" tIns="0" rIns="0" bIns="0" anchor="t">
            <a:normAutofit/>
          </a:bodyPr>
          <a:lstStyle>
            <a:lvl1pPr marL="0" indent="0" algn="l">
              <a:lnSpc>
                <a:spcPts val="3430"/>
              </a:lnSpc>
              <a:spcBef>
                <a:spcPts val="0"/>
              </a:spcBef>
              <a:buNone/>
              <a:defRPr sz="2400" baseline="0">
                <a:solidFill>
                  <a:schemeClr val="tx1"/>
                </a:solidFill>
                <a:latin typeface="Arial" panose="020B0604020202020204" pitchFamily="34" charset="0"/>
                <a:ea typeface="微软雅黑" panose="020B0503020204020204" pitchFamily="34" charset="-122"/>
                <a:cs typeface="Arial" panose="020B0604020202020204" pitchFamily="34" charset="0"/>
              </a:defRPr>
            </a:lvl1pPr>
            <a:lvl2pPr marL="593725" indent="0" algn="ctr">
              <a:buNone/>
              <a:defRPr sz="2595"/>
            </a:lvl2pPr>
            <a:lvl3pPr marL="1186815" indent="0" algn="ctr">
              <a:buNone/>
              <a:defRPr sz="2335"/>
            </a:lvl3pPr>
            <a:lvl4pPr marL="1780540" indent="0" algn="ctr">
              <a:buNone/>
              <a:defRPr sz="2075"/>
            </a:lvl4pPr>
            <a:lvl5pPr marL="2373630" indent="0" algn="ctr">
              <a:buNone/>
              <a:defRPr sz="2075"/>
            </a:lvl5pPr>
            <a:lvl6pPr marL="2967355" indent="0" algn="ctr">
              <a:buNone/>
              <a:defRPr sz="2075"/>
            </a:lvl6pPr>
            <a:lvl7pPr marL="3560445" indent="0" algn="ctr">
              <a:buNone/>
              <a:defRPr sz="2075"/>
            </a:lvl7pPr>
            <a:lvl8pPr marL="4154170" indent="0" algn="ctr">
              <a:buNone/>
              <a:defRPr sz="2075"/>
            </a:lvl8pPr>
            <a:lvl9pPr marL="4747260" indent="0" algn="ctr">
              <a:buNone/>
              <a:defRPr sz="2075"/>
            </a:lvl9pPr>
          </a:lstStyle>
          <a:p>
            <a:r>
              <a:rPr lang="en-US" altLang="zh-CN" dirty="0"/>
              <a:t>Ari</a:t>
            </a:r>
            <a:endParaRPr lang="en-US"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02_Title Slide">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screen"/>
          <a:stretch>
            <a:fillRect/>
          </a:stretch>
        </p:blipFill>
        <p:spPr>
          <a:xfrm>
            <a:off x="10192019" y="6319873"/>
            <a:ext cx="1268579" cy="271153"/>
          </a:xfrm>
          <a:prstGeom prst="rect">
            <a:avLst/>
          </a:prstGeom>
        </p:spPr>
      </p:pic>
      <p:sp>
        <p:nvSpPr>
          <p:cNvPr id="5" name="TextBox 4"/>
          <p:cNvSpPr txBox="1"/>
          <p:nvPr userDrawn="1"/>
        </p:nvSpPr>
        <p:spPr>
          <a:xfrm>
            <a:off x="916598" y="6356939"/>
            <a:ext cx="1462895" cy="242864"/>
          </a:xfrm>
          <a:prstGeom prst="rect">
            <a:avLst/>
          </a:prstGeom>
          <a:noFill/>
        </p:spPr>
        <p:txBody>
          <a:bodyPr wrap="square" rtlCol="0">
            <a:spAutoFit/>
          </a:bodyPr>
          <a:lstStyle/>
          <a:p>
            <a:pPr defTabSz="913765"/>
            <a:r>
              <a:rPr lang="en-US" sz="975" dirty="0">
                <a:solidFill>
                  <a:srgbClr val="1D1D1B"/>
                </a:solidFill>
                <a:cs typeface="Arial" panose="020B0604020202020204" pitchFamily="34" charset="0"/>
              </a:rPr>
              <a:t>Huawei Confidential</a:t>
            </a:r>
            <a:endParaRPr lang="en-US" sz="975" dirty="0">
              <a:solidFill>
                <a:srgbClr val="1D1D1B"/>
              </a:solidFill>
              <a:cs typeface="Arial" panose="020B0604020202020204" pitchFamily="34" charset="0"/>
            </a:endParaRPr>
          </a:p>
        </p:txBody>
      </p:sp>
      <p:sp>
        <p:nvSpPr>
          <p:cNvPr id="6" name="TextBox 5"/>
          <p:cNvSpPr txBox="1"/>
          <p:nvPr userDrawn="1"/>
        </p:nvSpPr>
        <p:spPr>
          <a:xfrm>
            <a:off x="695055" y="6403223"/>
            <a:ext cx="499534" cy="150296"/>
          </a:xfrm>
          <a:prstGeom prst="rect">
            <a:avLst/>
          </a:prstGeom>
          <a:noFill/>
        </p:spPr>
        <p:txBody>
          <a:bodyPr wrap="square" lIns="0" tIns="0" rIns="0" bIns="0" rtlCol="0">
            <a:spAutoFit/>
          </a:bodyPr>
          <a:lstStyle/>
          <a:p>
            <a:pPr defTabSz="890270">
              <a:defRPr/>
            </a:pPr>
            <a:fld id="{C3837181-38C6-AD4F-B8BA-B444770388BB}" type="slidenum">
              <a:rPr lang="en-US" sz="975">
                <a:solidFill>
                  <a:srgbClr val="1D1D1B"/>
                </a:solidFill>
                <a:cs typeface="Arial" panose="020B0604020202020204" pitchFamily="34" charset="0"/>
              </a:rPr>
            </a:fld>
            <a:endParaRPr lang="en-US" sz="975" dirty="0">
              <a:solidFill>
                <a:srgbClr val="1D1D1B"/>
              </a:solidFill>
              <a:cs typeface="Arial" panose="020B0604020202020204" pitchFamily="34" charset="0"/>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a:prstGeom prst="rect">
            <a:avLst/>
          </a:prstGeom>
        </p:spPr>
        <p:txBody>
          <a:bodyPr/>
          <a:lstStyle/>
          <a:p>
            <a:r>
              <a:rPr kumimoji="1" lang="zh-CN" altLang="en-US" dirty="0"/>
              <a:t>单击此处编辑母版标题样式</a:t>
            </a:r>
            <a:endParaRPr kumimoji="1" lang="zh-CN" altLang="en-US" dirty="0"/>
          </a:p>
        </p:txBody>
      </p:sp>
      <p:sp>
        <p:nvSpPr>
          <p:cNvPr id="3" name="内容占位符 2"/>
          <p:cNvSpPr>
            <a:spLocks noGrp="1"/>
          </p:cNvSpPr>
          <p:nvPr>
            <p:ph idx="1"/>
          </p:nvPr>
        </p:nvSpPr>
        <p:spPr>
          <a:xfrm>
            <a:off x="838200" y="1825625"/>
            <a:ext cx="10515600" cy="4351338"/>
          </a:xfrm>
          <a:prstGeom prst="rect">
            <a:avLst/>
          </a:prstGeo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a:xfrm>
            <a:off x="838200" y="6356354"/>
            <a:ext cx="2743200" cy="365125"/>
          </a:xfrm>
          <a:prstGeom prst="rect">
            <a:avLst/>
          </a:prstGeom>
        </p:spPr>
        <p:txBody>
          <a:bodyPr/>
          <a:lstStyle/>
          <a:p>
            <a:pPr defTabSz="913765"/>
            <a:fld id="{361F50F2-8C01-234B-9331-EF09FBBA3B52}" type="datetimeFigureOut">
              <a:rPr kumimoji="1" lang="zh-CN" altLang="en-US" smtClean="0">
                <a:solidFill>
                  <a:srgbClr val="1D1D1A"/>
                </a:solidFill>
              </a:rPr>
            </a:fld>
            <a:endParaRPr kumimoji="1" lang="zh-CN" altLang="en-US">
              <a:solidFill>
                <a:srgbClr val="1D1D1A"/>
              </a:solidFill>
            </a:endParaRPr>
          </a:p>
        </p:txBody>
      </p:sp>
      <p:sp>
        <p:nvSpPr>
          <p:cNvPr id="5" name="页脚占位符 4"/>
          <p:cNvSpPr>
            <a:spLocks noGrp="1"/>
          </p:cNvSpPr>
          <p:nvPr>
            <p:ph type="ftr" sz="quarter" idx="11"/>
          </p:nvPr>
        </p:nvSpPr>
        <p:spPr>
          <a:xfrm>
            <a:off x="4038600" y="6356354"/>
            <a:ext cx="4114800" cy="365125"/>
          </a:xfrm>
          <a:prstGeom prst="rect">
            <a:avLst/>
          </a:prstGeom>
        </p:spPr>
        <p:txBody>
          <a:bodyPr/>
          <a:lstStyle/>
          <a:p>
            <a:pPr defTabSz="913765"/>
            <a:endParaRPr kumimoji="1" lang="zh-CN" altLang="en-US">
              <a:solidFill>
                <a:srgbClr val="1D1D1A"/>
              </a:solidFill>
            </a:endParaRPr>
          </a:p>
        </p:txBody>
      </p:sp>
      <p:sp>
        <p:nvSpPr>
          <p:cNvPr id="6" name="幻灯片编号占位符 5"/>
          <p:cNvSpPr>
            <a:spLocks noGrp="1"/>
          </p:cNvSpPr>
          <p:nvPr>
            <p:ph type="sldNum" sz="quarter" idx="12"/>
          </p:nvPr>
        </p:nvSpPr>
        <p:spPr>
          <a:xfrm>
            <a:off x="8610600" y="6356354"/>
            <a:ext cx="2743200" cy="365125"/>
          </a:xfrm>
          <a:prstGeom prst="rect">
            <a:avLst/>
          </a:prstGeom>
        </p:spPr>
        <p:txBody>
          <a:bodyPr/>
          <a:lstStyle/>
          <a:p>
            <a:pPr defTabSz="913765"/>
            <a:fld id="{909048B3-1A8E-DA4D-B3EE-4C995D446841}" type="slidenum">
              <a:rPr kumimoji="1" lang="zh-CN" altLang="en-US" smtClean="0">
                <a:solidFill>
                  <a:srgbClr val="1D1D1A"/>
                </a:solidFill>
              </a:rPr>
            </a:fld>
            <a:endParaRPr kumimoji="1" lang="zh-CN" altLang="en-US">
              <a:solidFill>
                <a:srgbClr val="1D1D1A"/>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5995"/>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6565" indent="0" algn="ctr">
              <a:buNone/>
              <a:defRPr sz="2000"/>
            </a:lvl2pPr>
            <a:lvl3pPr marL="913765" indent="0" algn="ctr">
              <a:buNone/>
              <a:defRPr sz="1800"/>
            </a:lvl3pPr>
            <a:lvl4pPr marL="1370330" indent="0" algn="ctr">
              <a:buNone/>
              <a:defRPr sz="1600"/>
            </a:lvl4pPr>
            <a:lvl5pPr marL="1827530" indent="0" algn="ctr">
              <a:buNone/>
              <a:defRPr sz="1600"/>
            </a:lvl5pPr>
            <a:lvl6pPr marL="2284095" indent="0" algn="ctr">
              <a:buNone/>
              <a:defRPr sz="1600"/>
            </a:lvl6pPr>
            <a:lvl7pPr marL="2741295" indent="0" algn="ctr">
              <a:buNone/>
              <a:defRPr sz="1600"/>
            </a:lvl7pPr>
            <a:lvl8pPr marL="3197860" indent="0" algn="ctr">
              <a:buNone/>
              <a:defRPr sz="1600"/>
            </a:lvl8pPr>
            <a:lvl9pPr marL="3654425"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4"/>
            <a:ext cx="2743200" cy="365125"/>
          </a:xfrm>
          <a:prstGeom prst="rect">
            <a:avLst/>
          </a:prstGeom>
        </p:spPr>
        <p:txBody>
          <a:bodyPr/>
          <a:lstStyle/>
          <a:p>
            <a:pPr defTabSz="913765"/>
            <a:fld id="{2A482886-DBDB-48A1-B283-84F66038C59F}"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4"/>
            <a:ext cx="4114800" cy="365125"/>
          </a:xfrm>
          <a:prstGeom prst="rect">
            <a:avLst/>
          </a:prstGeom>
        </p:spPr>
        <p:txBody>
          <a:bodyPr/>
          <a:lstStyle/>
          <a:p>
            <a:pPr defTabSz="913765"/>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4"/>
            <a:ext cx="2743200" cy="365125"/>
          </a:xfrm>
          <a:prstGeom prst="rect">
            <a:avLst/>
          </a:prstGeom>
        </p:spPr>
        <p:txBody>
          <a:bodyPr/>
          <a:lstStyle/>
          <a:p>
            <a:pPr defTabSz="913765"/>
            <a:fld id="{C1D9FB7F-3544-4307-97D8-202A95E1A55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End page">
    <p:bg>
      <p:bgPr>
        <a:solidFill>
          <a:srgbClr val="FFFFFF"/>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矩形 80"/>
          <p:cNvSpPr>
            <a:spLocks noGrp="1" noChangeArrowheads="1"/>
          </p:cNvSpPr>
          <p:nvPr>
            <p:ph type="dt" sz="half" idx="10"/>
          </p:nvPr>
        </p:nvSpPr>
        <p:spPr>
          <a:xfrm>
            <a:off x="609603" y="6356354"/>
            <a:ext cx="2844801" cy="366182"/>
          </a:xfrm>
          <a:prstGeom prst="rect">
            <a:avLst/>
          </a:prstGeom>
        </p:spPr>
        <p:txBody>
          <a:bodyPr/>
          <a:lstStyle>
            <a:lvl1pPr>
              <a:defRPr/>
            </a:lvl1pPr>
          </a:lstStyle>
          <a:p>
            <a:pPr defTabSz="913765">
              <a:defRPr/>
            </a:pPr>
            <a:endParaRPr lang="de-DE" altLang="zh-CN">
              <a:solidFill>
                <a:srgbClr val="000000"/>
              </a:solidFill>
            </a:endParaRPr>
          </a:p>
          <a:p>
            <a:pPr defTabSz="913765">
              <a:defRPr/>
            </a:pPr>
            <a:r>
              <a:rPr lang="de-DE" altLang="zh-CN">
                <a:solidFill>
                  <a:srgbClr val="000000"/>
                </a:solidFill>
              </a:rPr>
              <a:t>Page </a:t>
            </a:r>
            <a:fld id="{35D55599-BC3A-447D-AF72-F6577FEBD07A}" type="slidenum">
              <a:rPr lang="de-DE" altLang="zh-CN" smtClean="0">
                <a:solidFill>
                  <a:srgbClr val="000000"/>
                </a:solidFill>
              </a:rPr>
            </a:fld>
            <a:endParaRPr lang="en-GB" altLang="zh-CN">
              <a:solidFill>
                <a:srgbClr val="000000"/>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Chinese text pag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728890" y="456134"/>
            <a:ext cx="10736446" cy="993400"/>
          </a:xfrm>
          <a:prstGeom prst="rect">
            <a:avLst/>
          </a:prstGeom>
        </p:spPr>
        <p:txBody>
          <a:bodyPr lIns="0" tIns="0" rIns="0" bIns="0" anchor="t">
            <a:normAutofit/>
          </a:bodyPr>
          <a:lstStyle>
            <a:lvl1pPr marL="0" indent="0" algn="l">
              <a:lnSpc>
                <a:spcPts val="3430"/>
              </a:lnSpc>
              <a:spcBef>
                <a:spcPts val="0"/>
              </a:spcBef>
              <a:buNone/>
              <a:defRPr sz="3200" baseline="0">
                <a:solidFill>
                  <a:schemeClr val="tx1"/>
                </a:solidFill>
                <a:latin typeface="微软雅黑" panose="020B0503020204020204" pitchFamily="34" charset="-122"/>
                <a:ea typeface="微软雅黑" panose="020B0503020204020204" pitchFamily="34" charset="-122"/>
              </a:defRPr>
            </a:lvl1pPr>
            <a:lvl2pPr marL="593725" indent="0" algn="ctr">
              <a:buNone/>
              <a:defRPr sz="2595"/>
            </a:lvl2pPr>
            <a:lvl3pPr marL="1187450" indent="0" algn="ctr">
              <a:buNone/>
              <a:defRPr sz="2335"/>
            </a:lvl3pPr>
            <a:lvl4pPr marL="1781175" indent="0" algn="ctr">
              <a:buNone/>
              <a:defRPr sz="2080"/>
            </a:lvl4pPr>
            <a:lvl5pPr marL="2374900" indent="0" algn="ctr">
              <a:buNone/>
              <a:defRPr sz="2080"/>
            </a:lvl5pPr>
            <a:lvl6pPr marL="2968625" indent="0" algn="ctr">
              <a:buNone/>
              <a:defRPr sz="2080"/>
            </a:lvl6pPr>
            <a:lvl7pPr marL="3561715" indent="0" algn="ctr">
              <a:buNone/>
              <a:defRPr sz="2080"/>
            </a:lvl7pPr>
            <a:lvl8pPr marL="4155440" indent="0" algn="ctr">
              <a:buNone/>
              <a:defRPr sz="2080"/>
            </a:lvl8pPr>
            <a:lvl9pPr marL="4749165" indent="0" algn="ctr">
              <a:buNone/>
              <a:defRPr sz="2080"/>
            </a:lvl9pPr>
          </a:lstStyle>
          <a:p>
            <a:r>
              <a:rPr lang="zh-CN" altLang="en-US" dirty="0"/>
              <a:t>单击此处添加标题</a:t>
            </a:r>
            <a:endParaRPr lang="en-US" dirty="0"/>
          </a:p>
        </p:txBody>
      </p:sp>
      <p:sp>
        <p:nvSpPr>
          <p:cNvPr id="7" name="Content Placeholder 2"/>
          <p:cNvSpPr>
            <a:spLocks noGrp="1"/>
          </p:cNvSpPr>
          <p:nvPr>
            <p:ph idx="10" hasCustomPrompt="1"/>
          </p:nvPr>
        </p:nvSpPr>
        <p:spPr>
          <a:xfrm>
            <a:off x="736621" y="1501989"/>
            <a:ext cx="10729365" cy="4690459"/>
          </a:xfrm>
          <a:prstGeom prst="rect">
            <a:avLst/>
          </a:prstGeom>
        </p:spPr>
        <p:txBody>
          <a:bodyPr lIns="0" tIns="0" rIns="0" bIns="0"/>
          <a:lstStyle>
            <a:lvl1pPr marL="12065" indent="0">
              <a:lnSpc>
                <a:spcPct val="100000"/>
              </a:lnSpc>
              <a:spcBef>
                <a:spcPts val="0"/>
              </a:spcBef>
              <a:buFontTx/>
              <a:buNone/>
              <a:tabLst>
                <a:tab pos="1207770" algn="ctr"/>
              </a:tabLst>
              <a:defRPr sz="1800" baseline="0">
                <a:solidFill>
                  <a:schemeClr val="tx1"/>
                </a:solidFill>
                <a:latin typeface="微软雅黑" panose="020B0503020204020204" pitchFamily="34" charset="-122"/>
                <a:ea typeface="微软雅黑" panose="020B0503020204020204" pitchFamily="34" charset="-122"/>
                <a:cs typeface="Arial" panose="020B0604020202020204" pitchFamily="34" charset="0"/>
              </a:defRPr>
            </a:lvl1pPr>
            <a:lvl2pPr marL="525780" indent="-170815">
              <a:buFont typeface="Arial" panose="020B0604020202020204" pitchFamily="34" charset="0"/>
              <a:buChar char="•"/>
              <a:tabLst>
                <a:tab pos="1207770" algn="ctr"/>
              </a:tabLst>
              <a:defRPr sz="1300" baseline="0"/>
            </a:lvl2pPr>
            <a:lvl3pPr marL="525780" indent="-170815">
              <a:buFont typeface="Arial" panose="020B0604020202020204" pitchFamily="34" charset="0"/>
              <a:buChar char="•"/>
              <a:tabLst>
                <a:tab pos="1207770" algn="ctr"/>
              </a:tabLst>
              <a:defRPr sz="1300" baseline="0"/>
            </a:lvl3pPr>
            <a:lvl4pPr marL="525780" indent="-170815">
              <a:buFont typeface="Arial" panose="020B0604020202020204" pitchFamily="34" charset="0"/>
              <a:buChar char="•"/>
              <a:tabLst>
                <a:tab pos="1207770" algn="ctr"/>
              </a:tabLst>
              <a:defRPr sz="1300" baseline="0"/>
            </a:lvl4pPr>
            <a:lvl5pPr marL="525780" indent="-170815">
              <a:buFont typeface="Arial" panose="020B0604020202020204" pitchFamily="34" charset="0"/>
              <a:buChar char="•"/>
              <a:tabLst>
                <a:tab pos="1207770" algn="ctr"/>
              </a:tabLst>
              <a:defRPr sz="1300" baseline="0"/>
            </a:lvl5pPr>
          </a:lstStyle>
          <a:p>
            <a:pPr lvl="0"/>
            <a:r>
              <a:rPr lang="zh-CN" altLang="en-US" dirty="0"/>
              <a:t>单击此处添加文本</a:t>
            </a:r>
            <a:endParaRPr lang="en-US"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Chapter page">
    <p:spTree>
      <p:nvGrpSpPr>
        <p:cNvPr id="1" name=""/>
        <p:cNvGrpSpPr/>
        <p:nvPr/>
      </p:nvGrpSpPr>
      <p:grpSpPr>
        <a:xfrm>
          <a:off x="0" y="0"/>
          <a:ext cx="0" cy="0"/>
          <a:chOff x="0" y="0"/>
          <a:chExt cx="0" cy="0"/>
        </a:xfrm>
      </p:grpSpPr>
      <p:sp>
        <p:nvSpPr>
          <p:cNvPr id="4" name="Content Placeholder 2"/>
          <p:cNvSpPr>
            <a:spLocks noGrp="1"/>
          </p:cNvSpPr>
          <p:nvPr>
            <p:ph idx="11" hasCustomPrompt="1"/>
          </p:nvPr>
        </p:nvSpPr>
        <p:spPr>
          <a:xfrm>
            <a:off x="725739" y="1512877"/>
            <a:ext cx="10729365" cy="4690459"/>
          </a:xfrm>
          <a:prstGeom prst="rect">
            <a:avLst/>
          </a:prstGeom>
        </p:spPr>
        <p:txBody>
          <a:bodyPr lIns="0" tIns="0" rIns="0" bIns="0"/>
          <a:lstStyle>
            <a:lvl1pPr marL="179070" marR="0" indent="-168275" algn="l" defTabSz="1186815"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tab pos="1207135" algn="ctr"/>
              </a:tabLst>
              <a:defRPr sz="1800" baseline="0">
                <a:solidFill>
                  <a:schemeClr val="tx1"/>
                </a:solidFill>
                <a:latin typeface="+mn-lt"/>
                <a:ea typeface="微软雅黑" panose="020B0503020204020204" pitchFamily="34" charset="-122"/>
                <a:cs typeface="Arial" panose="020B0604020202020204" pitchFamily="34" charset="0"/>
              </a:defRPr>
            </a:lvl1pPr>
            <a:lvl2pPr marL="446405" marR="0" indent="-285750" algn="l" defTabSz="1186815" rtl="0" eaLnBrk="1" fontAlgn="auto" latinLnBrk="0" hangingPunct="1">
              <a:lnSpc>
                <a:spcPct val="100000"/>
              </a:lnSpc>
              <a:spcBef>
                <a:spcPts val="0"/>
              </a:spcBef>
              <a:spcAft>
                <a:spcPts val="600"/>
              </a:spcAft>
              <a:buClr>
                <a:schemeClr val="tx1"/>
              </a:buClr>
              <a:buSzTx/>
              <a:buFont typeface=".AppleSystemUIFont"/>
              <a:buChar char="&gt;"/>
              <a:tabLst>
                <a:tab pos="1207135" algn="ctr"/>
              </a:tabLst>
              <a:defRPr sz="1600" baseline="0">
                <a:latin typeface="+mn-lt"/>
                <a:ea typeface="微软雅黑" panose="020B0503020204020204" pitchFamily="34" charset="-122"/>
              </a:defRPr>
            </a:lvl2pPr>
            <a:lvl3pPr marL="1097915" marR="0" indent="-168275" algn="l" defTabSz="1186815" rtl="0" eaLnBrk="1" fontAlgn="auto" latinLnBrk="0" hangingPunct="1">
              <a:lnSpc>
                <a:spcPct val="100000"/>
              </a:lnSpc>
              <a:spcBef>
                <a:spcPts val="0"/>
              </a:spcBef>
              <a:spcAft>
                <a:spcPts val="600"/>
              </a:spcAft>
              <a:buClr>
                <a:schemeClr val="tx1"/>
              </a:buClr>
              <a:buSzTx/>
              <a:buFont typeface=".AppleSystemUIFont"/>
              <a:buChar char="-"/>
              <a:tabLst>
                <a:tab pos="1207135" algn="ctr"/>
              </a:tabLst>
              <a:defRPr sz="1300" baseline="0">
                <a:latin typeface="+mn-lt"/>
                <a:ea typeface="微软雅黑" panose="020B0503020204020204" pitchFamily="34" charset="-122"/>
              </a:defRPr>
            </a:lvl3pPr>
            <a:lvl4pPr marL="525780" indent="-170815">
              <a:buFont typeface="Arial" panose="020B0604020202020204" pitchFamily="34" charset="0"/>
              <a:buChar char="•"/>
              <a:tabLst>
                <a:tab pos="1207135" algn="ctr"/>
              </a:tabLst>
              <a:defRPr sz="1300" baseline="0"/>
            </a:lvl4pPr>
            <a:lvl5pPr marL="525780" indent="-170815">
              <a:buFont typeface="Arial" panose="020B0604020202020204" pitchFamily="34" charset="0"/>
              <a:buChar char="•"/>
              <a:tabLst>
                <a:tab pos="1207135" algn="ctr"/>
              </a:tabLst>
              <a:defRPr sz="1300" baseline="0"/>
            </a:lvl5pPr>
          </a:lstStyle>
          <a:p>
            <a:pPr lvl="0"/>
            <a:r>
              <a:rPr lang="en-US" dirty="0"/>
              <a:t>Click to edit Master text style</a:t>
            </a:r>
            <a:endParaRPr lang="en-US" dirty="0"/>
          </a:p>
          <a:p>
            <a:pPr marL="328930" marR="0" lvl="1" indent="-168275" algn="l" defTabSz="1186815"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tab pos="1207135" algn="ctr"/>
              </a:tabLst>
              <a:defRPr/>
            </a:pPr>
            <a:r>
              <a:rPr lang="en-US" dirty="0"/>
              <a:t>Click to edit Master text style</a:t>
            </a:r>
            <a:endParaRPr lang="en-US" dirty="0"/>
          </a:p>
          <a:p>
            <a:pPr marL="1097915" marR="0" lvl="2" indent="-168275" algn="l" defTabSz="1186815"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tab pos="1207135" algn="ctr"/>
              </a:tabLst>
              <a:defRPr/>
            </a:pPr>
            <a:r>
              <a:rPr lang="en-US" dirty="0"/>
              <a:t>Click to edit Master text style</a:t>
            </a:r>
            <a:endParaRPr lang="en-US" dirty="0"/>
          </a:p>
          <a:p>
            <a:pPr marL="1097915" marR="0" lvl="2" indent="-168275" algn="l" defTabSz="1186815"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tab pos="1207135" algn="ctr"/>
              </a:tabLst>
              <a:defRPr/>
            </a:pPr>
            <a:endParaRPr lang="en-US" altLang="zh-CN" dirty="0"/>
          </a:p>
        </p:txBody>
      </p:sp>
      <p:sp>
        <p:nvSpPr>
          <p:cNvPr id="3" name="Subtitle 2"/>
          <p:cNvSpPr>
            <a:spLocks noGrp="1"/>
          </p:cNvSpPr>
          <p:nvPr>
            <p:ph type="subTitle" idx="1" hasCustomPrompt="1"/>
          </p:nvPr>
        </p:nvSpPr>
        <p:spPr>
          <a:xfrm>
            <a:off x="728890" y="456134"/>
            <a:ext cx="10736446" cy="993400"/>
          </a:xfrm>
          <a:prstGeom prst="rect">
            <a:avLst/>
          </a:prstGeom>
        </p:spPr>
        <p:txBody>
          <a:bodyPr lIns="0" tIns="0" rIns="0" bIns="0" anchor="t">
            <a:normAutofit/>
          </a:bodyPr>
          <a:lstStyle>
            <a:lvl1pPr marL="0" indent="0" algn="l">
              <a:lnSpc>
                <a:spcPts val="3430"/>
              </a:lnSpc>
              <a:spcBef>
                <a:spcPts val="0"/>
              </a:spcBef>
              <a:buNone/>
              <a:defRPr sz="3200" baseline="0">
                <a:solidFill>
                  <a:schemeClr val="tx1"/>
                </a:solidFill>
                <a:latin typeface="Arial" panose="020B0604020202020204" pitchFamily="34" charset="0"/>
                <a:ea typeface="微软雅黑" panose="020B0503020204020204" pitchFamily="34" charset="-122"/>
                <a:cs typeface="Arial" panose="020B0604020202020204" pitchFamily="34" charset="0"/>
              </a:defRPr>
            </a:lvl1pPr>
            <a:lvl2pPr marL="593725" indent="0" algn="ctr">
              <a:buNone/>
              <a:defRPr sz="2595"/>
            </a:lvl2pPr>
            <a:lvl3pPr marL="1186815" indent="0" algn="ctr">
              <a:buNone/>
              <a:defRPr sz="2335"/>
            </a:lvl3pPr>
            <a:lvl4pPr marL="1780540" indent="0" algn="ctr">
              <a:buNone/>
              <a:defRPr sz="2080"/>
            </a:lvl4pPr>
            <a:lvl5pPr marL="2373630" indent="0" algn="ctr">
              <a:buNone/>
              <a:defRPr sz="2080"/>
            </a:lvl5pPr>
            <a:lvl6pPr marL="2967355" indent="0" algn="ctr">
              <a:buNone/>
              <a:defRPr sz="2080"/>
            </a:lvl6pPr>
            <a:lvl7pPr marL="3561080" indent="0" algn="ctr">
              <a:buNone/>
              <a:defRPr sz="2080"/>
            </a:lvl7pPr>
            <a:lvl8pPr marL="4154170" indent="0" algn="ctr">
              <a:buNone/>
              <a:defRPr sz="2080"/>
            </a:lvl8pPr>
            <a:lvl9pPr marL="4747895" indent="0" algn="ctr">
              <a:buNone/>
              <a:defRPr sz="2080"/>
            </a:lvl9pPr>
          </a:lstStyle>
          <a:p>
            <a:r>
              <a:rPr lang="en-US" dirty="0"/>
              <a:t>Click to edit Master title style</a:t>
            </a:r>
            <a:endParaRPr lang="en-US"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018" y="5996104"/>
            <a:ext cx="2228937" cy="1114904"/>
          </a:xfrm>
          <a:prstGeom prst="rect">
            <a:avLst/>
          </a:prstGeom>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章节页">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728890" y="456134"/>
            <a:ext cx="10736446" cy="993400"/>
          </a:xfrm>
          <a:prstGeom prst="rect">
            <a:avLst/>
          </a:prstGeom>
        </p:spPr>
        <p:txBody>
          <a:bodyPr lIns="0" tIns="0" rIns="0" bIns="0" anchor="t">
            <a:normAutofit/>
          </a:bodyPr>
          <a:lstStyle>
            <a:lvl1pPr marL="0" indent="0" algn="l">
              <a:lnSpc>
                <a:spcPts val="3430"/>
              </a:lnSpc>
              <a:spcBef>
                <a:spcPts val="0"/>
              </a:spcBef>
              <a:buNone/>
              <a:defRPr sz="3200" baseline="0">
                <a:solidFill>
                  <a:schemeClr val="tx1"/>
                </a:solidFill>
                <a:latin typeface="微软雅黑" panose="020B0503020204020204" pitchFamily="34" charset="-122"/>
                <a:ea typeface="微软雅黑" panose="020B0503020204020204" pitchFamily="34" charset="-122"/>
              </a:defRPr>
            </a:lvl1pPr>
            <a:lvl2pPr marL="593725" indent="0" algn="ctr">
              <a:buNone/>
              <a:defRPr sz="2595"/>
            </a:lvl2pPr>
            <a:lvl3pPr marL="1186815" indent="0" algn="ctr">
              <a:buNone/>
              <a:defRPr sz="2335"/>
            </a:lvl3pPr>
            <a:lvl4pPr marL="1780540" indent="0" algn="ctr">
              <a:buNone/>
              <a:defRPr sz="2080"/>
            </a:lvl4pPr>
            <a:lvl5pPr marL="2373630" indent="0" algn="ctr">
              <a:buNone/>
              <a:defRPr sz="2080"/>
            </a:lvl5pPr>
            <a:lvl6pPr marL="2967355" indent="0" algn="ctr">
              <a:buNone/>
              <a:defRPr sz="2080"/>
            </a:lvl6pPr>
            <a:lvl7pPr marL="3561080" indent="0" algn="ctr">
              <a:buNone/>
              <a:defRPr sz="2080"/>
            </a:lvl7pPr>
            <a:lvl8pPr marL="4154170" indent="0" algn="ctr">
              <a:buNone/>
              <a:defRPr sz="2080"/>
            </a:lvl8pPr>
            <a:lvl9pPr marL="4747895" indent="0" algn="ctr">
              <a:buNone/>
              <a:defRPr sz="2080"/>
            </a:lvl9pPr>
          </a:lstStyle>
          <a:p>
            <a:r>
              <a:rPr lang="zh-CN" altLang="en-US" dirty="0"/>
              <a:t>单击此处添加标题</a:t>
            </a:r>
            <a:endParaRPr lang="en-US" dirty="0"/>
          </a:p>
        </p:txBody>
      </p:sp>
      <p:sp>
        <p:nvSpPr>
          <p:cNvPr id="5" name="Content Placeholder 2"/>
          <p:cNvSpPr>
            <a:spLocks noGrp="1"/>
          </p:cNvSpPr>
          <p:nvPr>
            <p:ph idx="12" hasCustomPrompt="1"/>
          </p:nvPr>
        </p:nvSpPr>
        <p:spPr>
          <a:xfrm>
            <a:off x="725739" y="1512877"/>
            <a:ext cx="10729365" cy="4690459"/>
          </a:xfrm>
          <a:prstGeom prst="rect">
            <a:avLst/>
          </a:prstGeom>
        </p:spPr>
        <p:txBody>
          <a:bodyPr lIns="0" tIns="0" rIns="0" bIns="0"/>
          <a:lstStyle>
            <a:lvl1pPr marL="179070" marR="0" indent="-168275" algn="l" defTabSz="1186815"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tab pos="1207135" algn="ctr"/>
              </a:tabLst>
              <a:defRPr sz="1800" baseline="0">
                <a:solidFill>
                  <a:schemeClr val="tx1"/>
                </a:solidFill>
                <a:latin typeface="微软雅黑" panose="020B0503020204020204" pitchFamily="34" charset="-122"/>
                <a:ea typeface="微软雅黑" panose="020B0503020204020204" pitchFamily="34" charset="-122"/>
                <a:cs typeface="Arial" panose="020B0604020202020204" pitchFamily="34" charset="0"/>
              </a:defRPr>
            </a:lvl1pPr>
            <a:lvl2pPr marL="328930" marR="0" indent="-168275" algn="l" defTabSz="1186815" rtl="0" eaLnBrk="1" fontAlgn="auto" latinLnBrk="0" hangingPunct="1">
              <a:lnSpc>
                <a:spcPct val="100000"/>
              </a:lnSpc>
              <a:spcBef>
                <a:spcPts val="0"/>
              </a:spcBef>
              <a:spcAft>
                <a:spcPts val="600"/>
              </a:spcAft>
              <a:buClr>
                <a:schemeClr val="tx1"/>
              </a:buClr>
              <a:buSzTx/>
              <a:buFont typeface=".AppleSystemUIFont"/>
              <a:buChar char="&gt;"/>
              <a:tabLst>
                <a:tab pos="1207135" algn="ctr"/>
              </a:tabLst>
              <a:defRPr sz="1600" baseline="0">
                <a:latin typeface="微软雅黑" panose="020B0503020204020204" pitchFamily="34" charset="-122"/>
                <a:ea typeface="微软雅黑" panose="020B0503020204020204" pitchFamily="34" charset="-122"/>
              </a:defRPr>
            </a:lvl2pPr>
            <a:lvl3pPr marL="1097915" marR="0" indent="-168275" algn="l" defTabSz="1186815" rtl="0" eaLnBrk="1" fontAlgn="auto" latinLnBrk="0" hangingPunct="1">
              <a:lnSpc>
                <a:spcPct val="100000"/>
              </a:lnSpc>
              <a:spcBef>
                <a:spcPts val="0"/>
              </a:spcBef>
              <a:spcAft>
                <a:spcPts val="600"/>
              </a:spcAft>
              <a:buClr>
                <a:schemeClr val="tx1"/>
              </a:buClr>
              <a:buSzTx/>
              <a:buFont typeface=".AppleSystemUIFont"/>
              <a:buChar char="-"/>
              <a:tabLst>
                <a:tab pos="1207135" algn="ctr"/>
              </a:tabLst>
              <a:defRPr sz="1300" baseline="0">
                <a:latin typeface="微软雅黑" panose="020B0503020204020204" pitchFamily="34" charset="-122"/>
                <a:ea typeface="微软雅黑" panose="020B0503020204020204" pitchFamily="34" charset="-122"/>
              </a:defRPr>
            </a:lvl3pPr>
            <a:lvl4pPr marL="525780" indent="-170815">
              <a:buFont typeface="Arial" panose="020B0604020202020204" pitchFamily="34" charset="0"/>
              <a:buChar char="•"/>
              <a:tabLst>
                <a:tab pos="1207135" algn="ctr"/>
              </a:tabLst>
              <a:defRPr sz="1300" baseline="0"/>
            </a:lvl4pPr>
            <a:lvl5pPr marL="525780" indent="-170815">
              <a:buFont typeface="Arial" panose="020B0604020202020204" pitchFamily="34" charset="0"/>
              <a:buChar char="•"/>
              <a:tabLst>
                <a:tab pos="1207135" algn="ctr"/>
              </a:tabLst>
              <a:defRPr sz="1300" baseline="0"/>
            </a:lvl5pPr>
          </a:lstStyle>
          <a:p>
            <a:pPr lvl="0"/>
            <a:r>
              <a:rPr lang="zh-CN" altLang="en-US" dirty="0"/>
              <a:t>单击此处添加文本</a:t>
            </a:r>
            <a:endParaRPr lang="en-US" dirty="0"/>
          </a:p>
          <a:p>
            <a:pPr marL="328930" marR="0" lvl="1" indent="-168275" algn="l" defTabSz="1186815"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tab pos="1207135" algn="ctr"/>
              </a:tabLst>
              <a:defRPr/>
            </a:pPr>
            <a:r>
              <a:rPr lang="zh-CN" altLang="en-US" dirty="0"/>
              <a:t>单击此处添加文本</a:t>
            </a:r>
            <a:endParaRPr lang="en-US" dirty="0"/>
          </a:p>
          <a:p>
            <a:pPr marL="1097915" marR="0" lvl="2" indent="-168275" algn="l" defTabSz="1186815"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tab pos="1207135" algn="ctr"/>
              </a:tabLst>
              <a:defRPr/>
            </a:pPr>
            <a:r>
              <a:rPr lang="zh-CN" altLang="en-US" dirty="0"/>
              <a:t>单击此处添加文本</a:t>
            </a:r>
            <a:endParaRPr lang="en-US" dirty="0"/>
          </a:p>
          <a:p>
            <a:pPr marL="1097915" marR="0" lvl="2" indent="-168275" algn="l" defTabSz="1186815"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tab pos="1207135" algn="ctr"/>
              </a:tabLst>
              <a:defRPr/>
            </a:pPr>
            <a:endParaRPr lang="en-US" altLang="zh-CN" dirty="0"/>
          </a:p>
        </p:txBody>
      </p:sp>
      <p:sp>
        <p:nvSpPr>
          <p:cNvPr id="4" name="页脚占位符 3"/>
          <p:cNvSpPr>
            <a:spLocks noGrp="1"/>
          </p:cNvSpPr>
          <p:nvPr>
            <p:ph type="ftr" sz="quarter" idx="13"/>
          </p:nvPr>
        </p:nvSpPr>
        <p:spPr>
          <a:xfrm>
            <a:off x="4039136" y="6356467"/>
            <a:ext cx="4113729" cy="365040"/>
          </a:xfrm>
          <a:prstGeom prst="rect">
            <a:avLst/>
          </a:prstGeom>
        </p:spPr>
        <p:txBody>
          <a:bodyPr/>
          <a:lstStyle/>
          <a:p>
            <a:pPr defTabSz="914400"/>
            <a:endParaRPr lang="en-US">
              <a:solidFill>
                <a:srgbClr val="1D1D1A">
                  <a:tint val="75000"/>
                </a:srgbClr>
              </a:solidFill>
            </a:endParaRPr>
          </a:p>
        </p:txBody>
      </p:sp>
      <p:sp>
        <p:nvSpPr>
          <p:cNvPr id="6" name="灯片编号占位符 5"/>
          <p:cNvSpPr>
            <a:spLocks noGrp="1"/>
          </p:cNvSpPr>
          <p:nvPr>
            <p:ph type="sldNum" sz="quarter" idx="14"/>
          </p:nvPr>
        </p:nvSpPr>
        <p:spPr>
          <a:xfrm>
            <a:off x="264871" y="6380645"/>
            <a:ext cx="2744072" cy="365040"/>
          </a:xfrm>
          <a:prstGeom prst="rect">
            <a:avLst/>
          </a:prstGeom>
        </p:spPr>
        <p:txBody>
          <a:bodyPr/>
          <a:lstStyle/>
          <a:p>
            <a:pPr defTabSz="914400"/>
            <a:fld id="{6DA366CD-EE5F-40B2-A18F-7147E891503C}" type="slidenum">
              <a:rPr lang="en-US" smtClean="0">
                <a:solidFill>
                  <a:srgbClr val="1D1D1A">
                    <a:tint val="75000"/>
                  </a:srgbClr>
                </a:solidFill>
              </a:rPr>
            </a:fld>
            <a:endParaRPr lang="en-US">
              <a:solidFill>
                <a:srgbClr val="1D1D1A">
                  <a:tint val="75000"/>
                </a:srgb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Chinese text pag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728890" y="456134"/>
            <a:ext cx="10736446" cy="993400"/>
          </a:xfrm>
          <a:prstGeom prst="rect">
            <a:avLst/>
          </a:prstGeom>
        </p:spPr>
        <p:txBody>
          <a:bodyPr lIns="0" tIns="0" rIns="0" bIns="0" anchor="t">
            <a:normAutofit/>
          </a:bodyPr>
          <a:lstStyle>
            <a:lvl1pPr marL="0" indent="0" algn="l">
              <a:lnSpc>
                <a:spcPts val="3430"/>
              </a:lnSpc>
              <a:spcBef>
                <a:spcPts val="0"/>
              </a:spcBef>
              <a:buNone/>
              <a:defRPr sz="2400" baseline="0">
                <a:solidFill>
                  <a:schemeClr val="tx1"/>
                </a:solidFill>
                <a:latin typeface="Arial" panose="020B0604020202020204" pitchFamily="34" charset="0"/>
                <a:ea typeface="微软雅黑" panose="020B0503020204020204" pitchFamily="34" charset="-122"/>
                <a:cs typeface="Arial" panose="020B0604020202020204" pitchFamily="34" charset="0"/>
              </a:defRPr>
            </a:lvl1pPr>
            <a:lvl2pPr marL="593725" indent="0" algn="ctr">
              <a:buNone/>
              <a:defRPr sz="2595"/>
            </a:lvl2pPr>
            <a:lvl3pPr marL="1186815" indent="0" algn="ctr">
              <a:buNone/>
              <a:defRPr sz="2335"/>
            </a:lvl3pPr>
            <a:lvl4pPr marL="1780540" indent="0" algn="ctr">
              <a:buNone/>
              <a:defRPr sz="2075"/>
            </a:lvl4pPr>
            <a:lvl5pPr marL="2373630" indent="0" algn="ctr">
              <a:buNone/>
              <a:defRPr sz="2075"/>
            </a:lvl5pPr>
            <a:lvl6pPr marL="2967355" indent="0" algn="ctr">
              <a:buNone/>
              <a:defRPr sz="2075"/>
            </a:lvl6pPr>
            <a:lvl7pPr marL="3560445" indent="0" algn="ctr">
              <a:buNone/>
              <a:defRPr sz="2075"/>
            </a:lvl7pPr>
            <a:lvl8pPr marL="4154170" indent="0" algn="ctr">
              <a:buNone/>
              <a:defRPr sz="2075"/>
            </a:lvl8pPr>
            <a:lvl9pPr marL="4747260" indent="0" algn="ctr">
              <a:buNone/>
              <a:defRPr sz="2075"/>
            </a:lvl9pPr>
          </a:lstStyle>
          <a:p>
            <a:r>
              <a:rPr lang="en-US" altLang="zh-CN" dirty="0"/>
              <a:t>Ari</a:t>
            </a:r>
            <a:endParaRPr lang="en-US" dirty="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02_Title Slide">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screen"/>
          <a:stretch>
            <a:fillRect/>
          </a:stretch>
        </p:blipFill>
        <p:spPr>
          <a:xfrm>
            <a:off x="10192019" y="6319873"/>
            <a:ext cx="1268579" cy="271153"/>
          </a:xfrm>
          <a:prstGeom prst="rect">
            <a:avLst/>
          </a:prstGeom>
        </p:spPr>
      </p:pic>
      <p:sp>
        <p:nvSpPr>
          <p:cNvPr id="5" name="TextBox 4"/>
          <p:cNvSpPr txBox="1"/>
          <p:nvPr userDrawn="1"/>
        </p:nvSpPr>
        <p:spPr>
          <a:xfrm>
            <a:off x="916598" y="6356939"/>
            <a:ext cx="1462895" cy="242864"/>
          </a:xfrm>
          <a:prstGeom prst="rect">
            <a:avLst/>
          </a:prstGeom>
          <a:noFill/>
        </p:spPr>
        <p:txBody>
          <a:bodyPr wrap="square" rtlCol="0">
            <a:spAutoFit/>
          </a:bodyPr>
          <a:lstStyle/>
          <a:p>
            <a:pPr defTabSz="913765"/>
            <a:r>
              <a:rPr lang="en-US" sz="975" dirty="0">
                <a:solidFill>
                  <a:srgbClr val="1D1D1B"/>
                </a:solidFill>
                <a:cs typeface="Arial" panose="020B0604020202020204" pitchFamily="34" charset="0"/>
              </a:rPr>
              <a:t>Huawei Confidential</a:t>
            </a:r>
            <a:endParaRPr lang="en-US" sz="975" dirty="0">
              <a:solidFill>
                <a:srgbClr val="1D1D1B"/>
              </a:solidFill>
              <a:cs typeface="Arial" panose="020B0604020202020204" pitchFamily="34" charset="0"/>
            </a:endParaRPr>
          </a:p>
        </p:txBody>
      </p:sp>
      <p:sp>
        <p:nvSpPr>
          <p:cNvPr id="6" name="TextBox 5"/>
          <p:cNvSpPr txBox="1"/>
          <p:nvPr userDrawn="1"/>
        </p:nvSpPr>
        <p:spPr>
          <a:xfrm>
            <a:off x="695055" y="6403223"/>
            <a:ext cx="499534" cy="150296"/>
          </a:xfrm>
          <a:prstGeom prst="rect">
            <a:avLst/>
          </a:prstGeom>
          <a:noFill/>
        </p:spPr>
        <p:txBody>
          <a:bodyPr wrap="square" lIns="0" tIns="0" rIns="0" bIns="0" rtlCol="0">
            <a:spAutoFit/>
          </a:bodyPr>
          <a:lstStyle/>
          <a:p>
            <a:pPr defTabSz="890270">
              <a:defRPr/>
            </a:pPr>
            <a:fld id="{C3837181-38C6-AD4F-B8BA-B444770388BB}" type="slidenum">
              <a:rPr lang="en-US" sz="975">
                <a:solidFill>
                  <a:srgbClr val="1D1D1B"/>
                </a:solidFill>
                <a:cs typeface="Arial" panose="020B0604020202020204" pitchFamily="34" charset="0"/>
              </a:rPr>
            </a:fld>
            <a:endParaRPr lang="en-US" sz="975" dirty="0">
              <a:solidFill>
                <a:srgbClr val="1D1D1B"/>
              </a:solidFill>
              <a:cs typeface="Arial" panose="020B0604020202020204" pitchFamily="34" charset="0"/>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a:prstGeom prst="rect">
            <a:avLst/>
          </a:prstGeom>
        </p:spPr>
        <p:txBody>
          <a:bodyPr/>
          <a:lstStyle/>
          <a:p>
            <a:r>
              <a:rPr kumimoji="1" lang="zh-CN" altLang="en-US" dirty="0"/>
              <a:t>单击此处编辑母版标题样式</a:t>
            </a:r>
            <a:endParaRPr kumimoji="1" lang="zh-CN" altLang="en-US" dirty="0"/>
          </a:p>
        </p:txBody>
      </p:sp>
      <p:sp>
        <p:nvSpPr>
          <p:cNvPr id="3" name="内容占位符 2"/>
          <p:cNvSpPr>
            <a:spLocks noGrp="1"/>
          </p:cNvSpPr>
          <p:nvPr>
            <p:ph idx="1"/>
          </p:nvPr>
        </p:nvSpPr>
        <p:spPr>
          <a:xfrm>
            <a:off x="838200" y="1825625"/>
            <a:ext cx="10515600" cy="4351338"/>
          </a:xfrm>
          <a:prstGeom prst="rect">
            <a:avLst/>
          </a:prstGeo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a:xfrm>
            <a:off x="838200" y="6356354"/>
            <a:ext cx="2743200" cy="365125"/>
          </a:xfrm>
          <a:prstGeom prst="rect">
            <a:avLst/>
          </a:prstGeom>
        </p:spPr>
        <p:txBody>
          <a:bodyPr/>
          <a:lstStyle/>
          <a:p>
            <a:pPr defTabSz="913765"/>
            <a:fld id="{361F50F2-8C01-234B-9331-EF09FBBA3B52}" type="datetimeFigureOut">
              <a:rPr kumimoji="1" lang="zh-CN" altLang="en-US" smtClean="0">
                <a:solidFill>
                  <a:srgbClr val="1D1D1A"/>
                </a:solidFill>
              </a:rPr>
            </a:fld>
            <a:endParaRPr kumimoji="1" lang="zh-CN" altLang="en-US">
              <a:solidFill>
                <a:srgbClr val="1D1D1A"/>
              </a:solidFill>
            </a:endParaRPr>
          </a:p>
        </p:txBody>
      </p:sp>
      <p:sp>
        <p:nvSpPr>
          <p:cNvPr id="5" name="页脚占位符 4"/>
          <p:cNvSpPr>
            <a:spLocks noGrp="1"/>
          </p:cNvSpPr>
          <p:nvPr>
            <p:ph type="ftr" sz="quarter" idx="11"/>
          </p:nvPr>
        </p:nvSpPr>
        <p:spPr>
          <a:xfrm>
            <a:off x="4038600" y="6356354"/>
            <a:ext cx="4114800" cy="365125"/>
          </a:xfrm>
          <a:prstGeom prst="rect">
            <a:avLst/>
          </a:prstGeom>
        </p:spPr>
        <p:txBody>
          <a:bodyPr/>
          <a:lstStyle/>
          <a:p>
            <a:pPr defTabSz="913765"/>
            <a:endParaRPr kumimoji="1" lang="zh-CN" altLang="en-US">
              <a:solidFill>
                <a:srgbClr val="1D1D1A"/>
              </a:solidFill>
            </a:endParaRPr>
          </a:p>
        </p:txBody>
      </p:sp>
      <p:sp>
        <p:nvSpPr>
          <p:cNvPr id="6" name="幻灯片编号占位符 5"/>
          <p:cNvSpPr>
            <a:spLocks noGrp="1"/>
          </p:cNvSpPr>
          <p:nvPr>
            <p:ph type="sldNum" sz="quarter" idx="12"/>
          </p:nvPr>
        </p:nvSpPr>
        <p:spPr>
          <a:xfrm>
            <a:off x="8610600" y="6356354"/>
            <a:ext cx="2743200" cy="365125"/>
          </a:xfrm>
          <a:prstGeom prst="rect">
            <a:avLst/>
          </a:prstGeom>
        </p:spPr>
        <p:txBody>
          <a:bodyPr/>
          <a:lstStyle/>
          <a:p>
            <a:pPr defTabSz="913765"/>
            <a:fld id="{909048B3-1A8E-DA4D-B3EE-4C995D446841}" type="slidenum">
              <a:rPr kumimoji="1" lang="zh-CN" altLang="en-US" smtClean="0">
                <a:solidFill>
                  <a:srgbClr val="1D1D1A"/>
                </a:solidFill>
              </a:rPr>
            </a:fld>
            <a:endParaRPr kumimoji="1" lang="zh-CN" altLang="en-US">
              <a:solidFill>
                <a:srgbClr val="1D1D1A"/>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5995"/>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6565" indent="0" algn="ctr">
              <a:buNone/>
              <a:defRPr sz="2000"/>
            </a:lvl2pPr>
            <a:lvl3pPr marL="913765" indent="0" algn="ctr">
              <a:buNone/>
              <a:defRPr sz="1800"/>
            </a:lvl3pPr>
            <a:lvl4pPr marL="1370330" indent="0" algn="ctr">
              <a:buNone/>
              <a:defRPr sz="1600"/>
            </a:lvl4pPr>
            <a:lvl5pPr marL="1827530" indent="0" algn="ctr">
              <a:buNone/>
              <a:defRPr sz="1600"/>
            </a:lvl5pPr>
            <a:lvl6pPr marL="2284095" indent="0" algn="ctr">
              <a:buNone/>
              <a:defRPr sz="1600"/>
            </a:lvl6pPr>
            <a:lvl7pPr marL="2741295" indent="0" algn="ctr">
              <a:buNone/>
              <a:defRPr sz="1600"/>
            </a:lvl7pPr>
            <a:lvl8pPr marL="3197860" indent="0" algn="ctr">
              <a:buNone/>
              <a:defRPr sz="1600"/>
            </a:lvl8pPr>
            <a:lvl9pPr marL="3654425"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4"/>
            <a:ext cx="2743200" cy="365125"/>
          </a:xfrm>
          <a:prstGeom prst="rect">
            <a:avLst/>
          </a:prstGeom>
        </p:spPr>
        <p:txBody>
          <a:bodyPr/>
          <a:lstStyle/>
          <a:p>
            <a:pPr defTabSz="913765"/>
            <a:fld id="{2A482886-DBDB-48A1-B283-84F66038C59F}"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4"/>
            <a:ext cx="4114800" cy="365125"/>
          </a:xfrm>
          <a:prstGeom prst="rect">
            <a:avLst/>
          </a:prstGeom>
        </p:spPr>
        <p:txBody>
          <a:bodyPr/>
          <a:lstStyle/>
          <a:p>
            <a:pPr defTabSz="913765"/>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4"/>
            <a:ext cx="2743200" cy="365125"/>
          </a:xfrm>
          <a:prstGeom prst="rect">
            <a:avLst/>
          </a:prstGeom>
        </p:spPr>
        <p:txBody>
          <a:bodyPr/>
          <a:lstStyle/>
          <a:p>
            <a:pPr defTabSz="913765"/>
            <a:fld id="{C1D9FB7F-3544-4307-97D8-202A95E1A55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矩形 80"/>
          <p:cNvSpPr>
            <a:spLocks noGrp="1" noChangeArrowheads="1"/>
          </p:cNvSpPr>
          <p:nvPr>
            <p:ph type="dt" sz="half" idx="10"/>
          </p:nvPr>
        </p:nvSpPr>
        <p:spPr>
          <a:xfrm>
            <a:off x="609603" y="6356354"/>
            <a:ext cx="2844801" cy="366182"/>
          </a:xfrm>
          <a:prstGeom prst="rect">
            <a:avLst/>
          </a:prstGeom>
        </p:spPr>
        <p:txBody>
          <a:bodyPr/>
          <a:lstStyle>
            <a:lvl1pPr>
              <a:defRPr/>
            </a:lvl1pPr>
          </a:lstStyle>
          <a:p>
            <a:pPr defTabSz="913765">
              <a:defRPr/>
            </a:pPr>
            <a:endParaRPr lang="de-DE" altLang="zh-CN">
              <a:solidFill>
                <a:srgbClr val="000000"/>
              </a:solidFill>
            </a:endParaRPr>
          </a:p>
          <a:p>
            <a:pPr defTabSz="913765">
              <a:defRPr/>
            </a:pPr>
            <a:r>
              <a:rPr lang="de-DE" altLang="zh-CN">
                <a:solidFill>
                  <a:srgbClr val="000000"/>
                </a:solidFill>
              </a:rPr>
              <a:t>Page </a:t>
            </a:r>
            <a:fld id="{35D55599-BC3A-447D-AF72-F6577FEBD07A}" type="slidenum">
              <a:rPr lang="de-DE" altLang="zh-CN" smtClean="0">
                <a:solidFill>
                  <a:srgbClr val="000000"/>
                </a:solidFill>
              </a:rPr>
            </a:fld>
            <a:endParaRPr lang="en-GB" altLang="zh-CN">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d page">
    <p:bg>
      <p:bgPr>
        <a:solidFill>
          <a:srgbClr val="FFFFFF"/>
        </a:solidFill>
        <a:effectLst/>
      </p:bgPr>
    </p:bg>
    <p:spTree>
      <p:nvGrpSpPr>
        <p:cNvPr id="1" name=""/>
        <p:cNvGrpSpPr/>
        <p:nvPr/>
      </p:nvGrpSpPr>
      <p:grpSpPr>
        <a:xfrm>
          <a:off x="0" y="0"/>
          <a:ext cx="0" cy="0"/>
          <a:chOff x="0" y="0"/>
          <a:chExt cx="0" cy="0"/>
        </a:xfrm>
      </p:grpSpPr>
      <p:sp>
        <p:nvSpPr>
          <p:cNvPr id="4" name="TextBox 3"/>
          <p:cNvSpPr txBox="1"/>
          <p:nvPr userDrawn="1"/>
        </p:nvSpPr>
        <p:spPr>
          <a:xfrm>
            <a:off x="607250" y="1402065"/>
            <a:ext cx="3919503" cy="830548"/>
          </a:xfrm>
          <a:prstGeom prst="rect">
            <a:avLst/>
          </a:prstGeom>
          <a:noFill/>
        </p:spPr>
        <p:txBody>
          <a:bodyPr wrap="square" rtlCol="0">
            <a:spAutoFit/>
          </a:bodyPr>
          <a:lstStyle/>
          <a:p>
            <a:pPr defTabSz="913765"/>
            <a:r>
              <a:rPr lang="en-US" sz="4795" dirty="0">
                <a:solidFill>
                  <a:srgbClr val="1D1D1A"/>
                </a:solidFill>
                <a:ea typeface="宋体" panose="02010600030101010101" pitchFamily="2" charset="-122"/>
              </a:rPr>
              <a:t>Thank you.</a:t>
            </a:r>
            <a:endParaRPr lang="en-US" sz="4795" dirty="0">
              <a:solidFill>
                <a:srgbClr val="1D1D1A"/>
              </a:solidFill>
              <a:ea typeface="宋体" panose="02010600030101010101" pitchFamily="2" charset="-122"/>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5362" y="116634"/>
            <a:ext cx="11532348" cy="720000"/>
          </a:xfrm>
          <a:prstGeom prst="rect">
            <a:avLst/>
          </a:prstGeom>
        </p:spPr>
        <p:txBody>
          <a:bodyPr/>
          <a:lstStyle/>
          <a:p>
            <a:r>
              <a:rPr lang="zh-CN" altLang="en-US" dirty="0"/>
              <a:t>单击此处编辑母版标题样式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814920" y="260352"/>
            <a:ext cx="10657415" cy="863600"/>
          </a:xfrm>
          <a:prstGeom prst="rect">
            <a:avLst/>
          </a:prstGeom>
        </p:spPr>
        <p:txBody>
          <a:bodyPr/>
          <a:lstStyle/>
          <a:p>
            <a:r>
              <a:rPr lang="zh-CN" altLang="en-US"/>
              <a:t>单击此处编辑母版标题样式</a:t>
            </a:r>
            <a:endParaRPr lang="zh-CN" altLang="en-US"/>
          </a:p>
        </p:txBody>
      </p:sp>
      <p:sp>
        <p:nvSpPr>
          <p:cNvPr id="3" name="表格占位符 2"/>
          <p:cNvSpPr>
            <a:spLocks noGrp="1"/>
          </p:cNvSpPr>
          <p:nvPr>
            <p:ph type="tbl" idx="1"/>
          </p:nvPr>
        </p:nvSpPr>
        <p:spPr>
          <a:xfrm>
            <a:off x="814920" y="1628780"/>
            <a:ext cx="10657415" cy="4392613"/>
          </a:xfrm>
          <a:prstGeom prst="rect">
            <a:avLst/>
          </a:prstGeom>
        </p:spPr>
        <p:txBody>
          <a:bodyPr/>
          <a:lstStyle/>
          <a:p>
            <a:pPr lvl="0"/>
            <a:endParaRPr lang="zh-CN" altLang="en-US" noProof="0"/>
          </a:p>
        </p:txBody>
      </p:sp>
      <p:sp>
        <p:nvSpPr>
          <p:cNvPr id="4" name="Rectangle 5"/>
          <p:cNvSpPr>
            <a:spLocks noGrp="1" noChangeArrowheads="1"/>
          </p:cNvSpPr>
          <p:nvPr>
            <p:ph type="dt" sz="half" idx="10"/>
          </p:nvPr>
        </p:nvSpPr>
        <p:spPr>
          <a:xfrm>
            <a:off x="8481487" y="6489702"/>
            <a:ext cx="2796116" cy="455613"/>
          </a:xfrm>
          <a:prstGeom prst="rect">
            <a:avLst/>
          </a:prstGeom>
        </p:spPr>
        <p:txBody>
          <a:bodyPr/>
          <a:lstStyle>
            <a:lvl1pPr>
              <a:defRPr>
                <a:ea typeface="华文细黑" panose="02010600040101010101" pitchFamily="2" charset="-122"/>
              </a:defRPr>
            </a:lvl1pPr>
          </a:lstStyle>
          <a:p>
            <a:pPr defTabSz="895350" fontAlgn="base">
              <a:spcBef>
                <a:spcPct val="0"/>
              </a:spcBef>
              <a:spcAft>
                <a:spcPct val="0"/>
              </a:spcAft>
              <a:defRPr/>
            </a:pPr>
            <a:r>
              <a:rPr lang="de-DE" altLang="zh-CN" sz="1780">
                <a:solidFill>
                  <a:prstClr val="black">
                    <a:tint val="75000"/>
                  </a:prstClr>
                </a:solidFill>
                <a:latin typeface="Calibri" panose="020F0502020204030204" pitchFamily="34" charset="0"/>
              </a:rPr>
              <a:t>Page </a:t>
            </a:r>
            <a:fld id="{A34D7C08-E7BF-4066-97A9-C3454BB27462}" type="slidenum">
              <a:rPr lang="de-DE" altLang="zh-CN" sz="1780" smtClean="0">
                <a:solidFill>
                  <a:prstClr val="black">
                    <a:tint val="75000"/>
                  </a:prstClr>
                </a:solidFill>
                <a:latin typeface="Calibri" panose="020F0502020204030204" pitchFamily="34" charset="0"/>
              </a:rPr>
            </a:fld>
            <a:endParaRPr lang="en-GB" altLang="zh-CN" sz="1780">
              <a:solidFill>
                <a:prstClr val="black">
                  <a:tint val="75000"/>
                </a:prstClr>
              </a:solidFill>
              <a:latin typeface="Calibri" panose="020F0502020204030204" pitchFamily="34" charset="0"/>
            </a:endParaRPr>
          </a:p>
        </p:txBody>
      </p:sp>
    </p:spTree>
  </p:cSld>
  <p:clrMapOvr>
    <a:masterClrMapping/>
  </p:clrMapOvr>
  <p:transition advClick="0" advTm="8000">
    <p:fade thruBlk="1"/>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389" y="6356749"/>
            <a:ext cx="2742448" cy="364275"/>
          </a:xfrm>
          <a:prstGeom prst="rect">
            <a:avLst/>
          </a:prstGeom>
        </p:spPr>
        <p:txBody>
          <a:bodyPr/>
          <a:lstStyle/>
          <a:p>
            <a:pPr defTabSz="1218565"/>
            <a:fld id="{32BF82D2-7A68-459D-A996-9BDDA2518FA4}" type="datetimeFigureOut">
              <a:rPr lang="zh-CN" altLang="en-US" sz="2400" smtClean="0">
                <a:solidFill>
                  <a:srgbClr val="1D1D1A"/>
                </a:solidFill>
              </a:rPr>
            </a:fld>
            <a:endParaRPr lang="zh-CN" altLang="en-US" sz="2400">
              <a:solidFill>
                <a:srgbClr val="1D1D1A"/>
              </a:solidFill>
            </a:endParaRPr>
          </a:p>
        </p:txBody>
      </p:sp>
      <p:sp>
        <p:nvSpPr>
          <p:cNvPr id="3" name="页脚占位符 2"/>
          <p:cNvSpPr>
            <a:spLocks noGrp="1"/>
          </p:cNvSpPr>
          <p:nvPr>
            <p:ph type="ftr" sz="quarter" idx="11"/>
          </p:nvPr>
        </p:nvSpPr>
        <p:spPr>
          <a:xfrm>
            <a:off x="4038412" y="6356749"/>
            <a:ext cx="4115176" cy="364275"/>
          </a:xfrm>
          <a:prstGeom prst="rect">
            <a:avLst/>
          </a:prstGeom>
        </p:spPr>
        <p:txBody>
          <a:bodyPr/>
          <a:lstStyle/>
          <a:p>
            <a:pPr defTabSz="1218565"/>
            <a:endParaRPr lang="zh-CN" altLang="en-US" sz="2400">
              <a:solidFill>
                <a:srgbClr val="1D1D1A"/>
              </a:solidFill>
            </a:endParaRPr>
          </a:p>
        </p:txBody>
      </p:sp>
      <p:sp>
        <p:nvSpPr>
          <p:cNvPr id="4" name="灯片编号占位符 3"/>
          <p:cNvSpPr>
            <a:spLocks noGrp="1"/>
          </p:cNvSpPr>
          <p:nvPr>
            <p:ph type="sldNum" sz="quarter" idx="12"/>
          </p:nvPr>
        </p:nvSpPr>
        <p:spPr>
          <a:xfrm>
            <a:off x="8611167" y="6356749"/>
            <a:ext cx="2742448" cy="364275"/>
          </a:xfrm>
          <a:prstGeom prst="rect">
            <a:avLst/>
          </a:prstGeom>
        </p:spPr>
        <p:txBody>
          <a:bodyPr/>
          <a:lstStyle/>
          <a:p>
            <a:pPr defTabSz="1218565"/>
            <a:fld id="{3E01EE5D-26FB-46D5-A381-ECFB35BF1D34}" type="slidenum">
              <a:rPr lang="zh-CN" altLang="en-US" sz="2400" smtClean="0">
                <a:solidFill>
                  <a:srgbClr val="1D1D1A"/>
                </a:solidFill>
              </a:rPr>
            </a:fld>
            <a:endParaRPr lang="zh-CN" altLang="en-US" sz="2400">
              <a:solidFill>
                <a:srgbClr val="1D1D1A"/>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a:prstGeom prst="rect">
            <a:avLst/>
          </a:prstGeo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8565" indent="0" algn="ctr">
              <a:buNone/>
              <a:defRPr>
                <a:solidFill>
                  <a:schemeClr val="tx1">
                    <a:tint val="75000"/>
                  </a:schemeClr>
                </a:solidFill>
              </a:defRPr>
            </a:lvl3pPr>
            <a:lvl4pPr marL="1828165" indent="0" algn="ctr">
              <a:buNone/>
              <a:defRPr>
                <a:solidFill>
                  <a:schemeClr val="tx1">
                    <a:tint val="75000"/>
                  </a:schemeClr>
                </a:solidFill>
              </a:defRPr>
            </a:lvl4pPr>
            <a:lvl5pPr marL="2437130" indent="0" algn="ctr">
              <a:buNone/>
              <a:defRPr>
                <a:solidFill>
                  <a:schemeClr val="tx1">
                    <a:tint val="75000"/>
                  </a:schemeClr>
                </a:solidFill>
              </a:defRPr>
            </a:lvl5pPr>
            <a:lvl6pPr marL="3046730" indent="0" algn="ctr">
              <a:buNone/>
              <a:defRPr>
                <a:solidFill>
                  <a:schemeClr val="tx1">
                    <a:tint val="75000"/>
                  </a:schemeClr>
                </a:solidFill>
              </a:defRPr>
            </a:lvl6pPr>
            <a:lvl7pPr marL="3656330" indent="0" algn="ctr">
              <a:buNone/>
              <a:defRPr>
                <a:solidFill>
                  <a:schemeClr val="tx1">
                    <a:tint val="75000"/>
                  </a:schemeClr>
                </a:solidFill>
              </a:defRPr>
            </a:lvl7pPr>
            <a:lvl8pPr marL="4265295" indent="0" algn="ctr">
              <a:buNone/>
              <a:defRPr>
                <a:solidFill>
                  <a:schemeClr val="tx1">
                    <a:tint val="75000"/>
                  </a:schemeClr>
                </a:solidFill>
              </a:defRPr>
            </a:lvl8pPr>
            <a:lvl9pPr marL="4874895"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609600" y="6356352"/>
            <a:ext cx="2844800" cy="366183"/>
          </a:xfrm>
          <a:prstGeom prst="rect">
            <a:avLst/>
          </a:prstGeom>
        </p:spPr>
        <p:txBody>
          <a:bodyPr/>
          <a:lstStyle>
            <a:lvl1pPr>
              <a:defRPr/>
            </a:lvl1pPr>
          </a:lstStyle>
          <a:p>
            <a:pPr defTabSz="914400">
              <a:defRPr/>
            </a:pPr>
            <a:fld id="{44BED7AF-8D4D-43C9-86B2-930D85E039F4}"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6183"/>
          </a:xfrm>
          <a:prstGeom prst="rect">
            <a:avLst/>
          </a:prstGeom>
        </p:spPr>
        <p:txBody>
          <a:bodyPr/>
          <a:lstStyle>
            <a:lvl1pPr>
              <a:defRPr/>
            </a:lvl1pPr>
          </a:lstStyle>
          <a:p>
            <a:pPr defTabSz="9144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737601" y="6356352"/>
            <a:ext cx="2844800" cy="366183"/>
          </a:xfrm>
          <a:prstGeom prst="rect">
            <a:avLst/>
          </a:prstGeom>
        </p:spPr>
        <p:txBody>
          <a:bodyPr/>
          <a:lstStyle>
            <a:lvl1pPr>
              <a:defRPr/>
            </a:lvl1pPr>
          </a:lstStyle>
          <a:p>
            <a:pPr defTabSz="914400">
              <a:defRPr/>
            </a:pPr>
            <a:fld id="{076F1F10-F742-432F-98C2-91855255EC29}" type="slidenum">
              <a:rPr lang="zh-CN" altLang="en-US" smtClean="0">
                <a:solidFill>
                  <a:srgbClr val="1D1D1A"/>
                </a:solidFill>
              </a:rPr>
            </a:fld>
            <a:endParaRPr lang="zh-CN" altLang="en-US">
              <a:solidFill>
                <a:srgbClr val="1D1D1A"/>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5362" y="116634"/>
            <a:ext cx="11532348" cy="720000"/>
          </a:xfrm>
          <a:prstGeom prst="rect">
            <a:avLst/>
          </a:prstGeom>
        </p:spPr>
        <p:txBody>
          <a:bodyPr/>
          <a:lstStyle/>
          <a:p>
            <a:r>
              <a:rPr lang="zh-CN" altLang="en-US" dirty="0"/>
              <a:t>单击此处编辑母版标题样式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814920" y="260352"/>
            <a:ext cx="10657415" cy="863600"/>
          </a:xfrm>
          <a:prstGeom prst="rect">
            <a:avLst/>
          </a:prstGeom>
        </p:spPr>
        <p:txBody>
          <a:bodyPr/>
          <a:lstStyle/>
          <a:p>
            <a:r>
              <a:rPr lang="zh-CN" altLang="en-US"/>
              <a:t>单击此处编辑母版标题样式</a:t>
            </a:r>
            <a:endParaRPr lang="zh-CN" altLang="en-US"/>
          </a:p>
        </p:txBody>
      </p:sp>
      <p:sp>
        <p:nvSpPr>
          <p:cNvPr id="3" name="表格占位符 2"/>
          <p:cNvSpPr>
            <a:spLocks noGrp="1"/>
          </p:cNvSpPr>
          <p:nvPr>
            <p:ph type="tbl" idx="1"/>
          </p:nvPr>
        </p:nvSpPr>
        <p:spPr>
          <a:xfrm>
            <a:off x="814920" y="1628782"/>
            <a:ext cx="10657415" cy="4392613"/>
          </a:xfrm>
          <a:prstGeom prst="rect">
            <a:avLst/>
          </a:prstGeom>
        </p:spPr>
        <p:txBody>
          <a:bodyPr/>
          <a:lstStyle/>
          <a:p>
            <a:pPr lvl="0"/>
            <a:endParaRPr lang="zh-CN" altLang="en-US" noProof="0"/>
          </a:p>
        </p:txBody>
      </p:sp>
      <p:sp>
        <p:nvSpPr>
          <p:cNvPr id="4" name="Rectangle 5"/>
          <p:cNvSpPr>
            <a:spLocks noGrp="1" noChangeArrowheads="1"/>
          </p:cNvSpPr>
          <p:nvPr>
            <p:ph type="dt" sz="half" idx="10"/>
          </p:nvPr>
        </p:nvSpPr>
        <p:spPr>
          <a:xfrm>
            <a:off x="8481487" y="6489704"/>
            <a:ext cx="2796116" cy="455613"/>
          </a:xfrm>
          <a:prstGeom prst="rect">
            <a:avLst/>
          </a:prstGeom>
        </p:spPr>
        <p:txBody>
          <a:bodyPr/>
          <a:lstStyle>
            <a:lvl1pPr>
              <a:defRPr>
                <a:ea typeface="华文细黑" panose="02010600040101010101" pitchFamily="2" charset="-122"/>
              </a:defRPr>
            </a:lvl1pPr>
          </a:lstStyle>
          <a:p>
            <a:pPr defTabSz="894715" fontAlgn="base">
              <a:spcBef>
                <a:spcPct val="0"/>
              </a:spcBef>
              <a:spcAft>
                <a:spcPct val="0"/>
              </a:spcAft>
              <a:defRPr/>
            </a:pPr>
            <a:r>
              <a:rPr lang="de-DE" altLang="zh-CN" sz="1775">
                <a:solidFill>
                  <a:prstClr val="black">
                    <a:tint val="75000"/>
                  </a:prstClr>
                </a:solidFill>
                <a:latin typeface="Calibri" panose="020F0502020204030204" pitchFamily="34" charset="0"/>
              </a:rPr>
              <a:t>Page </a:t>
            </a:r>
            <a:fld id="{A34D7C08-E7BF-4066-97A9-C3454BB27462}" type="slidenum">
              <a:rPr lang="de-DE" altLang="zh-CN" sz="1775" smtClean="0">
                <a:solidFill>
                  <a:prstClr val="black">
                    <a:tint val="75000"/>
                  </a:prstClr>
                </a:solidFill>
                <a:latin typeface="Calibri" panose="020F0502020204030204" pitchFamily="34" charset="0"/>
              </a:rPr>
            </a:fld>
            <a:endParaRPr lang="en-GB" altLang="zh-CN" sz="1775">
              <a:solidFill>
                <a:prstClr val="black">
                  <a:tint val="75000"/>
                </a:prstClr>
              </a:solidFill>
              <a:latin typeface="Calibri" panose="020F0502020204030204" pitchFamily="34" charset="0"/>
            </a:endParaRPr>
          </a:p>
        </p:txBody>
      </p:sp>
    </p:spTree>
  </p:cSld>
  <p:clrMapOvr>
    <a:masterClrMapping/>
  </p:clrMapOvr>
  <p:transition advClick="0" advTm="8000">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1_Title Slide">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email"/>
          <a:srcRect/>
          <a:stretch>
            <a:fillRect/>
          </a:stretch>
        </p:blipFill>
        <p:spPr>
          <a:xfrm>
            <a:off x="1" y="1"/>
            <a:ext cx="12192000" cy="5602265"/>
          </a:xfrm>
          <a:prstGeom prst="rect">
            <a:avLst/>
          </a:prstGeom>
        </p:spPr>
      </p:pic>
      <p:sp>
        <p:nvSpPr>
          <p:cNvPr id="7" name="L 形 6"/>
          <p:cNvSpPr/>
          <p:nvPr userDrawn="1"/>
        </p:nvSpPr>
        <p:spPr>
          <a:xfrm rot="5400000">
            <a:off x="7850738" y="2130702"/>
            <a:ext cx="701032" cy="717656"/>
          </a:xfrm>
          <a:prstGeom prst="corner">
            <a:avLst>
              <a:gd name="adj1" fmla="val 3243"/>
              <a:gd name="adj2" fmla="val 3048"/>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1" lang="zh-CN" altLang="en-US" sz="900">
              <a:solidFill>
                <a:srgbClr val="1D1D1A"/>
              </a:solidFill>
            </a:endParaRPr>
          </a:p>
        </p:txBody>
      </p:sp>
      <p:sp>
        <p:nvSpPr>
          <p:cNvPr id="10" name="Title 1"/>
          <p:cNvSpPr>
            <a:spLocks noGrp="1"/>
          </p:cNvSpPr>
          <p:nvPr>
            <p:ph type="ctrTitle" hasCustomPrompt="1"/>
          </p:nvPr>
        </p:nvSpPr>
        <p:spPr>
          <a:xfrm>
            <a:off x="898646" y="907093"/>
            <a:ext cx="6557247" cy="690255"/>
          </a:xfrm>
          <a:prstGeom prst="rect">
            <a:avLst/>
          </a:prstGeom>
          <a:ln>
            <a:noFill/>
            <a:prstDash val="dash"/>
          </a:ln>
        </p:spPr>
        <p:txBody>
          <a:bodyPr lIns="0" tIns="0" rIns="0" bIns="0" anchor="t">
            <a:normAutofit/>
          </a:bodyPr>
          <a:lstStyle>
            <a:lvl1pPr algn="l">
              <a:defRPr sz="3200" b="0" i="0">
                <a:solidFill>
                  <a:srgbClr val="575756"/>
                </a:solidFill>
                <a:latin typeface="微软雅黑" panose="020B0503020204020204" pitchFamily="34" charset="-122"/>
                <a:ea typeface="微软雅黑" panose="020B0503020204020204" pitchFamily="34" charset="-122"/>
              </a:defRPr>
            </a:lvl1pPr>
          </a:lstStyle>
          <a:p>
            <a:r>
              <a:rPr lang="zh-CN" altLang="en-US" dirty="0"/>
              <a:t>单击此处添加标题</a:t>
            </a:r>
            <a:endParaRPr lang="en-US" dirty="0"/>
          </a:p>
        </p:txBody>
      </p:sp>
      <p:sp>
        <p:nvSpPr>
          <p:cNvPr id="6" name="Text Placeholder 5"/>
          <p:cNvSpPr>
            <a:spLocks noGrp="1"/>
          </p:cNvSpPr>
          <p:nvPr>
            <p:ph type="body" sz="quarter" idx="10" hasCustomPrompt="1"/>
          </p:nvPr>
        </p:nvSpPr>
        <p:spPr>
          <a:xfrm>
            <a:off x="928897" y="1949372"/>
            <a:ext cx="6533290" cy="643926"/>
          </a:xfrm>
        </p:spPr>
        <p:txBody>
          <a:bodyPr/>
          <a:lstStyle>
            <a:lvl1pPr>
              <a:defRPr sz="1400">
                <a:solidFill>
                  <a:srgbClr val="575756"/>
                </a:solidFill>
              </a:defRPr>
            </a:lvl1pPr>
          </a:lstStyle>
          <a:p>
            <a:pPr lvl="0"/>
            <a:r>
              <a:rPr lang="zh-CN" altLang="en-US" dirty="0"/>
              <a:t>单击此处添加文本</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2_Title Slide">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email"/>
          <a:srcRect/>
          <a:stretch>
            <a:fillRect/>
          </a:stretch>
        </p:blipFill>
        <p:spPr>
          <a:xfrm>
            <a:off x="1" y="1"/>
            <a:ext cx="12192000" cy="5602265"/>
          </a:xfrm>
          <a:prstGeom prst="rect">
            <a:avLst/>
          </a:prstGeom>
        </p:spPr>
      </p:pic>
      <p:sp>
        <p:nvSpPr>
          <p:cNvPr id="18" name="L 形 17"/>
          <p:cNvSpPr/>
          <p:nvPr userDrawn="1"/>
        </p:nvSpPr>
        <p:spPr>
          <a:xfrm rot="5400000">
            <a:off x="5821614" y="2568775"/>
            <a:ext cx="701032" cy="717656"/>
          </a:xfrm>
          <a:prstGeom prst="corner">
            <a:avLst>
              <a:gd name="adj1" fmla="val 3243"/>
              <a:gd name="adj2" fmla="val 3048"/>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1" lang="zh-CN" altLang="en-US" sz="900">
              <a:solidFill>
                <a:srgbClr val="1D1D1A"/>
              </a:solidFill>
            </a:endParaRPr>
          </a:p>
        </p:txBody>
      </p:sp>
      <p:sp>
        <p:nvSpPr>
          <p:cNvPr id="8" name="Title 1"/>
          <p:cNvSpPr>
            <a:spLocks noGrp="1"/>
          </p:cNvSpPr>
          <p:nvPr>
            <p:ph type="ctrTitle" hasCustomPrompt="1"/>
          </p:nvPr>
        </p:nvSpPr>
        <p:spPr>
          <a:xfrm>
            <a:off x="898646" y="907093"/>
            <a:ext cx="6557247" cy="690255"/>
          </a:xfrm>
          <a:prstGeom prst="rect">
            <a:avLst/>
          </a:prstGeom>
        </p:spPr>
        <p:txBody>
          <a:bodyPr lIns="0" tIns="0" rIns="0" bIns="0" anchor="t">
            <a:normAutofit/>
          </a:bodyPr>
          <a:lstStyle>
            <a:lvl1pPr algn="l">
              <a:defRPr sz="3200" b="0" i="0">
                <a:solidFill>
                  <a:srgbClr val="575756"/>
                </a:solidFill>
                <a:latin typeface="微软雅黑" panose="020B0503020204020204" pitchFamily="34" charset="-122"/>
                <a:ea typeface="微软雅黑" panose="020B0503020204020204" pitchFamily="34" charset="-122"/>
              </a:defRPr>
            </a:lvl1pPr>
          </a:lstStyle>
          <a:p>
            <a:r>
              <a:rPr lang="zh-CN" altLang="en-US" dirty="0"/>
              <a:t>单击此处添加标题</a:t>
            </a:r>
            <a:endParaRPr lang="en-US" dirty="0"/>
          </a:p>
        </p:txBody>
      </p:sp>
      <p:sp>
        <p:nvSpPr>
          <p:cNvPr id="5" name="Text Placeholder 5"/>
          <p:cNvSpPr>
            <a:spLocks noGrp="1"/>
          </p:cNvSpPr>
          <p:nvPr>
            <p:ph type="body" sz="quarter" idx="10" hasCustomPrompt="1"/>
          </p:nvPr>
        </p:nvSpPr>
        <p:spPr>
          <a:xfrm>
            <a:off x="928897" y="1949372"/>
            <a:ext cx="6533290" cy="643926"/>
          </a:xfrm>
        </p:spPr>
        <p:txBody>
          <a:bodyPr/>
          <a:lstStyle>
            <a:lvl1pPr>
              <a:defRPr sz="1400">
                <a:solidFill>
                  <a:srgbClr val="575756"/>
                </a:solidFill>
              </a:defRPr>
            </a:lvl1pPr>
          </a:lstStyle>
          <a:p>
            <a:pPr lvl="0"/>
            <a:r>
              <a:rPr lang="zh-CN" altLang="en-US" dirty="0"/>
              <a:t>单击此处添加文本</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7" Type="http://schemas.openxmlformats.org/officeDocument/2006/relationships/theme" Target="../theme/theme10.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s>
</file>

<file path=ppt/slideMasters/_rels/slideMaster11.xml.rels><?xml version="1.0" encoding="UTF-8" standalone="yes"?>
<Relationships xmlns="http://schemas.openxmlformats.org/package/2006/relationships"><Relationship Id="rId4" Type="http://schemas.openxmlformats.org/officeDocument/2006/relationships/theme" Target="../theme/theme11.xml"/><Relationship Id="rId3" Type="http://schemas.openxmlformats.org/officeDocument/2006/relationships/image" Target="../media/image27.png"/><Relationship Id="rId2" Type="http://schemas.openxmlformats.org/officeDocument/2006/relationships/slideLayout" Target="../slideLayouts/slideLayout45.xml"/><Relationship Id="rId1" Type="http://schemas.openxmlformats.org/officeDocument/2006/relationships/slideLayout" Target="../slideLayouts/slideLayout44.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54.xml"/><Relationship Id="rId8" Type="http://schemas.openxmlformats.org/officeDocument/2006/relationships/slideLayout" Target="../slideLayouts/slideLayout53.xml"/><Relationship Id="rId7" Type="http://schemas.openxmlformats.org/officeDocument/2006/relationships/slideLayout" Target="../slideLayouts/slideLayout52.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3" Type="http://schemas.openxmlformats.org/officeDocument/2006/relationships/slideLayout" Target="../slideLayouts/slideLayout48.xml"/><Relationship Id="rId2" Type="http://schemas.openxmlformats.org/officeDocument/2006/relationships/slideLayout" Target="../slideLayouts/slideLayout47.xml"/><Relationship Id="rId11" Type="http://schemas.openxmlformats.org/officeDocument/2006/relationships/theme" Target="../theme/theme12.xml"/><Relationship Id="rId10" Type="http://schemas.openxmlformats.org/officeDocument/2006/relationships/image" Target="../media/image29.jpeg"/><Relationship Id="rId1" Type="http://schemas.openxmlformats.org/officeDocument/2006/relationships/slideLayout" Target="../slideLayouts/slideLayout46.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image" Target="../media/image30.jpeg"/><Relationship Id="rId1" Type="http://schemas.openxmlformats.org/officeDocument/2006/relationships/slideLayout" Target="../slideLayouts/slideLayout55.xml"/></Relationships>
</file>

<file path=ppt/slideMasters/_rels/slideMaster14.xml.rels><?xml version="1.0" encoding="UTF-8" standalone="yes"?>
<Relationships xmlns="http://schemas.openxmlformats.org/package/2006/relationships"><Relationship Id="rId7" Type="http://schemas.openxmlformats.org/officeDocument/2006/relationships/theme" Target="../theme/theme14.xml"/><Relationship Id="rId6" Type="http://schemas.openxmlformats.org/officeDocument/2006/relationships/image" Target="../media/image31.tiff"/><Relationship Id="rId5" Type="http://schemas.openxmlformats.org/officeDocument/2006/relationships/slideLayout" Target="../slideLayouts/slideLayout60.xml"/><Relationship Id="rId4" Type="http://schemas.openxmlformats.org/officeDocument/2006/relationships/slideLayout" Target="../slideLayouts/slideLayout59.xml"/><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s>
</file>

<file path=ppt/slideMasters/_rels/slideMaster15.xml.rels><?xml version="1.0" encoding="UTF-8" standalone="yes"?>
<Relationships xmlns="http://schemas.openxmlformats.org/package/2006/relationships"><Relationship Id="rId6" Type="http://schemas.openxmlformats.org/officeDocument/2006/relationships/theme" Target="../theme/theme15.xml"/><Relationship Id="rId5" Type="http://schemas.openxmlformats.org/officeDocument/2006/relationships/image" Target="../media/image33.tiff"/><Relationship Id="rId4" Type="http://schemas.openxmlformats.org/officeDocument/2006/relationships/slideLayout" Target="../slideLayouts/slideLayout64.xml"/><Relationship Id="rId3" Type="http://schemas.openxmlformats.org/officeDocument/2006/relationships/slideLayout" Target="../slideLayouts/slideLayout63.xml"/><Relationship Id="rId2" Type="http://schemas.openxmlformats.org/officeDocument/2006/relationships/slideLayout" Target="../slideLayouts/slideLayout62.xml"/><Relationship Id="rId1" Type="http://schemas.openxmlformats.org/officeDocument/2006/relationships/slideLayout" Target="../slideLayouts/slideLayout61.xml"/></Relationships>
</file>

<file path=ppt/slideMasters/_rels/slideMaster16.xml.rels><?xml version="1.0" encoding="UTF-8" standalone="yes"?>
<Relationships xmlns="http://schemas.openxmlformats.org/package/2006/relationships"><Relationship Id="rId7" Type="http://schemas.openxmlformats.org/officeDocument/2006/relationships/theme" Target="../theme/theme16.xml"/><Relationship Id="rId6" Type="http://schemas.openxmlformats.org/officeDocument/2006/relationships/image" Target="../media/image31.tiff"/><Relationship Id="rId5" Type="http://schemas.openxmlformats.org/officeDocument/2006/relationships/slideLayout" Target="../slideLayouts/slideLayout69.xml"/><Relationship Id="rId4" Type="http://schemas.openxmlformats.org/officeDocument/2006/relationships/slideLayout" Target="../slideLayouts/slideLayout68.xml"/><Relationship Id="rId3" Type="http://schemas.openxmlformats.org/officeDocument/2006/relationships/slideLayout" Target="../slideLayouts/slideLayout67.xml"/><Relationship Id="rId2" Type="http://schemas.openxmlformats.org/officeDocument/2006/relationships/slideLayout" Target="../slideLayouts/slideLayout66.xml"/><Relationship Id="rId1" Type="http://schemas.openxmlformats.org/officeDocument/2006/relationships/slideLayout" Target="../slideLayouts/slideLayout65.xml"/></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71.xml"/><Relationship Id="rId1" Type="http://schemas.openxmlformats.org/officeDocument/2006/relationships/slideLayout" Target="../slideLayouts/slideLayout70.xml"/></Relationships>
</file>

<file path=ppt/slideMasters/_rels/slideMaster18.xml.rels><?xml version="1.0" encoding="UTF-8" standalone="yes"?>
<Relationships xmlns="http://schemas.openxmlformats.org/package/2006/relationships"><Relationship Id="rId4" Type="http://schemas.openxmlformats.org/officeDocument/2006/relationships/theme" Target="../theme/theme18.xml"/><Relationship Id="rId3" Type="http://schemas.openxmlformats.org/officeDocument/2006/relationships/slideLayout" Target="../slideLayouts/slideLayout74.xml"/><Relationship Id="rId2" Type="http://schemas.openxmlformats.org/officeDocument/2006/relationships/slideLayout" Target="../slideLayouts/slideLayout73.xml"/><Relationship Id="rId1" Type="http://schemas.openxmlformats.org/officeDocument/2006/relationships/slideLayout" Target="../slideLayouts/slideLayout72.xml"/></Relationships>
</file>

<file path=ppt/slideMasters/_rels/slideMaster19.xml.rels><?xml version="1.0" encoding="UTF-8" standalone="yes"?>
<Relationships xmlns="http://schemas.openxmlformats.org/package/2006/relationships"><Relationship Id="rId3" Type="http://schemas.openxmlformats.org/officeDocument/2006/relationships/theme" Target="../theme/theme19.xml"/><Relationship Id="rId2" Type="http://schemas.openxmlformats.org/officeDocument/2006/relationships/slideLayout" Target="../slideLayouts/slideLayout76.xml"/><Relationship Id="rId1" Type="http://schemas.openxmlformats.org/officeDocument/2006/relationships/slideLayout" Target="../slideLayouts/slideLayout75.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image" Target="../media/image1.jpeg"/><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9" Type="http://schemas.openxmlformats.org/officeDocument/2006/relationships/image" Target="../media/image10.tiff"/><Relationship Id="rId8" Type="http://schemas.openxmlformats.org/officeDocument/2006/relationships/slideLayout" Target="../slideLayouts/slideLayout15.xml"/><Relationship Id="rId7" Type="http://schemas.openxmlformats.org/officeDocument/2006/relationships/slideLayout" Target="../slideLayouts/slideLayout14.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3" Type="http://schemas.openxmlformats.org/officeDocument/2006/relationships/slideLayout" Target="../slideLayouts/slideLayout10.xml"/><Relationship Id="rId2" Type="http://schemas.openxmlformats.org/officeDocument/2006/relationships/slideLayout" Target="../slideLayouts/slideLayout9.xml"/><Relationship Id="rId10" Type="http://schemas.openxmlformats.org/officeDocument/2006/relationships/theme" Target="../theme/theme3.xml"/><Relationship Id="rId1"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7" Type="http://schemas.openxmlformats.org/officeDocument/2006/relationships/image" Target="../media/image11.tiff"/><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3.xml"/><Relationship Id="rId1" Type="http://schemas.openxmlformats.org/officeDocument/2006/relationships/slideLayout" Target="../slideLayouts/slideLayout22.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7" Type="http://schemas.openxmlformats.org/officeDocument/2006/relationships/theme" Target="../theme/theme7.xml"/><Relationship Id="rId6" Type="http://schemas.openxmlformats.org/officeDocument/2006/relationships/image" Target="../media/image17.jpeg"/><Relationship Id="rId5" Type="http://schemas.openxmlformats.org/officeDocument/2006/relationships/slideLayout" Target="../slideLayouts/slideLayout30.xml"/><Relationship Id="rId4" Type="http://schemas.openxmlformats.org/officeDocument/2006/relationships/slideLayout" Target="../slideLayouts/slideLayout29.xml"/><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_rels/slideMaster8.xml.rels><?xml version="1.0" encoding="UTF-8" standalone="yes"?>
<Relationships xmlns="http://schemas.openxmlformats.org/package/2006/relationships"><Relationship Id="rId7" Type="http://schemas.openxmlformats.org/officeDocument/2006/relationships/theme" Target="../theme/theme8.xml"/><Relationship Id="rId6" Type="http://schemas.openxmlformats.org/officeDocument/2006/relationships/image" Target="../media/image18.png"/><Relationship Id="rId5" Type="http://schemas.openxmlformats.org/officeDocument/2006/relationships/image" Target="../media/image20.png"/><Relationship Id="rId4" Type="http://schemas.openxmlformats.org/officeDocument/2006/relationships/image" Target="../media/image19.jpeg"/><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s>
</file>

<file path=ppt/slideMasters/_rels/slideMaster9.xml.rels><?xml version="1.0" encoding="UTF-8" standalone="yes"?>
<Relationships xmlns="http://schemas.openxmlformats.org/package/2006/relationships"><Relationship Id="rId6" Type="http://schemas.openxmlformats.org/officeDocument/2006/relationships/theme" Target="../theme/theme9.xml"/><Relationship Id="rId5" Type="http://schemas.openxmlformats.org/officeDocument/2006/relationships/image" Target="../media/image22.jpeg"/><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fld id="{F6C158F0-9846-4FAB-A876-14F485B55A21}"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A7C703DB-1696-4B20-B938-D1E5125D9F82}"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15" name="Text Placeholder 14"/>
          <p:cNvSpPr>
            <a:spLocks noGrp="1"/>
          </p:cNvSpPr>
          <p:nvPr>
            <p:ph type="body" idx="1"/>
          </p:nvPr>
        </p:nvSpPr>
        <p:spPr>
          <a:xfrm>
            <a:off x="908954" y="6270652"/>
            <a:ext cx="1981542" cy="153611"/>
          </a:xfrm>
          <a:prstGeom prst="rect">
            <a:avLst/>
          </a:prstGeom>
        </p:spPr>
        <p:txBody>
          <a:bodyPr vert="horz" lIns="0" tIns="0" rIns="0" bIns="0" rtlCol="0">
            <a:noAutofit/>
          </a:bodyPr>
          <a:lstStyle/>
          <a:p>
            <a:pPr lvl="0"/>
            <a:r>
              <a:rPr lang="en-US" dirty="0"/>
              <a:t>Edit Master text styles</a:t>
            </a:r>
            <a:endParaRPr lang="en-US" dirty="0"/>
          </a:p>
        </p:txBody>
      </p:sp>
      <p:sp>
        <p:nvSpPr>
          <p:cNvPr id="3" name="矩形 2"/>
          <p:cNvSpPr/>
          <p:nvPr userDrawn="1"/>
        </p:nvSpPr>
        <p:spPr>
          <a:xfrm>
            <a:off x="-1517871" y="1838263"/>
            <a:ext cx="1367618" cy="314751"/>
          </a:xfrm>
          <a:prstGeom prst="rect">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1200" dirty="0">
                <a:solidFill>
                  <a:srgbClr val="FFFFFF"/>
                </a:solidFill>
                <a:latin typeface="Huawei Sans" charset="0"/>
                <a:cs typeface="Huawei Sans" charset="0"/>
              </a:rPr>
              <a:t>(199,0,11)</a:t>
            </a:r>
            <a:endParaRPr lang="zh-CN" altLang="en-US" sz="1200" dirty="0">
              <a:solidFill>
                <a:srgbClr val="FFFFFF"/>
              </a:solidFill>
              <a:latin typeface="Huawei Sans" charset="0"/>
              <a:cs typeface="Huawei Sans" charset="0"/>
            </a:endParaRPr>
          </a:p>
        </p:txBody>
      </p:sp>
      <p:sp>
        <p:nvSpPr>
          <p:cNvPr id="4" name="矩形 3"/>
          <p:cNvSpPr/>
          <p:nvPr userDrawn="1"/>
        </p:nvSpPr>
        <p:spPr>
          <a:xfrm>
            <a:off x="-1517871" y="2247472"/>
            <a:ext cx="1367618" cy="314751"/>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1200" dirty="0">
                <a:solidFill>
                  <a:srgbClr val="1D1D1A"/>
                </a:solidFill>
                <a:latin typeface="Huawei Sans" charset="0"/>
                <a:cs typeface="Huawei Sans" charset="0"/>
              </a:rPr>
              <a:t>(221,221,221)</a:t>
            </a:r>
            <a:endParaRPr lang="zh-CN" altLang="en-US" sz="1200" dirty="0">
              <a:solidFill>
                <a:srgbClr val="1D1D1A"/>
              </a:solidFill>
              <a:latin typeface="Huawei Sans" charset="0"/>
              <a:cs typeface="Huawei Sans" charset="0"/>
            </a:endParaRPr>
          </a:p>
        </p:txBody>
      </p:sp>
      <p:sp>
        <p:nvSpPr>
          <p:cNvPr id="5" name="矩形 4"/>
          <p:cNvSpPr/>
          <p:nvPr userDrawn="1"/>
        </p:nvSpPr>
        <p:spPr>
          <a:xfrm>
            <a:off x="-1517871" y="2652612"/>
            <a:ext cx="1367618" cy="314751"/>
          </a:xfrm>
          <a:prstGeom prst="rect">
            <a:avLst/>
          </a:prstGeom>
          <a:solidFill>
            <a:srgbClr val="9F9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1200" dirty="0">
                <a:solidFill>
                  <a:srgbClr val="FFFFFF"/>
                </a:solidFill>
                <a:latin typeface="Huawei Sans" charset="0"/>
                <a:cs typeface="Huawei Sans" charset="0"/>
              </a:rPr>
              <a:t>(159,159,160)</a:t>
            </a:r>
            <a:endParaRPr lang="zh-CN" altLang="en-US" sz="1200" dirty="0">
              <a:solidFill>
                <a:srgbClr val="FFFFFF"/>
              </a:solidFill>
              <a:latin typeface="Huawei Sans" charset="0"/>
              <a:cs typeface="Huawei Sans" charset="0"/>
            </a:endParaRPr>
          </a:p>
        </p:txBody>
      </p:sp>
      <p:sp>
        <p:nvSpPr>
          <p:cNvPr id="6" name="矩形 5"/>
          <p:cNvSpPr/>
          <p:nvPr userDrawn="1"/>
        </p:nvSpPr>
        <p:spPr>
          <a:xfrm>
            <a:off x="-1517871" y="3061820"/>
            <a:ext cx="1367618" cy="314751"/>
          </a:xfrm>
          <a:prstGeom prst="rect">
            <a:avLst/>
          </a:prstGeom>
          <a:solidFill>
            <a:srgbClr val="595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1200" dirty="0">
                <a:solidFill>
                  <a:srgbClr val="FFFFFF"/>
                </a:solidFill>
                <a:latin typeface="Huawei Sans" charset="0"/>
                <a:cs typeface="Huawei Sans" charset="0"/>
              </a:rPr>
              <a:t>(89,87,87)</a:t>
            </a:r>
            <a:endParaRPr lang="zh-CN" altLang="en-US" sz="1200" dirty="0">
              <a:solidFill>
                <a:srgbClr val="FFFFFF"/>
              </a:solidFill>
              <a:latin typeface="Huawei Sans" charset="0"/>
              <a:cs typeface="Huawei Sans" charset="0"/>
            </a:endParaRPr>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Lst>
  <p:hf hdr="0" ftr="0" dt="0"/>
  <p:txStyles>
    <p:titleStyle>
      <a:lvl1pPr algn="l" defTabSz="913765" rtl="0" eaLnBrk="1" latinLnBrk="0" hangingPunct="1">
        <a:lnSpc>
          <a:spcPts val="3440"/>
        </a:lnSpc>
        <a:spcBef>
          <a:spcPct val="0"/>
        </a:spcBef>
        <a:buNone/>
        <a:defRPr sz="3200" kern="1200">
          <a:solidFill>
            <a:schemeClr val="tx1"/>
          </a:solidFill>
          <a:latin typeface="微软雅黑" panose="020B0503020204020204" pitchFamily="34" charset="-122"/>
          <a:ea typeface="微软雅黑" panose="020B0503020204020204" pitchFamily="34" charset="-122"/>
          <a:cs typeface="+mj-cs"/>
        </a:defRPr>
      </a:lvl1pPr>
    </p:titleStyle>
    <p:bodyStyle>
      <a:lvl1pPr marL="0" indent="0" algn="l" defTabSz="913765" rtl="0" eaLnBrk="1" latinLnBrk="0" hangingPunct="1">
        <a:lnSpc>
          <a:spcPct val="100000"/>
        </a:lnSpc>
        <a:spcBef>
          <a:spcPts val="0"/>
        </a:spcBef>
        <a:buFontTx/>
        <a:buNone/>
        <a:defRPr sz="1000" kern="1200">
          <a:solidFill>
            <a:schemeClr val="bg2"/>
          </a:solidFill>
          <a:latin typeface="Arial" panose="020B0604020202020204" pitchFamily="34" charset="0"/>
          <a:ea typeface="微软雅黑" panose="020B0503020204020204" pitchFamily="34" charset="-122"/>
          <a:cs typeface="Arial" panose="020B0604020202020204" pitchFamily="34" charset="0"/>
        </a:defRPr>
      </a:lvl1pPr>
      <a:lvl2pPr marL="457200" indent="0" algn="l" defTabSz="913765" rtl="0" eaLnBrk="1" latinLnBrk="0" hangingPunct="1">
        <a:lnSpc>
          <a:spcPct val="90000"/>
        </a:lnSpc>
        <a:spcBef>
          <a:spcPts val="500"/>
        </a:spcBef>
        <a:buFontTx/>
        <a:buNone/>
        <a:defRPr sz="750" kern="1200">
          <a:solidFill>
            <a:schemeClr val="tx1"/>
          </a:solidFill>
          <a:latin typeface="Arial" panose="020B0604020202020204" pitchFamily="34" charset="0"/>
          <a:ea typeface="+mn-ea"/>
          <a:cs typeface="Arial" panose="020B0604020202020204" pitchFamily="34" charset="0"/>
        </a:defRPr>
      </a:lvl2pPr>
      <a:lvl3pPr marL="913765" indent="0" algn="l" defTabSz="913765" rtl="0" eaLnBrk="1" latinLnBrk="0" hangingPunct="1">
        <a:lnSpc>
          <a:spcPct val="90000"/>
        </a:lnSpc>
        <a:spcBef>
          <a:spcPts val="500"/>
        </a:spcBef>
        <a:buFontTx/>
        <a:buNone/>
        <a:defRPr sz="750" kern="1200">
          <a:solidFill>
            <a:schemeClr val="tx1"/>
          </a:solidFill>
          <a:latin typeface="Arial" panose="020B0604020202020204" pitchFamily="34" charset="0"/>
          <a:ea typeface="+mn-ea"/>
          <a:cs typeface="Arial" panose="020B0604020202020204" pitchFamily="34" charset="0"/>
        </a:defRPr>
      </a:lvl3pPr>
      <a:lvl4pPr marL="1370965" indent="0" algn="l" defTabSz="913765" rtl="0" eaLnBrk="1" latinLnBrk="0" hangingPunct="1">
        <a:lnSpc>
          <a:spcPct val="90000"/>
        </a:lnSpc>
        <a:spcBef>
          <a:spcPts val="500"/>
        </a:spcBef>
        <a:buFontTx/>
        <a:buNone/>
        <a:defRPr sz="750" kern="1200">
          <a:solidFill>
            <a:schemeClr val="tx1"/>
          </a:solidFill>
          <a:latin typeface="Arial" panose="020B0604020202020204" pitchFamily="34" charset="0"/>
          <a:ea typeface="+mn-ea"/>
          <a:cs typeface="Arial" panose="020B0604020202020204" pitchFamily="34" charset="0"/>
        </a:defRPr>
      </a:lvl4pPr>
      <a:lvl5pPr marL="1828165" indent="0" algn="l" defTabSz="913765" rtl="0" eaLnBrk="1" latinLnBrk="0" hangingPunct="1">
        <a:lnSpc>
          <a:spcPct val="90000"/>
        </a:lnSpc>
        <a:spcBef>
          <a:spcPts val="500"/>
        </a:spcBef>
        <a:buFontTx/>
        <a:buNone/>
        <a:defRPr sz="750" kern="1200">
          <a:solidFill>
            <a:schemeClr val="tx1"/>
          </a:solidFill>
          <a:latin typeface="Arial" panose="020B0604020202020204" pitchFamily="34" charset="0"/>
          <a:ea typeface="+mn-ea"/>
          <a:cs typeface="Arial" panose="020B0604020202020204" pitchFamily="34" charset="0"/>
        </a:defRPr>
      </a:lvl5pPr>
      <a:lvl6pPr marL="251333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53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73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93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3765"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1930"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TextBox 2"/>
          <p:cNvSpPr txBox="1"/>
          <p:nvPr userDrawn="1"/>
        </p:nvSpPr>
        <p:spPr>
          <a:xfrm>
            <a:off x="1095040" y="6356939"/>
            <a:ext cx="1462895" cy="242864"/>
          </a:xfrm>
          <a:prstGeom prst="rect">
            <a:avLst/>
          </a:prstGeom>
          <a:noFill/>
        </p:spPr>
        <p:txBody>
          <a:bodyPr wrap="square" rtlCol="0">
            <a:spAutoFit/>
          </a:bodyPr>
          <a:lstStyle/>
          <a:p>
            <a:pPr defTabSz="914400"/>
            <a:r>
              <a:rPr lang="en-US" sz="975" dirty="0">
                <a:solidFill>
                  <a:srgbClr val="1D1D1B"/>
                </a:solidFill>
                <a:latin typeface="Arial" panose="020B0604020202020204" pitchFamily="34" charset="0"/>
                <a:cs typeface="Arial" panose="020B0604020202020204" pitchFamily="34" charset="0"/>
              </a:rPr>
              <a:t>Huawei Confidential</a:t>
            </a:r>
            <a:endParaRPr lang="en-US" sz="975" dirty="0">
              <a:solidFill>
                <a:srgbClr val="1D1D1B"/>
              </a:solidFill>
              <a:latin typeface="Arial" panose="020B0604020202020204" pitchFamily="34" charset="0"/>
              <a:cs typeface="Arial" panose="020B0604020202020204" pitchFamily="34" charset="0"/>
            </a:endParaRPr>
          </a:p>
        </p:txBody>
      </p:sp>
      <p:sp>
        <p:nvSpPr>
          <p:cNvPr id="4" name="TextBox 3"/>
          <p:cNvSpPr txBox="1"/>
          <p:nvPr userDrawn="1"/>
        </p:nvSpPr>
        <p:spPr>
          <a:xfrm>
            <a:off x="733845" y="6402806"/>
            <a:ext cx="499534" cy="150296"/>
          </a:xfrm>
          <a:prstGeom prst="rect">
            <a:avLst/>
          </a:prstGeom>
          <a:noFill/>
        </p:spPr>
        <p:txBody>
          <a:bodyPr wrap="square" lIns="0" tIns="0" rIns="0" bIns="0" rtlCol="0">
            <a:spAutoFit/>
          </a:bodyPr>
          <a:lstStyle/>
          <a:p>
            <a:pPr defTabSz="890270">
              <a:defRPr/>
            </a:pPr>
            <a:fld id="{C3837181-38C6-AD4F-B8BA-B444770388BB}" type="slidenum">
              <a:rPr lang="en-US" sz="975" smtClean="0">
                <a:solidFill>
                  <a:srgbClr val="1D1D1B"/>
                </a:solidFill>
                <a:latin typeface="Arial" panose="020B0604020202020204" pitchFamily="34" charset="0"/>
                <a:cs typeface="Arial" panose="020B0604020202020204" pitchFamily="34" charset="0"/>
              </a:rPr>
            </a:fld>
            <a:endParaRPr lang="en-US" sz="975" dirty="0">
              <a:solidFill>
                <a:srgbClr val="1D1D1B"/>
              </a:solidFill>
              <a:latin typeface="Arial" panose="020B0604020202020204" pitchFamily="34" charset="0"/>
              <a:cs typeface="Arial" panose="020B0604020202020204" pitchFamily="34" charset="0"/>
            </a:endParaRPr>
          </a:p>
        </p:txBody>
      </p:sp>
      <p:pic>
        <p:nvPicPr>
          <p:cNvPr id="41" name="图片 4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92018" y="6319871"/>
            <a:ext cx="1268579" cy="271153"/>
          </a:xfrm>
          <a:prstGeom prst="rect">
            <a:avLst/>
          </a:prstGeom>
        </p:spPr>
      </p:pic>
      <p:grpSp>
        <p:nvGrpSpPr>
          <p:cNvPr id="72" name="组合 71"/>
          <p:cNvGrpSpPr/>
          <p:nvPr userDrawn="1"/>
        </p:nvGrpSpPr>
        <p:grpSpPr>
          <a:xfrm>
            <a:off x="12312320" y="2973297"/>
            <a:ext cx="2288927" cy="3875537"/>
            <a:chOff x="11996496" y="2965725"/>
            <a:chExt cx="2230214" cy="3865669"/>
          </a:xfrm>
        </p:grpSpPr>
        <p:grpSp>
          <p:nvGrpSpPr>
            <p:cNvPr id="73" name="Group 1"/>
            <p:cNvGrpSpPr/>
            <p:nvPr userDrawn="1"/>
          </p:nvGrpSpPr>
          <p:grpSpPr>
            <a:xfrm>
              <a:off x="12075756" y="3183813"/>
              <a:ext cx="2150954" cy="471149"/>
              <a:chOff x="-1595716" y="0"/>
              <a:chExt cx="2683432" cy="1093694"/>
            </a:xfrm>
          </p:grpSpPr>
          <p:sp>
            <p:nvSpPr>
              <p:cNvPr id="103" name="矩形 102"/>
              <p:cNvSpPr/>
              <p:nvPr userDrawn="1"/>
            </p:nvSpPr>
            <p:spPr>
              <a:xfrm>
                <a:off x="-206830" y="0"/>
                <a:ext cx="1294546" cy="1093694"/>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lnSpc>
                    <a:spcPct val="150000"/>
                  </a:lnSpc>
                </a:pPr>
                <a:r>
                  <a:rPr kumimoji="1" lang="en-US" altLang="zh-CN" sz="800" dirty="0">
                    <a:solidFill>
                      <a:srgbClr val="EBEBEB"/>
                    </a:solidFill>
                    <a:latin typeface="Arial" panose="020B0604020202020204" pitchFamily="34" charset="0"/>
                    <a:ea typeface="Arial" panose="020B0604020202020204" pitchFamily="34" charset="0"/>
                    <a:cs typeface="Arial" panose="020B0604020202020204" pitchFamily="34" charset="0"/>
                  </a:rPr>
                  <a:t>Pantone 186C</a:t>
                </a:r>
                <a:endParaRPr kumimoji="1" lang="en-US" altLang="zh-CN" sz="800" dirty="0">
                  <a:solidFill>
                    <a:srgbClr val="EBEBEB"/>
                  </a:solidFill>
                  <a:latin typeface="Arial" panose="020B0604020202020204" pitchFamily="34" charset="0"/>
                  <a:ea typeface="Arial" panose="020B0604020202020204" pitchFamily="34" charset="0"/>
                  <a:cs typeface="Arial" panose="020B0604020202020204" pitchFamily="34" charset="0"/>
                </a:endParaRPr>
              </a:p>
              <a:p>
                <a:pPr defTabSz="914400">
                  <a:lnSpc>
                    <a:spcPct val="150000"/>
                  </a:lnSpc>
                </a:pPr>
                <a:r>
                  <a:rPr kumimoji="1" lang="en-US" altLang="zh-CN" sz="800" dirty="0">
                    <a:solidFill>
                      <a:srgbClr val="EBEBEB"/>
                    </a:solidFill>
                    <a:latin typeface="Arial" panose="020B0604020202020204" pitchFamily="34" charset="0"/>
                    <a:ea typeface="Arial" panose="020B0604020202020204" pitchFamily="34" charset="0"/>
                    <a:cs typeface="Arial" panose="020B0604020202020204" pitchFamily="34" charset="0"/>
                  </a:rPr>
                  <a:t>RGB 200/16/46</a:t>
                </a:r>
                <a:endParaRPr kumimoji="1" lang="en-US" altLang="zh-CN" sz="800" dirty="0">
                  <a:solidFill>
                    <a:srgbClr val="EBEBEB"/>
                  </a:solidFill>
                  <a:latin typeface="Arial" panose="020B0604020202020204" pitchFamily="34" charset="0"/>
                  <a:ea typeface="Arial" panose="020B0604020202020204" pitchFamily="34" charset="0"/>
                  <a:cs typeface="Arial" panose="020B0604020202020204" pitchFamily="34" charset="0"/>
                </a:endParaRPr>
              </a:p>
            </p:txBody>
          </p:sp>
          <p:sp>
            <p:nvSpPr>
              <p:cNvPr id="104" name="矩形 103"/>
              <p:cNvSpPr/>
              <p:nvPr userDrawn="1"/>
            </p:nvSpPr>
            <p:spPr>
              <a:xfrm>
                <a:off x="-1595716" y="0"/>
                <a:ext cx="1290916" cy="1093694"/>
              </a:xfrm>
              <a:prstGeom prst="rect">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lnSpc>
                    <a:spcPct val="150000"/>
                  </a:lnSpc>
                </a:pPr>
                <a:r>
                  <a:rPr kumimoji="1" lang="en-US" altLang="zh-CN" sz="800" dirty="0">
                    <a:solidFill>
                      <a:srgbClr val="EBEBEB"/>
                    </a:solidFill>
                    <a:latin typeface="Arial" panose="020B0604020202020204" pitchFamily="34" charset="0"/>
                    <a:ea typeface="Arial" panose="020B0604020202020204" pitchFamily="34" charset="0"/>
                    <a:cs typeface="Arial" panose="020B0604020202020204" pitchFamily="34" charset="0"/>
                  </a:rPr>
                  <a:t>Pantone 185C</a:t>
                </a:r>
                <a:endParaRPr kumimoji="1" lang="en-US" altLang="zh-CN" sz="800" dirty="0">
                  <a:solidFill>
                    <a:srgbClr val="EBEBEB"/>
                  </a:solidFill>
                  <a:latin typeface="Arial" panose="020B0604020202020204" pitchFamily="34" charset="0"/>
                  <a:ea typeface="Arial" panose="020B0604020202020204" pitchFamily="34" charset="0"/>
                  <a:cs typeface="Arial" panose="020B0604020202020204" pitchFamily="34" charset="0"/>
                </a:endParaRPr>
              </a:p>
              <a:p>
                <a:pPr defTabSz="914400">
                  <a:lnSpc>
                    <a:spcPct val="150000"/>
                  </a:lnSpc>
                </a:pPr>
                <a:r>
                  <a:rPr kumimoji="1" lang="en-US" altLang="zh-CN" sz="800" dirty="0">
                    <a:solidFill>
                      <a:srgbClr val="EBEBEB"/>
                    </a:solidFill>
                    <a:latin typeface="Arial" panose="020B0604020202020204" pitchFamily="34" charset="0"/>
                    <a:ea typeface="Arial" panose="020B0604020202020204" pitchFamily="34" charset="0"/>
                    <a:cs typeface="Arial" panose="020B0604020202020204" pitchFamily="34" charset="0"/>
                  </a:rPr>
                  <a:t>RGB 199/0/11</a:t>
                </a:r>
                <a:endParaRPr kumimoji="1" lang="en-US" altLang="zh-CN" sz="800" dirty="0">
                  <a:solidFill>
                    <a:srgbClr val="EBEBEB"/>
                  </a:solidFill>
                  <a:latin typeface="Arial" panose="020B0604020202020204" pitchFamily="34" charset="0"/>
                  <a:ea typeface="Arial" panose="020B0604020202020204" pitchFamily="34" charset="0"/>
                  <a:cs typeface="Arial" panose="020B0604020202020204" pitchFamily="34" charset="0"/>
                </a:endParaRPr>
              </a:p>
            </p:txBody>
          </p:sp>
        </p:grpSp>
        <p:sp>
          <p:nvSpPr>
            <p:cNvPr id="74" name="文本框 73"/>
            <p:cNvSpPr txBox="1"/>
            <p:nvPr userDrawn="1"/>
          </p:nvSpPr>
          <p:spPr>
            <a:xfrm>
              <a:off x="11999229" y="3726634"/>
              <a:ext cx="619491" cy="246221"/>
            </a:xfrm>
            <a:prstGeom prst="rect">
              <a:avLst/>
            </a:prstGeom>
            <a:noFill/>
          </p:spPr>
          <p:txBody>
            <a:bodyPr wrap="square" rtlCol="0">
              <a:spAutoFit/>
            </a:bodyPr>
            <a:lstStyle/>
            <a:p>
              <a:pPr defTabSz="914400"/>
              <a:r>
                <a:rPr kumimoji="1" lang="zh-CN" altLang="en-US" sz="1000" dirty="0">
                  <a:solidFill>
                    <a:srgbClr val="1D1D1B"/>
                  </a:solidFill>
                  <a:latin typeface="微软雅黑" panose="020B0503020204020204" pitchFamily="34" charset="-122"/>
                  <a:ea typeface="微软雅黑" panose="020B0503020204020204" pitchFamily="34" charset="-122"/>
                </a:rPr>
                <a:t>辅助色</a:t>
              </a:r>
              <a:endParaRPr kumimoji="1" lang="zh-CN" altLang="en-US" sz="1000" dirty="0">
                <a:solidFill>
                  <a:srgbClr val="1D1D1B"/>
                </a:solidFill>
                <a:latin typeface="微软雅黑" panose="020B0503020204020204" pitchFamily="34" charset="-122"/>
                <a:ea typeface="微软雅黑" panose="020B0503020204020204" pitchFamily="34" charset="-122"/>
              </a:endParaRPr>
            </a:p>
          </p:txBody>
        </p:sp>
        <p:sp>
          <p:nvSpPr>
            <p:cNvPr id="75" name="文本框 31"/>
            <p:cNvSpPr txBox="1"/>
            <p:nvPr userDrawn="1"/>
          </p:nvSpPr>
          <p:spPr>
            <a:xfrm>
              <a:off x="11996496" y="2965725"/>
              <a:ext cx="686232" cy="246221"/>
            </a:xfrm>
            <a:prstGeom prst="rect">
              <a:avLst/>
            </a:prstGeom>
            <a:noFill/>
          </p:spPr>
          <p:txBody>
            <a:bodyPr wrap="square" rtlCol="0">
              <a:spAutoFit/>
            </a:bodyPr>
            <a:lstStyle/>
            <a:p>
              <a:pPr defTabSz="914400"/>
              <a:r>
                <a:rPr kumimoji="1" lang="zh-CN" altLang="en-US" sz="1000" dirty="0">
                  <a:solidFill>
                    <a:srgbClr val="1D1D1B"/>
                  </a:solidFill>
                  <a:latin typeface="微软雅黑" panose="020B0503020204020204" pitchFamily="34" charset="-122"/>
                  <a:ea typeface="微软雅黑" panose="020B0503020204020204" pitchFamily="34" charset="-122"/>
                </a:rPr>
                <a:t>品牌色</a:t>
              </a:r>
              <a:endParaRPr kumimoji="1" lang="zh-CN" altLang="en-US" sz="1000" dirty="0">
                <a:solidFill>
                  <a:srgbClr val="1D1D1B"/>
                </a:solidFill>
                <a:latin typeface="微软雅黑" panose="020B0503020204020204" pitchFamily="34" charset="-122"/>
                <a:ea typeface="微软雅黑" panose="020B0503020204020204" pitchFamily="34" charset="-122"/>
              </a:endParaRPr>
            </a:p>
          </p:txBody>
        </p:sp>
        <p:grpSp>
          <p:nvGrpSpPr>
            <p:cNvPr id="76" name="组合 75"/>
            <p:cNvGrpSpPr/>
            <p:nvPr userDrawn="1"/>
          </p:nvGrpSpPr>
          <p:grpSpPr>
            <a:xfrm>
              <a:off x="12075756" y="3950207"/>
              <a:ext cx="2150954" cy="2881187"/>
              <a:chOff x="12272684" y="0"/>
              <a:chExt cx="2753956" cy="8146004"/>
            </a:xfrm>
          </p:grpSpPr>
          <p:sp>
            <p:nvSpPr>
              <p:cNvPr id="77" name="矩形 76"/>
              <p:cNvSpPr/>
              <p:nvPr userDrawn="1"/>
            </p:nvSpPr>
            <p:spPr>
              <a:xfrm>
                <a:off x="12272684" y="1171727"/>
                <a:ext cx="1290916" cy="1090366"/>
              </a:xfrm>
              <a:prstGeom prst="rect">
                <a:avLst/>
              </a:prstGeom>
              <a:solidFill>
                <a:srgbClr val="ED95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lnSpc>
                    <a:spcPct val="150000"/>
                  </a:lnSpc>
                </a:pPr>
                <a:r>
                  <a:rPr kumimoji="1" lang="en-US" altLang="zh-CN" sz="800" dirty="0">
                    <a:solidFill>
                      <a:srgbClr val="EBEBEB"/>
                    </a:solidFill>
                    <a:latin typeface="Arial" panose="020B0604020202020204" pitchFamily="34" charset="0"/>
                    <a:ea typeface="Arial" panose="020B0604020202020204" pitchFamily="34" charset="0"/>
                    <a:cs typeface="Arial" panose="020B0604020202020204" pitchFamily="34" charset="0"/>
                  </a:rPr>
                  <a:t>RGB  245/162/0</a:t>
                </a:r>
                <a:endParaRPr kumimoji="1" lang="en-US" altLang="zh-CN" sz="800" dirty="0">
                  <a:solidFill>
                    <a:srgbClr val="EBEBEB"/>
                  </a:solidFill>
                  <a:latin typeface="Arial" panose="020B0604020202020204" pitchFamily="34" charset="0"/>
                  <a:ea typeface="Arial" panose="020B0604020202020204" pitchFamily="34" charset="0"/>
                  <a:cs typeface="Arial" panose="020B0604020202020204" pitchFamily="34" charset="0"/>
                </a:endParaRPr>
              </a:p>
            </p:txBody>
          </p:sp>
          <p:sp>
            <p:nvSpPr>
              <p:cNvPr id="78" name="矩形 77"/>
              <p:cNvSpPr/>
              <p:nvPr userDrawn="1"/>
            </p:nvSpPr>
            <p:spPr>
              <a:xfrm>
                <a:off x="12272684" y="0"/>
                <a:ext cx="1290916" cy="1093694"/>
              </a:xfrm>
              <a:prstGeom prst="rect">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lnSpc>
                    <a:spcPct val="150000"/>
                  </a:lnSpc>
                </a:pPr>
                <a:r>
                  <a:rPr kumimoji="1" lang="en-US" altLang="zh-CN" sz="800" dirty="0">
                    <a:solidFill>
                      <a:srgbClr val="EBEBEB"/>
                    </a:solidFill>
                    <a:latin typeface="Arial" panose="020B0604020202020204" pitchFamily="34" charset="0"/>
                    <a:ea typeface="Arial" panose="020B0604020202020204" pitchFamily="34" charset="0"/>
                    <a:cs typeface="Arial" panose="020B0604020202020204" pitchFamily="34" charset="0"/>
                  </a:rPr>
                  <a:t>RGB  </a:t>
                </a:r>
                <a:r>
                  <a:rPr kumimoji="1" lang="en-US" altLang="zh-CN" sz="800" dirty="0">
                    <a:solidFill>
                      <a:srgbClr val="EBEBEB"/>
                    </a:solidFill>
                    <a:latin typeface="Arial" panose="020B0604020202020204" pitchFamily="34" charset="0"/>
                    <a:ea typeface="Arial" panose="020B0604020202020204" pitchFamily="34" charset="0"/>
                    <a:cs typeface="Arial" panose="020B0604020202020204" pitchFamily="34" charset="0"/>
                  </a:rPr>
                  <a:t>199</a:t>
                </a:r>
                <a:r>
                  <a:rPr kumimoji="1" lang="en-US" altLang="zh-CN" sz="800" dirty="0">
                    <a:solidFill>
                      <a:srgbClr val="EBEBEB"/>
                    </a:solidFill>
                    <a:latin typeface="Arial" panose="020B0604020202020204" pitchFamily="34" charset="0"/>
                    <a:ea typeface="Arial" panose="020B0604020202020204" pitchFamily="34" charset="0"/>
                    <a:cs typeface="Arial" panose="020B0604020202020204" pitchFamily="34" charset="0"/>
                  </a:rPr>
                  <a:t>/</a:t>
                </a:r>
                <a:r>
                  <a:rPr kumimoji="1" lang="en-US" altLang="zh-CN" sz="800" dirty="0">
                    <a:solidFill>
                      <a:srgbClr val="EBEBEB"/>
                    </a:solidFill>
                    <a:latin typeface="Arial" panose="020B0604020202020204" pitchFamily="34" charset="0"/>
                    <a:ea typeface="Arial" panose="020B0604020202020204" pitchFamily="34" charset="0"/>
                    <a:cs typeface="Arial" panose="020B0604020202020204" pitchFamily="34" charset="0"/>
                  </a:rPr>
                  <a:t>0</a:t>
                </a:r>
                <a:r>
                  <a:rPr kumimoji="1" lang="en-US" altLang="zh-CN" sz="800" dirty="0">
                    <a:solidFill>
                      <a:srgbClr val="EBEBEB"/>
                    </a:solidFill>
                    <a:latin typeface="Arial" panose="020B0604020202020204" pitchFamily="34" charset="0"/>
                    <a:ea typeface="Arial" panose="020B0604020202020204" pitchFamily="34" charset="0"/>
                    <a:cs typeface="Arial" panose="020B0604020202020204" pitchFamily="34" charset="0"/>
                  </a:rPr>
                  <a:t>/</a:t>
                </a:r>
                <a:r>
                  <a:rPr kumimoji="1" lang="en-US" altLang="zh-CN" sz="800" dirty="0">
                    <a:solidFill>
                      <a:srgbClr val="EBEBEB"/>
                    </a:solidFill>
                    <a:latin typeface="Arial" panose="020B0604020202020204" pitchFamily="34" charset="0"/>
                    <a:ea typeface="Arial" panose="020B0604020202020204" pitchFamily="34" charset="0"/>
                    <a:cs typeface="Arial" panose="020B0604020202020204" pitchFamily="34" charset="0"/>
                  </a:rPr>
                  <a:t>11</a:t>
                </a:r>
                <a:endParaRPr kumimoji="1" lang="en-US" altLang="zh-CN" sz="800" dirty="0">
                  <a:solidFill>
                    <a:srgbClr val="EBEBEB"/>
                  </a:solidFill>
                  <a:latin typeface="Arial" panose="020B0604020202020204" pitchFamily="34" charset="0"/>
                  <a:ea typeface="Arial" panose="020B0604020202020204" pitchFamily="34" charset="0"/>
                  <a:cs typeface="Arial" panose="020B0604020202020204" pitchFamily="34" charset="0"/>
                </a:endParaRPr>
              </a:p>
            </p:txBody>
          </p:sp>
          <p:sp>
            <p:nvSpPr>
              <p:cNvPr id="79" name="矩形 78"/>
              <p:cNvSpPr/>
              <p:nvPr userDrawn="1"/>
            </p:nvSpPr>
            <p:spPr>
              <a:xfrm>
                <a:off x="12272684" y="3513307"/>
                <a:ext cx="1290916" cy="1093694"/>
              </a:xfrm>
              <a:prstGeom prst="rect">
                <a:avLst/>
              </a:prstGeom>
              <a:solidFill>
                <a:srgbClr val="FFDA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lnSpc>
                    <a:spcPct val="150000"/>
                  </a:lnSpc>
                </a:pPr>
                <a:r>
                  <a:rPr kumimoji="1" lang="en-US" altLang="zh-CN" sz="800" dirty="0">
                    <a:solidFill>
                      <a:srgbClr val="1D1D1A"/>
                    </a:solidFill>
                    <a:latin typeface="Arial" panose="020B0604020202020204" pitchFamily="34" charset="0"/>
                    <a:ea typeface="Arial" panose="020B0604020202020204" pitchFamily="34" charset="0"/>
                    <a:cs typeface="Arial" panose="020B0604020202020204" pitchFamily="34" charset="0"/>
                  </a:rPr>
                  <a:t>RGB  255/255/0</a:t>
                </a:r>
                <a:endParaRPr kumimoji="1" lang="en-US" altLang="zh-CN" sz="800" dirty="0">
                  <a:solidFill>
                    <a:srgbClr val="1D1D1A"/>
                  </a:solidFill>
                  <a:latin typeface="Arial" panose="020B0604020202020204" pitchFamily="34" charset="0"/>
                  <a:ea typeface="Arial" panose="020B0604020202020204" pitchFamily="34" charset="0"/>
                  <a:cs typeface="Arial" panose="020B0604020202020204" pitchFamily="34" charset="0"/>
                </a:endParaRPr>
              </a:p>
            </p:txBody>
          </p:sp>
          <p:sp>
            <p:nvSpPr>
              <p:cNvPr id="80" name="矩形 79"/>
              <p:cNvSpPr/>
              <p:nvPr userDrawn="1"/>
            </p:nvSpPr>
            <p:spPr>
              <a:xfrm>
                <a:off x="12272684" y="2344272"/>
                <a:ext cx="1290916" cy="1091002"/>
              </a:xfrm>
              <a:prstGeom prst="rect">
                <a:avLst/>
              </a:prstGeom>
              <a:solidFill>
                <a:srgbClr val="D7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lnSpc>
                    <a:spcPct val="150000"/>
                  </a:lnSpc>
                </a:pPr>
                <a:r>
                  <a:rPr kumimoji="1" lang="en-US" altLang="zh-CN" sz="800" dirty="0">
                    <a:solidFill>
                      <a:srgbClr val="EBEBEB"/>
                    </a:solidFill>
                    <a:latin typeface="Arial" panose="020B0604020202020204" pitchFamily="34" charset="0"/>
                    <a:ea typeface="Arial" panose="020B0604020202020204" pitchFamily="34" charset="0"/>
                    <a:cs typeface="Arial" panose="020B0604020202020204" pitchFamily="34" charset="0"/>
                  </a:rPr>
                  <a:t>RGB  215/0/91</a:t>
                </a:r>
                <a:endParaRPr kumimoji="1" lang="en-US" altLang="zh-CN" sz="800" dirty="0">
                  <a:solidFill>
                    <a:srgbClr val="EBEBEB"/>
                  </a:solidFill>
                  <a:latin typeface="Arial" panose="020B0604020202020204" pitchFamily="34" charset="0"/>
                  <a:ea typeface="Arial" panose="020B0604020202020204" pitchFamily="34" charset="0"/>
                  <a:cs typeface="Arial" panose="020B0604020202020204" pitchFamily="34" charset="0"/>
                </a:endParaRPr>
              </a:p>
            </p:txBody>
          </p:sp>
          <p:sp>
            <p:nvSpPr>
              <p:cNvPr id="81" name="矩形 80"/>
              <p:cNvSpPr/>
              <p:nvPr userDrawn="1"/>
            </p:nvSpPr>
            <p:spPr>
              <a:xfrm>
                <a:off x="12272684" y="5868973"/>
                <a:ext cx="1328568" cy="1093694"/>
              </a:xfrm>
              <a:prstGeom prst="rect">
                <a:avLst/>
              </a:pr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lnSpc>
                    <a:spcPct val="150000"/>
                  </a:lnSpc>
                </a:pPr>
                <a:r>
                  <a:rPr kumimoji="1" lang="en-US" altLang="zh-CN" sz="800" dirty="0">
                    <a:solidFill>
                      <a:srgbClr val="EBEBEB"/>
                    </a:solidFill>
                    <a:latin typeface="Arial" panose="020B0604020202020204" pitchFamily="34" charset="0"/>
                    <a:ea typeface="Arial" panose="020B0604020202020204" pitchFamily="34" charset="0"/>
                    <a:cs typeface="Arial" panose="020B0604020202020204" pitchFamily="34" charset="0"/>
                  </a:rPr>
                  <a:t>RGB  137/137/137</a:t>
                </a:r>
                <a:endParaRPr kumimoji="1" lang="en-US" altLang="zh-CN" sz="800" dirty="0">
                  <a:solidFill>
                    <a:srgbClr val="EBEBEB"/>
                  </a:solidFill>
                  <a:latin typeface="Arial" panose="020B0604020202020204" pitchFamily="34" charset="0"/>
                  <a:ea typeface="Arial" panose="020B0604020202020204" pitchFamily="34" charset="0"/>
                  <a:cs typeface="Arial" panose="020B0604020202020204" pitchFamily="34" charset="0"/>
                </a:endParaRPr>
              </a:p>
            </p:txBody>
          </p:sp>
          <p:sp>
            <p:nvSpPr>
              <p:cNvPr id="82" name="矩形 81"/>
              <p:cNvSpPr/>
              <p:nvPr userDrawn="1"/>
            </p:nvSpPr>
            <p:spPr>
              <a:xfrm>
                <a:off x="12272684" y="4697246"/>
                <a:ext cx="1328568" cy="1093694"/>
              </a:xfrm>
              <a:prstGeom prst="rect">
                <a:avLst/>
              </a:prstGeom>
              <a:solidFill>
                <a:srgbClr val="1A19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lnSpc>
                    <a:spcPct val="150000"/>
                  </a:lnSpc>
                </a:pPr>
                <a:r>
                  <a:rPr kumimoji="1" lang="en-US" altLang="zh-CN" sz="800" dirty="0">
                    <a:solidFill>
                      <a:srgbClr val="EBEBEB"/>
                    </a:solidFill>
                    <a:latin typeface="Arial" panose="020B0604020202020204" pitchFamily="34" charset="0"/>
                    <a:ea typeface="Arial" panose="020B0604020202020204" pitchFamily="34" charset="0"/>
                    <a:cs typeface="Arial" panose="020B0604020202020204" pitchFamily="34" charset="0"/>
                  </a:rPr>
                  <a:t>RGB  35/24/21</a:t>
                </a:r>
                <a:endParaRPr kumimoji="1" lang="en-US" altLang="zh-CN" sz="800" dirty="0">
                  <a:solidFill>
                    <a:srgbClr val="EBEBEB"/>
                  </a:solidFill>
                  <a:latin typeface="Arial" panose="020B0604020202020204" pitchFamily="34" charset="0"/>
                  <a:ea typeface="Arial" panose="020B0604020202020204" pitchFamily="34" charset="0"/>
                  <a:cs typeface="Arial" panose="020B0604020202020204" pitchFamily="34" charset="0"/>
                </a:endParaRPr>
              </a:p>
            </p:txBody>
          </p:sp>
          <p:sp>
            <p:nvSpPr>
              <p:cNvPr id="83" name="矩形 82"/>
              <p:cNvSpPr/>
              <p:nvPr userDrawn="1"/>
            </p:nvSpPr>
            <p:spPr>
              <a:xfrm>
                <a:off x="13698072" y="5868973"/>
                <a:ext cx="1328568" cy="1093694"/>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lnSpc>
                    <a:spcPct val="150000"/>
                  </a:lnSpc>
                </a:pPr>
                <a:r>
                  <a:rPr kumimoji="1" lang="en-US" altLang="zh-CN" sz="800" dirty="0">
                    <a:solidFill>
                      <a:srgbClr val="1D1D1A"/>
                    </a:solidFill>
                    <a:latin typeface="Arial" panose="020B0604020202020204" pitchFamily="34" charset="0"/>
                    <a:ea typeface="Arial" panose="020B0604020202020204" pitchFamily="34" charset="0"/>
                    <a:cs typeface="Arial" panose="020B0604020202020204" pitchFamily="34" charset="0"/>
                  </a:rPr>
                  <a:t>RGB  181/181/181</a:t>
                </a:r>
                <a:endParaRPr kumimoji="1" lang="en-US" altLang="zh-CN" sz="800" dirty="0">
                  <a:solidFill>
                    <a:srgbClr val="1D1D1A"/>
                  </a:solidFill>
                  <a:latin typeface="Arial" panose="020B0604020202020204" pitchFamily="34" charset="0"/>
                  <a:ea typeface="Arial" panose="020B0604020202020204" pitchFamily="34" charset="0"/>
                  <a:cs typeface="Arial" panose="020B0604020202020204" pitchFamily="34" charset="0"/>
                </a:endParaRPr>
              </a:p>
            </p:txBody>
          </p:sp>
          <p:sp>
            <p:nvSpPr>
              <p:cNvPr id="84" name="矩形 83"/>
              <p:cNvSpPr/>
              <p:nvPr userDrawn="1"/>
            </p:nvSpPr>
            <p:spPr>
              <a:xfrm>
                <a:off x="13698072" y="4697246"/>
                <a:ext cx="1328568" cy="1093694"/>
              </a:xfrm>
              <a:prstGeom prst="rect">
                <a:avLst/>
              </a:prstGeom>
              <a:solidFill>
                <a:srgbClr val="595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lnSpc>
                    <a:spcPct val="150000"/>
                  </a:lnSpc>
                </a:pPr>
                <a:r>
                  <a:rPr kumimoji="1" lang="en-US" altLang="zh-CN" sz="800" dirty="0">
                    <a:solidFill>
                      <a:srgbClr val="EBEBEB"/>
                    </a:solidFill>
                    <a:latin typeface="Arial" panose="020B0604020202020204" pitchFamily="34" charset="0"/>
                    <a:ea typeface="Arial" panose="020B0604020202020204" pitchFamily="34" charset="0"/>
                    <a:cs typeface="Arial" panose="020B0604020202020204" pitchFamily="34" charset="0"/>
                  </a:rPr>
                  <a:t>RGB  89/87/87</a:t>
                </a:r>
                <a:endParaRPr kumimoji="1" lang="en-US" altLang="zh-CN" sz="800" dirty="0">
                  <a:solidFill>
                    <a:srgbClr val="EBEBEB"/>
                  </a:solidFill>
                  <a:latin typeface="Arial" panose="020B0604020202020204" pitchFamily="34" charset="0"/>
                  <a:ea typeface="Arial" panose="020B0604020202020204" pitchFamily="34" charset="0"/>
                  <a:cs typeface="Arial" panose="020B0604020202020204" pitchFamily="34" charset="0"/>
                </a:endParaRPr>
              </a:p>
            </p:txBody>
          </p:sp>
          <p:sp>
            <p:nvSpPr>
              <p:cNvPr id="85" name="矩形 84"/>
              <p:cNvSpPr/>
              <p:nvPr userDrawn="1"/>
            </p:nvSpPr>
            <p:spPr>
              <a:xfrm>
                <a:off x="12272684" y="7052310"/>
                <a:ext cx="1328568" cy="1093694"/>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lnSpc>
                    <a:spcPct val="150000"/>
                  </a:lnSpc>
                </a:pPr>
                <a:r>
                  <a:rPr kumimoji="1" lang="en-US" altLang="zh-CN" sz="800" dirty="0">
                    <a:solidFill>
                      <a:srgbClr val="1D1D1A"/>
                    </a:solidFill>
                    <a:latin typeface="Arial" panose="020B0604020202020204" pitchFamily="34" charset="0"/>
                    <a:ea typeface="Arial" panose="020B0604020202020204" pitchFamily="34" charset="0"/>
                    <a:cs typeface="Arial" panose="020B0604020202020204" pitchFamily="34" charset="0"/>
                  </a:rPr>
                  <a:t>RGB  221/221/221</a:t>
                </a:r>
                <a:endParaRPr kumimoji="1" lang="en-US" altLang="zh-CN" sz="800" dirty="0">
                  <a:solidFill>
                    <a:srgbClr val="1D1D1A"/>
                  </a:solidFill>
                  <a:latin typeface="Arial" panose="020B0604020202020204" pitchFamily="34" charset="0"/>
                  <a:ea typeface="Arial" panose="020B0604020202020204" pitchFamily="34" charset="0"/>
                  <a:cs typeface="Arial" panose="020B0604020202020204" pitchFamily="34" charset="0"/>
                </a:endParaRPr>
              </a:p>
            </p:txBody>
          </p:sp>
          <p:sp>
            <p:nvSpPr>
              <p:cNvPr id="86" name="矩形 85"/>
              <p:cNvSpPr/>
              <p:nvPr userDrawn="1"/>
            </p:nvSpPr>
            <p:spPr>
              <a:xfrm>
                <a:off x="13698072" y="7052310"/>
                <a:ext cx="1328568" cy="10936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lnSpc>
                    <a:spcPct val="150000"/>
                  </a:lnSpc>
                </a:pPr>
                <a:r>
                  <a:rPr kumimoji="1" lang="en-US" altLang="zh-CN" sz="800" dirty="0">
                    <a:solidFill>
                      <a:srgbClr val="1D1D1A"/>
                    </a:solidFill>
                    <a:latin typeface="Arial" panose="020B0604020202020204" pitchFamily="34" charset="0"/>
                    <a:ea typeface="Arial" panose="020B0604020202020204" pitchFamily="34" charset="0"/>
                    <a:cs typeface="Arial" panose="020B0604020202020204" pitchFamily="34" charset="0"/>
                  </a:rPr>
                  <a:t>RGB  255/255/255</a:t>
                </a:r>
                <a:endParaRPr kumimoji="1" lang="en-US" altLang="zh-CN" sz="800" dirty="0">
                  <a:solidFill>
                    <a:srgbClr val="1D1D1A"/>
                  </a:solidFill>
                  <a:latin typeface="Arial" panose="020B0604020202020204" pitchFamily="34" charset="0"/>
                  <a:ea typeface="Arial" panose="020B0604020202020204" pitchFamily="34" charset="0"/>
                  <a:cs typeface="Arial" panose="020B0604020202020204" pitchFamily="34" charset="0"/>
                </a:endParaRPr>
              </a:p>
            </p:txBody>
          </p:sp>
          <p:sp>
            <p:nvSpPr>
              <p:cNvPr id="87" name="矩形 86"/>
              <p:cNvSpPr/>
              <p:nvPr userDrawn="1"/>
            </p:nvSpPr>
            <p:spPr>
              <a:xfrm>
                <a:off x="13563600" y="0"/>
                <a:ext cx="365760" cy="1093694"/>
              </a:xfrm>
              <a:prstGeom prst="rect">
                <a:avLst/>
              </a:prstGeom>
              <a:solidFill>
                <a:srgbClr val="DD4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lnSpc>
                    <a:spcPct val="150000"/>
                  </a:lnSpc>
                </a:pPr>
                <a:endParaRPr kumimoji="1" lang="zh-CN" altLang="en-US" sz="800" dirty="0">
                  <a:solidFill>
                    <a:srgbClr val="666666"/>
                  </a:solidFill>
                  <a:latin typeface="Arial" panose="020B0604020202020204" pitchFamily="34" charset="0"/>
                  <a:ea typeface="Arial" panose="020B0604020202020204" pitchFamily="34" charset="0"/>
                  <a:cs typeface="Arial" panose="020B0604020202020204" pitchFamily="34" charset="0"/>
                </a:endParaRPr>
              </a:p>
            </p:txBody>
          </p:sp>
          <p:sp>
            <p:nvSpPr>
              <p:cNvPr id="88" name="矩形 87"/>
              <p:cNvSpPr/>
              <p:nvPr userDrawn="1"/>
            </p:nvSpPr>
            <p:spPr>
              <a:xfrm>
                <a:off x="13929360" y="0"/>
                <a:ext cx="365760" cy="1093694"/>
              </a:xfrm>
              <a:prstGeom prst="rect">
                <a:avLst/>
              </a:prstGeom>
              <a:solidFill>
                <a:srgbClr val="E57B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lnSpc>
                    <a:spcPct val="150000"/>
                  </a:lnSpc>
                </a:pPr>
                <a:endParaRPr kumimoji="1" lang="zh-CN" altLang="en-US" sz="800" dirty="0">
                  <a:solidFill>
                    <a:srgbClr val="666666"/>
                  </a:solidFill>
                  <a:latin typeface="Arial" panose="020B0604020202020204" pitchFamily="34" charset="0"/>
                  <a:ea typeface="Arial" panose="020B0604020202020204" pitchFamily="34" charset="0"/>
                  <a:cs typeface="Arial" panose="020B0604020202020204" pitchFamily="34" charset="0"/>
                </a:endParaRPr>
              </a:p>
            </p:txBody>
          </p:sp>
          <p:sp>
            <p:nvSpPr>
              <p:cNvPr id="89" name="矩形 72"/>
              <p:cNvSpPr/>
              <p:nvPr userDrawn="1"/>
            </p:nvSpPr>
            <p:spPr>
              <a:xfrm>
                <a:off x="14295120" y="0"/>
                <a:ext cx="365760" cy="1093694"/>
              </a:xfrm>
              <a:prstGeom prst="rect">
                <a:avLst/>
              </a:prstGeom>
              <a:solidFill>
                <a:srgbClr val="E6A8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lnSpc>
                    <a:spcPct val="150000"/>
                  </a:lnSpc>
                </a:pPr>
                <a:endParaRPr kumimoji="1" lang="zh-CN" altLang="en-US" sz="800" dirty="0">
                  <a:solidFill>
                    <a:srgbClr val="666666"/>
                  </a:solidFill>
                  <a:latin typeface="Arial" panose="020B0604020202020204" pitchFamily="34" charset="0"/>
                  <a:ea typeface="Arial" panose="020B0604020202020204" pitchFamily="34" charset="0"/>
                  <a:cs typeface="Arial" panose="020B0604020202020204" pitchFamily="34" charset="0"/>
                </a:endParaRPr>
              </a:p>
            </p:txBody>
          </p:sp>
          <p:sp>
            <p:nvSpPr>
              <p:cNvPr id="90" name="矩形 73"/>
              <p:cNvSpPr/>
              <p:nvPr userDrawn="1"/>
            </p:nvSpPr>
            <p:spPr>
              <a:xfrm>
                <a:off x="14660880" y="0"/>
                <a:ext cx="365760" cy="1093694"/>
              </a:xfrm>
              <a:prstGeom prst="rect">
                <a:avLst/>
              </a:prstGeom>
              <a:solidFill>
                <a:srgbClr val="F3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lnSpc>
                    <a:spcPct val="150000"/>
                  </a:lnSpc>
                </a:pPr>
                <a:endParaRPr kumimoji="1" lang="zh-CN" altLang="en-US" sz="800" dirty="0">
                  <a:solidFill>
                    <a:srgbClr val="666666"/>
                  </a:solidFill>
                  <a:latin typeface="Arial" panose="020B0604020202020204" pitchFamily="34" charset="0"/>
                  <a:ea typeface="Arial" panose="020B0604020202020204" pitchFamily="34" charset="0"/>
                  <a:cs typeface="Arial" panose="020B0604020202020204" pitchFamily="34" charset="0"/>
                </a:endParaRPr>
              </a:p>
            </p:txBody>
          </p:sp>
          <p:sp>
            <p:nvSpPr>
              <p:cNvPr id="91" name="矩形 74"/>
              <p:cNvSpPr/>
              <p:nvPr userDrawn="1"/>
            </p:nvSpPr>
            <p:spPr>
              <a:xfrm>
                <a:off x="13563600" y="1168400"/>
                <a:ext cx="365760" cy="1093694"/>
              </a:xfrm>
              <a:prstGeom prst="rect">
                <a:avLst/>
              </a:prstGeom>
              <a:solidFill>
                <a:srgbClr val="F7B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lnSpc>
                    <a:spcPct val="150000"/>
                  </a:lnSpc>
                </a:pPr>
                <a:endParaRPr kumimoji="1" lang="zh-CN" altLang="en-US" sz="800" dirty="0">
                  <a:solidFill>
                    <a:srgbClr val="666666"/>
                  </a:solidFill>
                  <a:latin typeface="Arial" panose="020B0604020202020204" pitchFamily="34" charset="0"/>
                  <a:ea typeface="Arial" panose="020B0604020202020204" pitchFamily="34" charset="0"/>
                  <a:cs typeface="Arial" panose="020B0604020202020204" pitchFamily="34" charset="0"/>
                </a:endParaRPr>
              </a:p>
            </p:txBody>
          </p:sp>
          <p:sp>
            <p:nvSpPr>
              <p:cNvPr id="92" name="矩形 75"/>
              <p:cNvSpPr/>
              <p:nvPr userDrawn="1"/>
            </p:nvSpPr>
            <p:spPr>
              <a:xfrm>
                <a:off x="13929360" y="1168400"/>
                <a:ext cx="365760" cy="1093694"/>
              </a:xfrm>
              <a:prstGeom prst="rect">
                <a:avLst/>
              </a:prstGeom>
              <a:solidFill>
                <a:srgbClr val="F9C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lnSpc>
                    <a:spcPct val="150000"/>
                  </a:lnSpc>
                </a:pPr>
                <a:endParaRPr kumimoji="1" lang="zh-CN" altLang="en-US" sz="800" dirty="0">
                  <a:solidFill>
                    <a:srgbClr val="666666"/>
                  </a:solidFill>
                  <a:latin typeface="Arial" panose="020B0604020202020204" pitchFamily="34" charset="0"/>
                  <a:ea typeface="Arial" panose="020B0604020202020204" pitchFamily="34" charset="0"/>
                  <a:cs typeface="Arial" panose="020B0604020202020204" pitchFamily="34" charset="0"/>
                </a:endParaRPr>
              </a:p>
            </p:txBody>
          </p:sp>
          <p:sp>
            <p:nvSpPr>
              <p:cNvPr id="93" name="矩形 76"/>
              <p:cNvSpPr/>
              <p:nvPr userDrawn="1"/>
            </p:nvSpPr>
            <p:spPr>
              <a:xfrm>
                <a:off x="14295120" y="1168400"/>
                <a:ext cx="365760" cy="1093694"/>
              </a:xfrm>
              <a:prstGeom prst="rect">
                <a:avLst/>
              </a:prstGeom>
              <a:solidFill>
                <a:srgbClr val="FBDA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lnSpc>
                    <a:spcPct val="150000"/>
                  </a:lnSpc>
                </a:pPr>
                <a:endParaRPr kumimoji="1" lang="zh-CN" altLang="en-US" sz="800" dirty="0">
                  <a:solidFill>
                    <a:srgbClr val="666666"/>
                  </a:solidFill>
                  <a:latin typeface="Arial" panose="020B0604020202020204" pitchFamily="34" charset="0"/>
                  <a:ea typeface="Arial" panose="020B0604020202020204" pitchFamily="34" charset="0"/>
                  <a:cs typeface="Arial" panose="020B0604020202020204" pitchFamily="34" charset="0"/>
                </a:endParaRPr>
              </a:p>
            </p:txBody>
          </p:sp>
          <p:sp>
            <p:nvSpPr>
              <p:cNvPr id="94" name="矩形 77"/>
              <p:cNvSpPr/>
              <p:nvPr userDrawn="1"/>
            </p:nvSpPr>
            <p:spPr>
              <a:xfrm>
                <a:off x="14660880" y="1168400"/>
                <a:ext cx="365760" cy="1093694"/>
              </a:xfrm>
              <a:prstGeom prst="rect">
                <a:avLst/>
              </a:prstGeom>
              <a:solidFill>
                <a:srgbClr val="FDED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lnSpc>
                    <a:spcPct val="150000"/>
                  </a:lnSpc>
                </a:pPr>
                <a:endParaRPr kumimoji="1" lang="zh-CN" altLang="en-US" sz="800" dirty="0">
                  <a:solidFill>
                    <a:srgbClr val="666666"/>
                  </a:solidFill>
                  <a:latin typeface="Arial" panose="020B0604020202020204" pitchFamily="34" charset="0"/>
                  <a:ea typeface="Arial" panose="020B0604020202020204" pitchFamily="34" charset="0"/>
                  <a:cs typeface="Arial" panose="020B0604020202020204" pitchFamily="34" charset="0"/>
                </a:endParaRPr>
              </a:p>
            </p:txBody>
          </p:sp>
          <p:sp>
            <p:nvSpPr>
              <p:cNvPr id="95" name="矩形 78"/>
              <p:cNvSpPr/>
              <p:nvPr userDrawn="1"/>
            </p:nvSpPr>
            <p:spPr>
              <a:xfrm>
                <a:off x="13563600" y="2344272"/>
                <a:ext cx="365761" cy="1090367"/>
              </a:xfrm>
              <a:prstGeom prst="rect">
                <a:avLst/>
              </a:prstGeom>
              <a:solidFill>
                <a:srgbClr val="DB5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lnSpc>
                    <a:spcPct val="150000"/>
                  </a:lnSpc>
                </a:pPr>
                <a:endParaRPr kumimoji="1" lang="zh-CN" altLang="en-US" sz="800" dirty="0">
                  <a:solidFill>
                    <a:srgbClr val="666666"/>
                  </a:solidFill>
                  <a:latin typeface="Arial" panose="020B0604020202020204" pitchFamily="34" charset="0"/>
                  <a:ea typeface="Arial" panose="020B0604020202020204" pitchFamily="34" charset="0"/>
                  <a:cs typeface="Arial" panose="020B0604020202020204" pitchFamily="34" charset="0"/>
                </a:endParaRPr>
              </a:p>
            </p:txBody>
          </p:sp>
          <p:sp>
            <p:nvSpPr>
              <p:cNvPr id="96" name="矩形 79"/>
              <p:cNvSpPr/>
              <p:nvPr userDrawn="1"/>
            </p:nvSpPr>
            <p:spPr>
              <a:xfrm>
                <a:off x="13929360" y="2344272"/>
                <a:ext cx="365761" cy="1090367"/>
              </a:xfrm>
              <a:prstGeom prst="rect">
                <a:avLst/>
              </a:prstGeom>
              <a:solidFill>
                <a:srgbClr val="E48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lnSpc>
                    <a:spcPct val="150000"/>
                  </a:lnSpc>
                </a:pPr>
                <a:endParaRPr kumimoji="1" lang="zh-CN" altLang="en-US" sz="800" dirty="0">
                  <a:solidFill>
                    <a:srgbClr val="666666"/>
                  </a:solidFill>
                  <a:latin typeface="Arial" panose="020B0604020202020204" pitchFamily="34" charset="0"/>
                  <a:ea typeface="Arial" panose="020B0604020202020204" pitchFamily="34" charset="0"/>
                  <a:cs typeface="Arial" panose="020B0604020202020204" pitchFamily="34" charset="0"/>
                </a:endParaRPr>
              </a:p>
            </p:txBody>
          </p:sp>
          <p:sp>
            <p:nvSpPr>
              <p:cNvPr id="97" name="矩形 80"/>
              <p:cNvSpPr/>
              <p:nvPr userDrawn="1"/>
            </p:nvSpPr>
            <p:spPr>
              <a:xfrm>
                <a:off x="14295120" y="2344272"/>
                <a:ext cx="365761" cy="1090367"/>
              </a:xfrm>
              <a:prstGeom prst="rect">
                <a:avLst/>
              </a:prstGeom>
              <a:solidFill>
                <a:srgbClr val="EDB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lnSpc>
                    <a:spcPct val="150000"/>
                  </a:lnSpc>
                </a:pPr>
                <a:endParaRPr kumimoji="1" lang="zh-CN" altLang="en-US" sz="800" dirty="0">
                  <a:solidFill>
                    <a:srgbClr val="666666"/>
                  </a:solidFill>
                  <a:latin typeface="Arial" panose="020B0604020202020204" pitchFamily="34" charset="0"/>
                  <a:ea typeface="Arial" panose="020B0604020202020204" pitchFamily="34" charset="0"/>
                  <a:cs typeface="Arial" panose="020B0604020202020204" pitchFamily="34" charset="0"/>
                </a:endParaRPr>
              </a:p>
            </p:txBody>
          </p:sp>
          <p:sp>
            <p:nvSpPr>
              <p:cNvPr id="98" name="矩形 81"/>
              <p:cNvSpPr/>
              <p:nvPr userDrawn="1"/>
            </p:nvSpPr>
            <p:spPr>
              <a:xfrm>
                <a:off x="14660879" y="2344272"/>
                <a:ext cx="365761" cy="1090367"/>
              </a:xfrm>
              <a:prstGeom prst="rect">
                <a:avLst/>
              </a:prstGeom>
              <a:solidFill>
                <a:srgbClr val="F6D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lnSpc>
                    <a:spcPct val="150000"/>
                  </a:lnSpc>
                </a:pPr>
                <a:endParaRPr kumimoji="1" lang="zh-CN" altLang="en-US" sz="800" dirty="0">
                  <a:solidFill>
                    <a:srgbClr val="666666"/>
                  </a:solidFill>
                  <a:latin typeface="Arial" panose="020B0604020202020204" pitchFamily="34" charset="0"/>
                  <a:ea typeface="Arial" panose="020B0604020202020204" pitchFamily="34" charset="0"/>
                  <a:cs typeface="Arial" panose="020B0604020202020204" pitchFamily="34" charset="0"/>
                </a:endParaRPr>
              </a:p>
            </p:txBody>
          </p:sp>
          <p:sp>
            <p:nvSpPr>
              <p:cNvPr id="99" name="矩形 82"/>
              <p:cNvSpPr/>
              <p:nvPr userDrawn="1"/>
            </p:nvSpPr>
            <p:spPr>
              <a:xfrm>
                <a:off x="13563600" y="3512671"/>
                <a:ext cx="365761" cy="1093694"/>
              </a:xfrm>
              <a:prstGeom prst="rect">
                <a:avLst/>
              </a:prstGeom>
              <a:solidFill>
                <a:srgbClr val="FEE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lnSpc>
                    <a:spcPct val="150000"/>
                  </a:lnSpc>
                </a:pPr>
                <a:endParaRPr kumimoji="1" lang="zh-CN" altLang="en-US" sz="800" dirty="0">
                  <a:solidFill>
                    <a:srgbClr val="666666"/>
                  </a:solidFill>
                  <a:latin typeface="Arial" panose="020B0604020202020204" pitchFamily="34" charset="0"/>
                  <a:ea typeface="Arial" panose="020B0604020202020204" pitchFamily="34" charset="0"/>
                  <a:cs typeface="Arial" panose="020B0604020202020204" pitchFamily="34" charset="0"/>
                </a:endParaRPr>
              </a:p>
            </p:txBody>
          </p:sp>
          <p:sp>
            <p:nvSpPr>
              <p:cNvPr id="100" name="矩形 83"/>
              <p:cNvSpPr/>
              <p:nvPr userDrawn="1"/>
            </p:nvSpPr>
            <p:spPr>
              <a:xfrm>
                <a:off x="13929360" y="3512671"/>
                <a:ext cx="365761" cy="1093694"/>
              </a:xfrm>
              <a:prstGeom prst="rect">
                <a:avLst/>
              </a:prstGeom>
              <a:solidFill>
                <a:srgbClr val="FFE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lnSpc>
                    <a:spcPct val="150000"/>
                  </a:lnSpc>
                </a:pPr>
                <a:endParaRPr kumimoji="1" lang="zh-CN" altLang="en-US" sz="800" dirty="0">
                  <a:solidFill>
                    <a:srgbClr val="666666"/>
                  </a:solidFill>
                  <a:latin typeface="Arial" panose="020B0604020202020204" pitchFamily="34" charset="0"/>
                  <a:ea typeface="Arial" panose="020B0604020202020204" pitchFamily="34" charset="0"/>
                  <a:cs typeface="Arial" panose="020B0604020202020204" pitchFamily="34" charset="0"/>
                </a:endParaRPr>
              </a:p>
            </p:txBody>
          </p:sp>
          <p:sp>
            <p:nvSpPr>
              <p:cNvPr id="101" name="矩形 84"/>
              <p:cNvSpPr/>
              <p:nvPr userDrawn="1"/>
            </p:nvSpPr>
            <p:spPr>
              <a:xfrm>
                <a:off x="14295120" y="3512671"/>
                <a:ext cx="365761" cy="1093694"/>
              </a:xfrm>
              <a:prstGeom prst="rect">
                <a:avLst/>
              </a:prstGeom>
              <a:solidFill>
                <a:srgbClr val="FEF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lnSpc>
                    <a:spcPct val="150000"/>
                  </a:lnSpc>
                </a:pPr>
                <a:endParaRPr kumimoji="1" lang="zh-CN" altLang="en-US" sz="800" dirty="0">
                  <a:solidFill>
                    <a:srgbClr val="666666"/>
                  </a:solidFill>
                  <a:latin typeface="Arial" panose="020B0604020202020204" pitchFamily="34" charset="0"/>
                  <a:ea typeface="Arial" panose="020B0604020202020204" pitchFamily="34" charset="0"/>
                  <a:cs typeface="Arial" panose="020B0604020202020204" pitchFamily="34" charset="0"/>
                </a:endParaRPr>
              </a:p>
            </p:txBody>
          </p:sp>
          <p:sp>
            <p:nvSpPr>
              <p:cNvPr id="102" name="矩形 85"/>
              <p:cNvSpPr/>
              <p:nvPr userDrawn="1"/>
            </p:nvSpPr>
            <p:spPr>
              <a:xfrm>
                <a:off x="14660879" y="3526155"/>
                <a:ext cx="365761" cy="1093694"/>
              </a:xfrm>
              <a:prstGeom prst="rect">
                <a:avLst/>
              </a:prstGeom>
              <a:solidFill>
                <a:srgbClr val="FEF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lnSpc>
                    <a:spcPct val="150000"/>
                  </a:lnSpc>
                </a:pPr>
                <a:endParaRPr kumimoji="1" lang="zh-CN" altLang="en-US" sz="800" dirty="0">
                  <a:solidFill>
                    <a:srgbClr val="666666"/>
                  </a:solidFill>
                  <a:latin typeface="Arial" panose="020B0604020202020204" pitchFamily="34" charset="0"/>
                  <a:ea typeface="Arial" panose="020B0604020202020204" pitchFamily="34" charset="0"/>
                  <a:cs typeface="Arial" panose="020B0604020202020204" pitchFamily="34" charset="0"/>
                </a:endParaRPr>
              </a:p>
            </p:txBody>
          </p:sp>
        </p:grpSp>
      </p:grpSp>
    </p:spTree>
  </p:cSld>
  <p:clrMap bg1="lt1" tx1="dk1" bg2="lt2" tx2="dk2" accent1="accent1" accent2="accent2" accent3="accent3" accent4="accent4" accent5="accent5" accent6="accent6" hlink="hlink" folHlink="folHlink"/>
  <p:sldLayoutIdLst>
    <p:sldLayoutId id="2147483702" r:id="rId1"/>
    <p:sldLayoutId id="2147483703" r:id="rId2"/>
  </p:sldLayoutIdLst>
  <p:hf hdr="0" ftr="0" dt="0"/>
  <p:txStyles>
    <p:titleStyle>
      <a:lvl1pPr algn="l" defTabSz="1187450" rtl="0" eaLnBrk="1" latinLnBrk="0" hangingPunct="1">
        <a:lnSpc>
          <a:spcPct val="90000"/>
        </a:lnSpc>
        <a:spcBef>
          <a:spcPct val="0"/>
        </a:spcBef>
        <a:buNone/>
        <a:defRPr sz="5715" kern="1200">
          <a:solidFill>
            <a:schemeClr val="tx1"/>
          </a:solidFill>
          <a:latin typeface="+mj-lt"/>
          <a:ea typeface="+mj-ea"/>
          <a:cs typeface="+mj-cs"/>
        </a:defRPr>
      </a:lvl1pPr>
    </p:titleStyle>
    <p:bodyStyle>
      <a:lvl1pPr marL="296545" indent="-296545" algn="l" defTabSz="1187450" rtl="0" eaLnBrk="1" latinLnBrk="0" hangingPunct="1">
        <a:lnSpc>
          <a:spcPct val="90000"/>
        </a:lnSpc>
        <a:spcBef>
          <a:spcPts val="1300"/>
        </a:spcBef>
        <a:buFont typeface="Arial" panose="020B0604020202020204" pitchFamily="34" charset="0"/>
        <a:buChar char="•"/>
        <a:defRPr sz="3635" kern="1200">
          <a:solidFill>
            <a:schemeClr val="tx1"/>
          </a:solidFill>
          <a:latin typeface="+mn-lt"/>
          <a:ea typeface="+mn-ea"/>
          <a:cs typeface="+mn-cs"/>
        </a:defRPr>
      </a:lvl1pPr>
      <a:lvl2pPr marL="890270" indent="-296545" algn="l" defTabSz="1187450" rtl="0" eaLnBrk="1" latinLnBrk="0" hangingPunct="1">
        <a:lnSpc>
          <a:spcPct val="90000"/>
        </a:lnSpc>
        <a:spcBef>
          <a:spcPts val="650"/>
        </a:spcBef>
        <a:buFont typeface="Arial" panose="020B0604020202020204" pitchFamily="34" charset="0"/>
        <a:buChar char="•"/>
        <a:defRPr sz="3115" kern="1200">
          <a:solidFill>
            <a:schemeClr val="tx1"/>
          </a:solidFill>
          <a:latin typeface="+mn-lt"/>
          <a:ea typeface="+mn-ea"/>
          <a:cs typeface="+mn-cs"/>
        </a:defRPr>
      </a:lvl2pPr>
      <a:lvl3pPr marL="1483995" indent="-296545" algn="l" defTabSz="1187450" rtl="0" eaLnBrk="1" latinLnBrk="0" hangingPunct="1">
        <a:lnSpc>
          <a:spcPct val="90000"/>
        </a:lnSpc>
        <a:spcBef>
          <a:spcPts val="650"/>
        </a:spcBef>
        <a:buFont typeface="Arial" panose="020B0604020202020204" pitchFamily="34" charset="0"/>
        <a:buChar char="•"/>
        <a:defRPr sz="2595" kern="1200">
          <a:solidFill>
            <a:schemeClr val="tx1"/>
          </a:solidFill>
          <a:latin typeface="+mn-lt"/>
          <a:ea typeface="+mn-ea"/>
          <a:cs typeface="+mn-cs"/>
        </a:defRPr>
      </a:lvl3pPr>
      <a:lvl4pPr marL="2077720" indent="-296545" algn="l" defTabSz="1187450"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4pPr>
      <a:lvl5pPr marL="2671445" indent="-296545" algn="l" defTabSz="1187450"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5pPr>
      <a:lvl6pPr marL="3265170" indent="-296545" algn="l" defTabSz="1187450"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6pPr>
      <a:lvl7pPr marL="3858895" indent="-296545" algn="l" defTabSz="1187450"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7pPr>
      <a:lvl8pPr marL="4452620" indent="-296545" algn="l" defTabSz="1187450"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8pPr>
      <a:lvl9pPr marL="5046345" indent="-296545" algn="l" defTabSz="1187450"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9pPr>
    </p:bodyStyle>
    <p:otherStyle>
      <a:defPPr>
        <a:defRPr lang="en-US"/>
      </a:defPPr>
      <a:lvl1pPr marL="0" algn="l" defTabSz="1187450" rtl="0" eaLnBrk="1" latinLnBrk="0" hangingPunct="1">
        <a:defRPr sz="2335" kern="1200">
          <a:solidFill>
            <a:schemeClr val="tx1"/>
          </a:solidFill>
          <a:latin typeface="+mn-lt"/>
          <a:ea typeface="+mn-ea"/>
          <a:cs typeface="+mn-cs"/>
        </a:defRPr>
      </a:lvl1pPr>
      <a:lvl2pPr marL="593725" algn="l" defTabSz="1187450" rtl="0" eaLnBrk="1" latinLnBrk="0" hangingPunct="1">
        <a:defRPr sz="2335" kern="1200">
          <a:solidFill>
            <a:schemeClr val="tx1"/>
          </a:solidFill>
          <a:latin typeface="+mn-lt"/>
          <a:ea typeface="+mn-ea"/>
          <a:cs typeface="+mn-cs"/>
        </a:defRPr>
      </a:lvl2pPr>
      <a:lvl3pPr marL="1187450" algn="l" defTabSz="1187450" rtl="0" eaLnBrk="1" latinLnBrk="0" hangingPunct="1">
        <a:defRPr sz="2335" kern="1200">
          <a:solidFill>
            <a:schemeClr val="tx1"/>
          </a:solidFill>
          <a:latin typeface="+mn-lt"/>
          <a:ea typeface="+mn-ea"/>
          <a:cs typeface="+mn-cs"/>
        </a:defRPr>
      </a:lvl3pPr>
      <a:lvl4pPr marL="1781175" algn="l" defTabSz="1187450" rtl="0" eaLnBrk="1" latinLnBrk="0" hangingPunct="1">
        <a:defRPr sz="2335" kern="1200">
          <a:solidFill>
            <a:schemeClr val="tx1"/>
          </a:solidFill>
          <a:latin typeface="+mn-lt"/>
          <a:ea typeface="+mn-ea"/>
          <a:cs typeface="+mn-cs"/>
        </a:defRPr>
      </a:lvl4pPr>
      <a:lvl5pPr marL="2374900" algn="l" defTabSz="1187450" rtl="0" eaLnBrk="1" latinLnBrk="0" hangingPunct="1">
        <a:defRPr sz="2335" kern="1200">
          <a:solidFill>
            <a:schemeClr val="tx1"/>
          </a:solidFill>
          <a:latin typeface="+mn-lt"/>
          <a:ea typeface="+mn-ea"/>
          <a:cs typeface="+mn-cs"/>
        </a:defRPr>
      </a:lvl5pPr>
      <a:lvl6pPr marL="2968625" algn="l" defTabSz="1187450" rtl="0" eaLnBrk="1" latinLnBrk="0" hangingPunct="1">
        <a:defRPr sz="2335" kern="1200">
          <a:solidFill>
            <a:schemeClr val="tx1"/>
          </a:solidFill>
          <a:latin typeface="+mn-lt"/>
          <a:ea typeface="+mn-ea"/>
          <a:cs typeface="+mn-cs"/>
        </a:defRPr>
      </a:lvl6pPr>
      <a:lvl7pPr marL="3561715" algn="l" defTabSz="1187450" rtl="0" eaLnBrk="1" latinLnBrk="0" hangingPunct="1">
        <a:defRPr sz="2335" kern="1200">
          <a:solidFill>
            <a:schemeClr val="tx1"/>
          </a:solidFill>
          <a:latin typeface="+mn-lt"/>
          <a:ea typeface="+mn-ea"/>
          <a:cs typeface="+mn-cs"/>
        </a:defRPr>
      </a:lvl7pPr>
      <a:lvl8pPr marL="4155440" algn="l" defTabSz="1187450" rtl="0" eaLnBrk="1" latinLnBrk="0" hangingPunct="1">
        <a:defRPr sz="2335" kern="1200">
          <a:solidFill>
            <a:schemeClr val="tx1"/>
          </a:solidFill>
          <a:latin typeface="+mn-lt"/>
          <a:ea typeface="+mn-ea"/>
          <a:cs typeface="+mn-cs"/>
        </a:defRPr>
      </a:lvl8pPr>
      <a:lvl9pPr marL="4749165" algn="l" defTabSz="1187450" rtl="0" eaLnBrk="1" latinLnBrk="0" hangingPunct="1">
        <a:defRPr sz="2335"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TextBox 2"/>
          <p:cNvSpPr txBox="1"/>
          <p:nvPr userDrawn="1"/>
        </p:nvSpPr>
        <p:spPr>
          <a:xfrm>
            <a:off x="1095040" y="6356940"/>
            <a:ext cx="1462895" cy="246221"/>
          </a:xfrm>
          <a:prstGeom prst="rect">
            <a:avLst/>
          </a:prstGeom>
          <a:noFill/>
        </p:spPr>
        <p:txBody>
          <a:bodyPr wrap="square" rtlCol="0">
            <a:spAutoFit/>
          </a:bodyPr>
          <a:lstStyle/>
          <a:p>
            <a:pPr defTabSz="914400"/>
            <a:r>
              <a:rPr lang="en-US" sz="1000" dirty="0">
                <a:solidFill>
                  <a:srgbClr val="1D1D1B"/>
                </a:solidFill>
                <a:cs typeface="Arial" panose="020B0604020202020204" pitchFamily="34" charset="0"/>
              </a:rPr>
              <a:t>Huawei Confidential</a:t>
            </a:r>
            <a:endParaRPr lang="en-US" sz="1000" dirty="0">
              <a:solidFill>
                <a:srgbClr val="1D1D1B"/>
              </a:solidFill>
              <a:cs typeface="Arial" panose="020B0604020202020204" pitchFamily="34" charset="0"/>
            </a:endParaRPr>
          </a:p>
        </p:txBody>
      </p:sp>
      <p:sp>
        <p:nvSpPr>
          <p:cNvPr id="4" name="TextBox 3"/>
          <p:cNvSpPr txBox="1"/>
          <p:nvPr userDrawn="1"/>
        </p:nvSpPr>
        <p:spPr>
          <a:xfrm>
            <a:off x="733845" y="6402806"/>
            <a:ext cx="499534" cy="150296"/>
          </a:xfrm>
          <a:prstGeom prst="rect">
            <a:avLst/>
          </a:prstGeom>
          <a:noFill/>
        </p:spPr>
        <p:txBody>
          <a:bodyPr wrap="square" lIns="0" tIns="0" rIns="0" bIns="0" rtlCol="0">
            <a:spAutoFit/>
          </a:bodyPr>
          <a:lstStyle/>
          <a:p>
            <a:pPr defTabSz="890270">
              <a:defRPr/>
            </a:pPr>
            <a:fld id="{C3837181-38C6-AD4F-B8BA-B444770388BB}" type="slidenum">
              <a:rPr lang="en-US" sz="975" smtClean="0">
                <a:solidFill>
                  <a:srgbClr val="1D1D1B"/>
                </a:solidFill>
                <a:cs typeface="Arial" panose="020B0604020202020204" pitchFamily="34" charset="0"/>
              </a:rPr>
            </a:fld>
            <a:endParaRPr lang="en-US" sz="975" dirty="0">
              <a:solidFill>
                <a:srgbClr val="1D1D1B"/>
              </a:solidFill>
              <a:cs typeface="Arial" panose="020B0604020202020204" pitchFamily="34" charset="0"/>
            </a:endParaRPr>
          </a:p>
        </p:txBody>
      </p:sp>
      <p:grpSp>
        <p:nvGrpSpPr>
          <p:cNvPr id="25" name="组合 24"/>
          <p:cNvGrpSpPr/>
          <p:nvPr userDrawn="1"/>
        </p:nvGrpSpPr>
        <p:grpSpPr>
          <a:xfrm>
            <a:off x="12156665" y="2941081"/>
            <a:ext cx="2036984" cy="3925538"/>
            <a:chOff x="12161414" y="2273177"/>
            <a:chExt cx="2037780" cy="4593443"/>
          </a:xfrm>
        </p:grpSpPr>
        <p:grpSp>
          <p:nvGrpSpPr>
            <p:cNvPr id="26" name="组合 25"/>
            <p:cNvGrpSpPr/>
            <p:nvPr userDrawn="1"/>
          </p:nvGrpSpPr>
          <p:grpSpPr>
            <a:xfrm>
              <a:off x="12314327" y="2273177"/>
              <a:ext cx="1884867" cy="681924"/>
              <a:chOff x="12314327" y="2218313"/>
              <a:chExt cx="1884867" cy="681924"/>
            </a:xfrm>
          </p:grpSpPr>
          <p:sp>
            <p:nvSpPr>
              <p:cNvPr id="44" name="矩形 5"/>
              <p:cNvSpPr/>
              <p:nvPr userDrawn="1"/>
            </p:nvSpPr>
            <p:spPr>
              <a:xfrm>
                <a:off x="12315635" y="2401808"/>
                <a:ext cx="911019" cy="498429"/>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en-US" altLang="zh-CN" sz="700" b="1" dirty="0">
                    <a:solidFill>
                      <a:srgbClr val="FFFFFF"/>
                    </a:solidFill>
                    <a:ea typeface="Arial" panose="020B0604020202020204" pitchFamily="34" charset="0"/>
                    <a:cs typeface="Arial" panose="020B0604020202020204" pitchFamily="34" charset="0"/>
                  </a:rPr>
                  <a:t>P</a:t>
                </a:r>
                <a:r>
                  <a:rPr kumimoji="1" lang="en-US" altLang="en-US" sz="700" b="1" dirty="0">
                    <a:solidFill>
                      <a:srgbClr val="FFFFFF"/>
                    </a:solidFill>
                    <a:cs typeface="Arial" panose="020B0604020202020204" pitchFamily="34" charset="0"/>
                  </a:rPr>
                  <a:t>ANTONE</a:t>
                </a:r>
                <a:r>
                  <a:rPr kumimoji="1" lang="en-US" altLang="zh-CN" sz="700" b="1" dirty="0">
                    <a:solidFill>
                      <a:srgbClr val="FFFFFF"/>
                    </a:solidFill>
                    <a:ea typeface="Arial" panose="020B0604020202020204" pitchFamily="34" charset="0"/>
                    <a:cs typeface="Arial" panose="020B0604020202020204" pitchFamily="34" charset="0"/>
                  </a:rPr>
                  <a:t> 186C</a:t>
                </a:r>
                <a:endParaRPr kumimoji="1" lang="en-US" altLang="zh-CN" sz="700" b="1" dirty="0">
                  <a:solidFill>
                    <a:srgbClr val="FFFFFF"/>
                  </a:solidFill>
                  <a:ea typeface="Arial" panose="020B0604020202020204" pitchFamily="34" charset="0"/>
                  <a:cs typeface="Arial" panose="020B0604020202020204" pitchFamily="34" charset="0"/>
                </a:endParaRPr>
              </a:p>
              <a:p>
                <a:pPr algn="ctr" defTabSz="914400"/>
                <a:r>
                  <a:rPr kumimoji="1" lang="en-US" altLang="zh-CN" sz="700" b="1" dirty="0">
                    <a:solidFill>
                      <a:srgbClr val="FFFFFF"/>
                    </a:solidFill>
                    <a:ea typeface="Arial" panose="020B0604020202020204" pitchFamily="34" charset="0"/>
                    <a:cs typeface="Arial" panose="020B0604020202020204" pitchFamily="34" charset="0"/>
                  </a:rPr>
                  <a:t>RGB 200/16/46</a:t>
                </a:r>
                <a:endParaRPr kumimoji="1" lang="en-US" altLang="zh-CN" sz="700" b="1" dirty="0">
                  <a:solidFill>
                    <a:srgbClr val="FFFFFF"/>
                  </a:solidFill>
                  <a:ea typeface="Arial" panose="020B0604020202020204" pitchFamily="34" charset="0"/>
                  <a:cs typeface="Arial" panose="020B0604020202020204" pitchFamily="34" charset="0"/>
                </a:endParaRPr>
              </a:p>
            </p:txBody>
          </p:sp>
          <p:sp>
            <p:nvSpPr>
              <p:cNvPr id="45" name="矩形 9"/>
              <p:cNvSpPr/>
              <p:nvPr userDrawn="1"/>
            </p:nvSpPr>
            <p:spPr>
              <a:xfrm>
                <a:off x="13288175" y="2401808"/>
                <a:ext cx="911019" cy="498429"/>
              </a:xfrm>
              <a:prstGeom prst="rect">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en-US" altLang="zh-CN" sz="700" b="1" dirty="0">
                    <a:solidFill>
                      <a:srgbClr val="FFFFFF"/>
                    </a:solidFill>
                    <a:ea typeface="Arial" panose="020B0604020202020204" pitchFamily="34" charset="0"/>
                    <a:cs typeface="Arial" panose="020B0604020202020204" pitchFamily="34" charset="0"/>
                  </a:rPr>
                  <a:t>P</a:t>
                </a:r>
                <a:r>
                  <a:rPr kumimoji="1" lang="en-US" altLang="en-US" sz="700" b="1" dirty="0">
                    <a:solidFill>
                      <a:srgbClr val="FFFFFF"/>
                    </a:solidFill>
                    <a:cs typeface="Arial" panose="020B0604020202020204" pitchFamily="34" charset="0"/>
                  </a:rPr>
                  <a:t>ANTONE</a:t>
                </a:r>
                <a:r>
                  <a:rPr kumimoji="1" lang="en-US" altLang="zh-CN" sz="700" b="1" dirty="0">
                    <a:solidFill>
                      <a:srgbClr val="FFFFFF"/>
                    </a:solidFill>
                    <a:ea typeface="Arial" panose="020B0604020202020204" pitchFamily="34" charset="0"/>
                    <a:cs typeface="Arial" panose="020B0604020202020204" pitchFamily="34" charset="0"/>
                  </a:rPr>
                  <a:t> 185C</a:t>
                </a:r>
                <a:endParaRPr kumimoji="1" lang="en-US" altLang="zh-CN" sz="700" b="1" dirty="0">
                  <a:solidFill>
                    <a:srgbClr val="FFFFFF"/>
                  </a:solidFill>
                  <a:ea typeface="Arial" panose="020B0604020202020204" pitchFamily="34" charset="0"/>
                  <a:cs typeface="Arial" panose="020B0604020202020204" pitchFamily="34" charset="0"/>
                </a:endParaRPr>
              </a:p>
              <a:p>
                <a:pPr algn="ctr" defTabSz="914400"/>
                <a:r>
                  <a:rPr kumimoji="1" lang="en-US" altLang="zh-CN" sz="700" b="1" dirty="0">
                    <a:solidFill>
                      <a:srgbClr val="FFFFFF"/>
                    </a:solidFill>
                    <a:ea typeface="Arial" panose="020B0604020202020204" pitchFamily="34" charset="0"/>
                    <a:cs typeface="Arial" panose="020B0604020202020204" pitchFamily="34" charset="0"/>
                  </a:rPr>
                  <a:t>RGB 199/0/11</a:t>
                </a:r>
                <a:endParaRPr kumimoji="1" lang="en-US" altLang="zh-CN" sz="700" b="1" dirty="0">
                  <a:solidFill>
                    <a:srgbClr val="FFFFFF"/>
                  </a:solidFill>
                  <a:ea typeface="Arial" panose="020B0604020202020204" pitchFamily="34" charset="0"/>
                  <a:cs typeface="Arial" panose="020B0604020202020204" pitchFamily="34" charset="0"/>
                </a:endParaRPr>
              </a:p>
            </p:txBody>
          </p:sp>
          <p:sp>
            <p:nvSpPr>
              <p:cNvPr id="46" name="文本框 31"/>
              <p:cNvSpPr txBox="1"/>
              <p:nvPr userDrawn="1"/>
            </p:nvSpPr>
            <p:spPr>
              <a:xfrm>
                <a:off x="12314327" y="2218313"/>
                <a:ext cx="647613" cy="162064"/>
              </a:xfrm>
              <a:prstGeom prst="rect">
                <a:avLst/>
              </a:prstGeom>
              <a:noFill/>
            </p:spPr>
            <p:txBody>
              <a:bodyPr wrap="none" lIns="0" tIns="0" rIns="0" bIns="0" rtlCol="0">
                <a:spAutoFit/>
              </a:bodyPr>
              <a:lstStyle/>
              <a:p>
                <a:pPr algn="ctr" defTabSz="914400"/>
                <a:r>
                  <a:rPr kumimoji="1" lang="en-US" altLang="zh-CN" sz="900" dirty="0">
                    <a:solidFill>
                      <a:srgbClr val="1D1D1A"/>
                    </a:solidFill>
                    <a:cs typeface="Arial" panose="020B0604020202020204" pitchFamily="34" charset="0"/>
                  </a:rPr>
                  <a:t>Brand colors</a:t>
                </a:r>
                <a:endParaRPr kumimoji="1" lang="zh-CN" altLang="en-US" sz="900" dirty="0">
                  <a:solidFill>
                    <a:srgbClr val="1D1D1A"/>
                  </a:solidFill>
                  <a:cs typeface="Arial" panose="020B0604020202020204" pitchFamily="34" charset="0"/>
                </a:endParaRPr>
              </a:p>
            </p:txBody>
          </p:sp>
        </p:grpSp>
        <p:grpSp>
          <p:nvGrpSpPr>
            <p:cNvPr id="27" name="组合 26"/>
            <p:cNvGrpSpPr/>
            <p:nvPr userDrawn="1"/>
          </p:nvGrpSpPr>
          <p:grpSpPr>
            <a:xfrm>
              <a:off x="12161414" y="3067239"/>
              <a:ext cx="2037776" cy="3799381"/>
              <a:chOff x="12161414" y="3067239"/>
              <a:chExt cx="2037776" cy="3799381"/>
            </a:xfrm>
          </p:grpSpPr>
          <p:sp>
            <p:nvSpPr>
              <p:cNvPr id="28" name="矩形 12"/>
              <p:cNvSpPr/>
              <p:nvPr userDrawn="1"/>
            </p:nvSpPr>
            <p:spPr>
              <a:xfrm>
                <a:off x="12315640" y="3785971"/>
                <a:ext cx="885201" cy="462672"/>
              </a:xfrm>
              <a:prstGeom prst="rect">
                <a:avLst/>
              </a:prstGeom>
              <a:solidFill>
                <a:srgbClr val="EA5A4F"/>
              </a:solidFill>
              <a:ln>
                <a:solidFill>
                  <a:srgbClr val="EA5A4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en-US" altLang="zh-CN" sz="700" b="1" dirty="0">
                    <a:solidFill>
                      <a:srgbClr val="FFFFFF"/>
                    </a:solidFill>
                    <a:ea typeface="Arial" panose="020B0604020202020204" pitchFamily="34" charset="0"/>
                    <a:cs typeface="Arial" panose="020B0604020202020204" pitchFamily="34" charset="0"/>
                  </a:rPr>
                  <a:t>RGB</a:t>
                </a:r>
                <a:r>
                  <a:rPr kumimoji="1" lang="en-US" altLang="zh-CN" sz="700" b="1" dirty="0">
                    <a:solidFill>
                      <a:srgbClr val="FFFFFF"/>
                    </a:solidFill>
                    <a:ea typeface="Arial" panose="020B0604020202020204" pitchFamily="34" charset="0"/>
                    <a:cs typeface="Arial" panose="020B0604020202020204" pitchFamily="34" charset="0"/>
                  </a:rPr>
                  <a:t> 234</a:t>
                </a:r>
                <a:r>
                  <a:rPr kumimoji="1" lang="en-US" altLang="zh-CN" sz="700" b="1" dirty="0">
                    <a:solidFill>
                      <a:srgbClr val="FFFFFF"/>
                    </a:solidFill>
                    <a:ea typeface="Arial" panose="020B0604020202020204" pitchFamily="34" charset="0"/>
                    <a:cs typeface="Arial" panose="020B0604020202020204" pitchFamily="34" charset="0"/>
                  </a:rPr>
                  <a:t>/</a:t>
                </a:r>
                <a:r>
                  <a:rPr kumimoji="1" lang="en-US" altLang="zh-CN" sz="700" b="1" dirty="0">
                    <a:solidFill>
                      <a:srgbClr val="FFFFFF"/>
                    </a:solidFill>
                    <a:ea typeface="Arial" panose="020B0604020202020204" pitchFamily="34" charset="0"/>
                    <a:cs typeface="Arial" panose="020B0604020202020204" pitchFamily="34" charset="0"/>
                  </a:rPr>
                  <a:t>90/79</a:t>
                </a:r>
                <a:endParaRPr kumimoji="1" lang="en-US" altLang="zh-CN" sz="700" b="1" dirty="0">
                  <a:solidFill>
                    <a:srgbClr val="FFFFFF"/>
                  </a:solidFill>
                  <a:ea typeface="Arial" panose="020B0604020202020204" pitchFamily="34" charset="0"/>
                  <a:cs typeface="Arial" panose="020B0604020202020204" pitchFamily="34" charset="0"/>
                </a:endParaRPr>
              </a:p>
            </p:txBody>
          </p:sp>
          <p:sp>
            <p:nvSpPr>
              <p:cNvPr id="29" name="矩形 13"/>
              <p:cNvSpPr/>
              <p:nvPr userDrawn="1"/>
            </p:nvSpPr>
            <p:spPr>
              <a:xfrm>
                <a:off x="12315640" y="3259312"/>
                <a:ext cx="885201" cy="462672"/>
              </a:xfrm>
              <a:prstGeom prst="rect">
                <a:avLst/>
              </a:prstGeom>
              <a:solidFill>
                <a:srgbClr val="78000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en-US" altLang="zh-CN" sz="700" b="1" dirty="0">
                    <a:solidFill>
                      <a:srgbClr val="FFFFFF"/>
                    </a:solidFill>
                    <a:ea typeface="Arial" panose="020B0604020202020204" pitchFamily="34" charset="0"/>
                    <a:cs typeface="Arial" panose="020B0604020202020204" pitchFamily="34" charset="0"/>
                  </a:rPr>
                  <a:t>RGB</a:t>
                </a:r>
                <a:r>
                  <a:rPr kumimoji="1" lang="en-US" altLang="zh-CN" sz="700" b="1" dirty="0">
                    <a:solidFill>
                      <a:srgbClr val="FFFFFF"/>
                    </a:solidFill>
                    <a:ea typeface="Arial" panose="020B0604020202020204" pitchFamily="34" charset="0"/>
                    <a:cs typeface="Arial" panose="020B0604020202020204" pitchFamily="34" charset="0"/>
                  </a:rPr>
                  <a:t> 120</a:t>
                </a:r>
                <a:r>
                  <a:rPr kumimoji="1" lang="en-US" altLang="zh-CN" sz="700" b="1" dirty="0">
                    <a:solidFill>
                      <a:srgbClr val="FFFFFF"/>
                    </a:solidFill>
                    <a:ea typeface="Arial" panose="020B0604020202020204" pitchFamily="34" charset="0"/>
                    <a:cs typeface="Arial" panose="020B0604020202020204" pitchFamily="34" charset="0"/>
                  </a:rPr>
                  <a:t>/</a:t>
                </a:r>
                <a:r>
                  <a:rPr kumimoji="1" lang="en-US" altLang="zh-CN" sz="700" b="1" dirty="0">
                    <a:solidFill>
                      <a:srgbClr val="FFFFFF"/>
                    </a:solidFill>
                    <a:ea typeface="Arial" panose="020B0604020202020204" pitchFamily="34" charset="0"/>
                    <a:cs typeface="Arial" panose="020B0604020202020204" pitchFamily="34" charset="0"/>
                  </a:rPr>
                  <a:t>0/15</a:t>
                </a:r>
                <a:endParaRPr kumimoji="1" lang="en-US" altLang="zh-CN" sz="700" b="1" dirty="0">
                  <a:solidFill>
                    <a:srgbClr val="FFFFFF"/>
                  </a:solidFill>
                  <a:ea typeface="Arial" panose="020B0604020202020204" pitchFamily="34" charset="0"/>
                  <a:cs typeface="Arial" panose="020B0604020202020204" pitchFamily="34" charset="0"/>
                </a:endParaRPr>
              </a:p>
            </p:txBody>
          </p:sp>
          <p:sp>
            <p:nvSpPr>
              <p:cNvPr id="30" name="文本框 15"/>
              <p:cNvSpPr txBox="1"/>
              <p:nvPr userDrawn="1"/>
            </p:nvSpPr>
            <p:spPr>
              <a:xfrm>
                <a:off x="12161414" y="3067239"/>
                <a:ext cx="1225402" cy="162064"/>
              </a:xfrm>
              <a:prstGeom prst="rect">
                <a:avLst/>
              </a:prstGeom>
              <a:noFill/>
            </p:spPr>
            <p:txBody>
              <a:bodyPr wrap="square" lIns="0" tIns="0" rIns="0" bIns="0" rtlCol="0" anchor="b" anchorCtr="0">
                <a:spAutoFit/>
              </a:bodyPr>
              <a:lstStyle/>
              <a:p>
                <a:pPr algn="ctr" defTabSz="914400"/>
                <a:r>
                  <a:rPr kumimoji="1" lang="en-US" altLang="zh-CN" sz="900" dirty="0">
                    <a:solidFill>
                      <a:srgbClr val="1D1D1A"/>
                    </a:solidFill>
                    <a:cs typeface="Arial" panose="020B0604020202020204" pitchFamily="34" charset="0"/>
                  </a:rPr>
                  <a:t>Supporting colors</a:t>
                </a:r>
                <a:endParaRPr kumimoji="1" lang="zh-CN" altLang="en-US" sz="900" dirty="0">
                  <a:solidFill>
                    <a:srgbClr val="1D1D1A"/>
                  </a:solidFill>
                  <a:cs typeface="Arial" panose="020B0604020202020204" pitchFamily="34" charset="0"/>
                </a:endParaRPr>
              </a:p>
            </p:txBody>
          </p:sp>
          <p:sp>
            <p:nvSpPr>
              <p:cNvPr id="31" name="矩形 16"/>
              <p:cNvSpPr/>
              <p:nvPr userDrawn="1"/>
            </p:nvSpPr>
            <p:spPr>
              <a:xfrm>
                <a:off x="12315640" y="4836793"/>
                <a:ext cx="885201" cy="462672"/>
              </a:xfrm>
              <a:prstGeom prst="rect">
                <a:avLst/>
              </a:prstGeom>
              <a:solidFill>
                <a:srgbClr val="F8B5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en-US" altLang="zh-CN" sz="700" b="1" dirty="0">
                    <a:solidFill>
                      <a:srgbClr val="FFFFFF"/>
                    </a:solidFill>
                    <a:ea typeface="Arial" panose="020B0604020202020204" pitchFamily="34" charset="0"/>
                    <a:cs typeface="Arial" panose="020B0604020202020204" pitchFamily="34" charset="0"/>
                  </a:rPr>
                  <a:t>RGB</a:t>
                </a:r>
                <a:r>
                  <a:rPr kumimoji="1" lang="en-US" altLang="zh-CN" sz="700" b="1" dirty="0">
                    <a:solidFill>
                      <a:srgbClr val="FFFFFF"/>
                    </a:solidFill>
                    <a:ea typeface="Arial" panose="020B0604020202020204" pitchFamily="34" charset="0"/>
                    <a:cs typeface="Arial" panose="020B0604020202020204" pitchFamily="34" charset="0"/>
                  </a:rPr>
                  <a:t> 248</a:t>
                </a:r>
                <a:r>
                  <a:rPr kumimoji="1" lang="en-US" altLang="zh-CN" sz="700" b="1" dirty="0">
                    <a:solidFill>
                      <a:srgbClr val="FFFFFF"/>
                    </a:solidFill>
                    <a:ea typeface="Arial" panose="020B0604020202020204" pitchFamily="34" charset="0"/>
                    <a:cs typeface="Arial" panose="020B0604020202020204" pitchFamily="34" charset="0"/>
                  </a:rPr>
                  <a:t>/</a:t>
                </a:r>
                <a:r>
                  <a:rPr kumimoji="1" lang="en-US" altLang="zh-CN" sz="700" b="1" dirty="0">
                    <a:solidFill>
                      <a:srgbClr val="FFFFFF"/>
                    </a:solidFill>
                    <a:ea typeface="Arial" panose="020B0604020202020204" pitchFamily="34" charset="0"/>
                    <a:cs typeface="Arial" panose="020B0604020202020204" pitchFamily="34" charset="0"/>
                  </a:rPr>
                  <a:t>181/60</a:t>
                </a:r>
                <a:endParaRPr kumimoji="1" lang="en-US" altLang="zh-CN" sz="700" b="1" dirty="0">
                  <a:solidFill>
                    <a:srgbClr val="FFFFFF"/>
                  </a:solidFill>
                  <a:ea typeface="Arial" panose="020B0604020202020204" pitchFamily="34" charset="0"/>
                  <a:cs typeface="Arial" panose="020B0604020202020204" pitchFamily="34" charset="0"/>
                </a:endParaRPr>
              </a:p>
            </p:txBody>
          </p:sp>
          <p:sp>
            <p:nvSpPr>
              <p:cNvPr id="32" name="矩形 17"/>
              <p:cNvSpPr/>
              <p:nvPr userDrawn="1"/>
            </p:nvSpPr>
            <p:spPr>
              <a:xfrm>
                <a:off x="12315640" y="4319278"/>
                <a:ext cx="885201" cy="462672"/>
              </a:xfrm>
              <a:prstGeom prst="rect">
                <a:avLst/>
              </a:prstGeom>
              <a:solidFill>
                <a:srgbClr val="EB5C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en-US" altLang="zh-CN" sz="700" b="1" dirty="0">
                    <a:solidFill>
                      <a:srgbClr val="FFFFFF"/>
                    </a:solidFill>
                    <a:ea typeface="Arial" panose="020B0604020202020204" pitchFamily="34" charset="0"/>
                    <a:cs typeface="Arial" panose="020B0604020202020204" pitchFamily="34" charset="0"/>
                  </a:rPr>
                  <a:t>RGB</a:t>
                </a:r>
                <a:r>
                  <a:rPr kumimoji="1" lang="en-US" altLang="zh-CN" sz="700" b="1" dirty="0">
                    <a:solidFill>
                      <a:srgbClr val="FFFFFF"/>
                    </a:solidFill>
                    <a:ea typeface="Arial" panose="020B0604020202020204" pitchFamily="34" charset="0"/>
                    <a:cs typeface="Arial" panose="020B0604020202020204" pitchFamily="34" charset="0"/>
                  </a:rPr>
                  <a:t> 235</a:t>
                </a:r>
                <a:r>
                  <a:rPr kumimoji="1" lang="en-US" altLang="zh-CN" sz="700" b="1" dirty="0">
                    <a:solidFill>
                      <a:srgbClr val="FFFFFF"/>
                    </a:solidFill>
                    <a:ea typeface="Arial" panose="020B0604020202020204" pitchFamily="34" charset="0"/>
                    <a:cs typeface="Arial" panose="020B0604020202020204" pitchFamily="34" charset="0"/>
                  </a:rPr>
                  <a:t>/</a:t>
                </a:r>
                <a:r>
                  <a:rPr kumimoji="1" lang="en-US" altLang="zh-CN" sz="700" b="1" dirty="0">
                    <a:solidFill>
                      <a:srgbClr val="FFFFFF"/>
                    </a:solidFill>
                    <a:ea typeface="Arial" panose="020B0604020202020204" pitchFamily="34" charset="0"/>
                    <a:cs typeface="Arial" panose="020B0604020202020204" pitchFamily="34" charset="0"/>
                  </a:rPr>
                  <a:t>92/1</a:t>
                </a:r>
                <a:endParaRPr kumimoji="1" lang="en-US" altLang="zh-CN" sz="700" b="1" dirty="0">
                  <a:solidFill>
                    <a:srgbClr val="FFFFFF"/>
                  </a:solidFill>
                  <a:ea typeface="Arial" panose="020B0604020202020204" pitchFamily="34" charset="0"/>
                  <a:cs typeface="Arial" panose="020B0604020202020204" pitchFamily="34" charset="0"/>
                </a:endParaRPr>
              </a:p>
            </p:txBody>
          </p:sp>
          <p:sp>
            <p:nvSpPr>
              <p:cNvPr id="33" name="矩形 18"/>
              <p:cNvSpPr/>
              <p:nvPr userDrawn="1"/>
            </p:nvSpPr>
            <p:spPr>
              <a:xfrm>
                <a:off x="12315636" y="5880294"/>
                <a:ext cx="911019" cy="462672"/>
              </a:xfrm>
              <a:prstGeom prst="rect">
                <a:avLst/>
              </a:pr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en-US" altLang="zh-CN" sz="700" b="1" dirty="0">
                    <a:solidFill>
                      <a:srgbClr val="FFFFFF"/>
                    </a:solidFill>
                    <a:ea typeface="Arial" panose="020B0604020202020204" pitchFamily="34" charset="0"/>
                    <a:cs typeface="Arial" panose="020B0604020202020204" pitchFamily="34" charset="0"/>
                  </a:rPr>
                  <a:t>RGB</a:t>
                </a:r>
                <a:r>
                  <a:rPr kumimoji="1" lang="en-US" altLang="zh-CN" sz="700" b="1" dirty="0">
                    <a:solidFill>
                      <a:srgbClr val="FFFFFF"/>
                    </a:solidFill>
                    <a:ea typeface="Arial" panose="020B0604020202020204" pitchFamily="34" charset="0"/>
                    <a:cs typeface="Arial" panose="020B0604020202020204" pitchFamily="34" charset="0"/>
                  </a:rPr>
                  <a:t> 137/137/137</a:t>
                </a:r>
                <a:endParaRPr kumimoji="1" lang="en-US" altLang="zh-CN" sz="700" b="1" dirty="0">
                  <a:solidFill>
                    <a:srgbClr val="FFFFFF"/>
                  </a:solidFill>
                  <a:ea typeface="Arial" panose="020B0604020202020204" pitchFamily="34" charset="0"/>
                  <a:cs typeface="Arial" panose="020B0604020202020204" pitchFamily="34" charset="0"/>
                </a:endParaRPr>
              </a:p>
            </p:txBody>
          </p:sp>
          <p:sp>
            <p:nvSpPr>
              <p:cNvPr id="34" name="矩形 19"/>
              <p:cNvSpPr/>
              <p:nvPr userDrawn="1"/>
            </p:nvSpPr>
            <p:spPr>
              <a:xfrm>
                <a:off x="12315636" y="5362779"/>
                <a:ext cx="911019" cy="462672"/>
              </a:xfrm>
              <a:prstGeom prst="rect">
                <a:avLst/>
              </a:prstGeom>
              <a:solidFill>
                <a:srgbClr val="23181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en-US" altLang="zh-CN" sz="700" b="1" dirty="0">
                    <a:solidFill>
                      <a:srgbClr val="FFFFFF"/>
                    </a:solidFill>
                    <a:ea typeface="Arial" panose="020B0604020202020204" pitchFamily="34" charset="0"/>
                    <a:cs typeface="Arial" panose="020B0604020202020204" pitchFamily="34" charset="0"/>
                  </a:rPr>
                  <a:t>RGB</a:t>
                </a:r>
                <a:r>
                  <a:rPr kumimoji="1" lang="en-US" altLang="zh-CN" sz="700" b="1" dirty="0">
                    <a:solidFill>
                      <a:srgbClr val="FFFFFF"/>
                    </a:solidFill>
                    <a:ea typeface="Arial" panose="020B0604020202020204" pitchFamily="34" charset="0"/>
                    <a:cs typeface="Arial" panose="020B0604020202020204" pitchFamily="34" charset="0"/>
                  </a:rPr>
                  <a:t> 35/24/21</a:t>
                </a:r>
                <a:endParaRPr kumimoji="1" lang="en-US" altLang="zh-CN" sz="700" b="1" dirty="0">
                  <a:solidFill>
                    <a:srgbClr val="FFFFFF"/>
                  </a:solidFill>
                  <a:ea typeface="Arial" panose="020B0604020202020204" pitchFamily="34" charset="0"/>
                  <a:cs typeface="Arial" panose="020B0604020202020204" pitchFamily="34" charset="0"/>
                </a:endParaRPr>
              </a:p>
            </p:txBody>
          </p:sp>
          <p:sp>
            <p:nvSpPr>
              <p:cNvPr id="35" name="矩形 22"/>
              <p:cNvSpPr/>
              <p:nvPr userDrawn="1"/>
            </p:nvSpPr>
            <p:spPr>
              <a:xfrm>
                <a:off x="12315636" y="6403948"/>
                <a:ext cx="911019" cy="462672"/>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en-US" altLang="zh-CN" sz="700" b="1" dirty="0">
                    <a:solidFill>
                      <a:srgbClr val="666666"/>
                    </a:solidFill>
                    <a:ea typeface="Arial" panose="020B0604020202020204" pitchFamily="34" charset="0"/>
                    <a:cs typeface="Arial" panose="020B0604020202020204" pitchFamily="34" charset="0"/>
                  </a:rPr>
                  <a:t>RGB</a:t>
                </a:r>
                <a:r>
                  <a:rPr kumimoji="1" lang="en-US" altLang="zh-CN" sz="700" b="1" dirty="0">
                    <a:solidFill>
                      <a:srgbClr val="666666"/>
                    </a:solidFill>
                    <a:ea typeface="Arial" panose="020B0604020202020204" pitchFamily="34" charset="0"/>
                    <a:cs typeface="Arial" panose="020B0604020202020204" pitchFamily="34" charset="0"/>
                  </a:rPr>
                  <a:t> 221</a:t>
                </a:r>
                <a:r>
                  <a:rPr kumimoji="1" lang="en-US" altLang="zh-CN" sz="700" b="1" dirty="0">
                    <a:solidFill>
                      <a:srgbClr val="666666"/>
                    </a:solidFill>
                    <a:ea typeface="Arial" panose="020B0604020202020204" pitchFamily="34" charset="0"/>
                    <a:cs typeface="Arial" panose="020B0604020202020204" pitchFamily="34" charset="0"/>
                  </a:rPr>
                  <a:t>/</a:t>
                </a:r>
                <a:r>
                  <a:rPr kumimoji="1" lang="en-US" altLang="zh-CN" sz="700" b="1" dirty="0">
                    <a:solidFill>
                      <a:srgbClr val="666666"/>
                    </a:solidFill>
                    <a:ea typeface="Arial" panose="020B0604020202020204" pitchFamily="34" charset="0"/>
                    <a:cs typeface="Arial" panose="020B0604020202020204" pitchFamily="34" charset="0"/>
                  </a:rPr>
                  <a:t>221/221</a:t>
                </a:r>
                <a:endParaRPr kumimoji="1" lang="en-US" altLang="zh-CN" sz="700" b="1" dirty="0">
                  <a:solidFill>
                    <a:srgbClr val="666666"/>
                  </a:solidFill>
                  <a:ea typeface="Arial" panose="020B0604020202020204" pitchFamily="34" charset="0"/>
                  <a:cs typeface="Arial" panose="020B0604020202020204" pitchFamily="34" charset="0"/>
                </a:endParaRPr>
              </a:p>
            </p:txBody>
          </p:sp>
          <p:sp>
            <p:nvSpPr>
              <p:cNvPr id="36" name="矩形 12"/>
              <p:cNvSpPr/>
              <p:nvPr userDrawn="1"/>
            </p:nvSpPr>
            <p:spPr>
              <a:xfrm>
                <a:off x="13288175" y="3785971"/>
                <a:ext cx="885201" cy="462672"/>
              </a:xfrm>
              <a:prstGeom prst="rect">
                <a:avLst/>
              </a:prstGeom>
              <a:solidFill>
                <a:srgbClr val="E98C8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en-US" altLang="zh-CN" sz="700" b="1" dirty="0">
                    <a:solidFill>
                      <a:srgbClr val="FFFFFF"/>
                    </a:solidFill>
                    <a:ea typeface="Arial" panose="020B0604020202020204" pitchFamily="34" charset="0"/>
                    <a:cs typeface="Arial" panose="020B0604020202020204" pitchFamily="34" charset="0"/>
                  </a:rPr>
                  <a:t>RGB</a:t>
                </a:r>
                <a:r>
                  <a:rPr kumimoji="1" lang="en-US" altLang="zh-CN" sz="700" b="1" dirty="0">
                    <a:solidFill>
                      <a:srgbClr val="FFFFFF"/>
                    </a:solidFill>
                    <a:ea typeface="Arial" panose="020B0604020202020204" pitchFamily="34" charset="0"/>
                    <a:cs typeface="Arial" panose="020B0604020202020204" pitchFamily="34" charset="0"/>
                  </a:rPr>
                  <a:t> 233</a:t>
                </a:r>
                <a:r>
                  <a:rPr kumimoji="1" lang="en-US" altLang="zh-CN" sz="700" b="1" dirty="0">
                    <a:solidFill>
                      <a:srgbClr val="FFFFFF"/>
                    </a:solidFill>
                    <a:ea typeface="Arial" panose="020B0604020202020204" pitchFamily="34" charset="0"/>
                    <a:cs typeface="Arial" panose="020B0604020202020204" pitchFamily="34" charset="0"/>
                  </a:rPr>
                  <a:t>/</a:t>
                </a:r>
                <a:r>
                  <a:rPr kumimoji="1" lang="en-US" altLang="zh-CN" sz="700" b="1" dirty="0">
                    <a:solidFill>
                      <a:srgbClr val="FFFFFF"/>
                    </a:solidFill>
                    <a:ea typeface="Arial" panose="020B0604020202020204" pitchFamily="34" charset="0"/>
                    <a:cs typeface="Arial" panose="020B0604020202020204" pitchFamily="34" charset="0"/>
                  </a:rPr>
                  <a:t>140/128</a:t>
                </a:r>
                <a:endParaRPr kumimoji="1" lang="en-US" altLang="zh-CN" sz="700" b="1" dirty="0">
                  <a:solidFill>
                    <a:srgbClr val="FFFFFF"/>
                  </a:solidFill>
                  <a:ea typeface="Arial" panose="020B0604020202020204" pitchFamily="34" charset="0"/>
                  <a:cs typeface="Arial" panose="020B0604020202020204" pitchFamily="34" charset="0"/>
                </a:endParaRPr>
              </a:p>
            </p:txBody>
          </p:sp>
          <p:sp>
            <p:nvSpPr>
              <p:cNvPr id="37" name="矩形 13"/>
              <p:cNvSpPr/>
              <p:nvPr userDrawn="1"/>
            </p:nvSpPr>
            <p:spPr>
              <a:xfrm>
                <a:off x="13288175" y="3259312"/>
                <a:ext cx="885201" cy="462672"/>
              </a:xfrm>
              <a:prstGeom prst="rect">
                <a:avLst/>
              </a:prstGeom>
              <a:solidFill>
                <a:srgbClr val="A72126"/>
              </a:solidFill>
              <a:ln>
                <a:solidFill>
                  <a:srgbClr val="9F000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en-US" altLang="zh-CN" sz="700" b="1" dirty="0">
                    <a:solidFill>
                      <a:srgbClr val="FFFFFF"/>
                    </a:solidFill>
                    <a:ea typeface="Arial" panose="020B0604020202020204" pitchFamily="34" charset="0"/>
                    <a:cs typeface="Arial" panose="020B0604020202020204" pitchFamily="34" charset="0"/>
                  </a:rPr>
                  <a:t>RGB</a:t>
                </a:r>
                <a:r>
                  <a:rPr kumimoji="1" lang="en-US" altLang="zh-CN" sz="700" b="1" dirty="0">
                    <a:solidFill>
                      <a:srgbClr val="FFFFFF"/>
                    </a:solidFill>
                    <a:ea typeface="Arial" panose="020B0604020202020204" pitchFamily="34" charset="0"/>
                    <a:cs typeface="Arial" panose="020B0604020202020204" pitchFamily="34" charset="0"/>
                  </a:rPr>
                  <a:t> 159</a:t>
                </a:r>
                <a:r>
                  <a:rPr kumimoji="1" lang="en-US" altLang="zh-CN" sz="700" b="1" dirty="0">
                    <a:solidFill>
                      <a:srgbClr val="FFFFFF"/>
                    </a:solidFill>
                    <a:ea typeface="Arial" panose="020B0604020202020204" pitchFamily="34" charset="0"/>
                    <a:cs typeface="Arial" panose="020B0604020202020204" pitchFamily="34" charset="0"/>
                  </a:rPr>
                  <a:t>/</a:t>
                </a:r>
                <a:r>
                  <a:rPr kumimoji="1" lang="en-US" altLang="zh-CN" sz="700" b="1" dirty="0">
                    <a:solidFill>
                      <a:srgbClr val="FFFFFF"/>
                    </a:solidFill>
                    <a:ea typeface="Arial" panose="020B0604020202020204" pitchFamily="34" charset="0"/>
                    <a:cs typeface="Arial" panose="020B0604020202020204" pitchFamily="34" charset="0"/>
                  </a:rPr>
                  <a:t>0/1</a:t>
                </a:r>
                <a:endParaRPr kumimoji="1" lang="en-US" altLang="zh-CN" sz="700" b="1" dirty="0">
                  <a:solidFill>
                    <a:srgbClr val="FFFFFF"/>
                  </a:solidFill>
                  <a:ea typeface="Arial" panose="020B0604020202020204" pitchFamily="34" charset="0"/>
                  <a:cs typeface="Arial" panose="020B0604020202020204" pitchFamily="34" charset="0"/>
                </a:endParaRPr>
              </a:p>
            </p:txBody>
          </p:sp>
          <p:sp>
            <p:nvSpPr>
              <p:cNvPr id="38" name="矩形 16"/>
              <p:cNvSpPr/>
              <p:nvPr userDrawn="1"/>
            </p:nvSpPr>
            <p:spPr>
              <a:xfrm>
                <a:off x="13288175" y="4836793"/>
                <a:ext cx="885201" cy="462672"/>
              </a:xfrm>
              <a:prstGeom prst="rect">
                <a:avLst/>
              </a:prstGeom>
              <a:solidFill>
                <a:srgbClr val="F5DC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en-US" altLang="zh-CN" sz="700" b="1" dirty="0">
                    <a:solidFill>
                      <a:srgbClr val="666666"/>
                    </a:solidFill>
                    <a:ea typeface="Arial" panose="020B0604020202020204" pitchFamily="34" charset="0"/>
                    <a:cs typeface="Arial" panose="020B0604020202020204" pitchFamily="34" charset="0"/>
                  </a:rPr>
                  <a:t>RGB</a:t>
                </a:r>
                <a:r>
                  <a:rPr kumimoji="1" lang="en-US" altLang="zh-CN" sz="700" b="1" dirty="0">
                    <a:solidFill>
                      <a:srgbClr val="666666"/>
                    </a:solidFill>
                    <a:ea typeface="Arial" panose="020B0604020202020204" pitchFamily="34" charset="0"/>
                    <a:cs typeface="Arial" panose="020B0604020202020204" pitchFamily="34" charset="0"/>
                  </a:rPr>
                  <a:t> 245</a:t>
                </a:r>
                <a:r>
                  <a:rPr kumimoji="1" lang="en-US" altLang="zh-CN" sz="700" b="1" dirty="0">
                    <a:solidFill>
                      <a:srgbClr val="666666"/>
                    </a:solidFill>
                    <a:ea typeface="Arial" panose="020B0604020202020204" pitchFamily="34" charset="0"/>
                    <a:cs typeface="Arial" panose="020B0604020202020204" pitchFamily="34" charset="0"/>
                  </a:rPr>
                  <a:t>/</a:t>
                </a:r>
                <a:r>
                  <a:rPr kumimoji="1" lang="en-US" altLang="zh-CN" sz="700" b="1" dirty="0">
                    <a:solidFill>
                      <a:srgbClr val="666666"/>
                    </a:solidFill>
                    <a:ea typeface="Arial" panose="020B0604020202020204" pitchFamily="34" charset="0"/>
                    <a:cs typeface="Arial" panose="020B0604020202020204" pitchFamily="34" charset="0"/>
                  </a:rPr>
                  <a:t>220/87</a:t>
                </a:r>
                <a:endParaRPr kumimoji="1" lang="en-US" altLang="zh-CN" sz="700" b="1" dirty="0">
                  <a:solidFill>
                    <a:srgbClr val="666666"/>
                  </a:solidFill>
                  <a:ea typeface="Arial" panose="020B0604020202020204" pitchFamily="34" charset="0"/>
                  <a:cs typeface="Arial" panose="020B0604020202020204" pitchFamily="34" charset="0"/>
                </a:endParaRPr>
              </a:p>
            </p:txBody>
          </p:sp>
          <p:sp>
            <p:nvSpPr>
              <p:cNvPr id="39" name="矩形 17"/>
              <p:cNvSpPr/>
              <p:nvPr userDrawn="1"/>
            </p:nvSpPr>
            <p:spPr>
              <a:xfrm>
                <a:off x="13288175" y="4319278"/>
                <a:ext cx="885201" cy="462672"/>
              </a:xfrm>
              <a:prstGeom prst="rect">
                <a:avLst/>
              </a:prstGeom>
              <a:solidFill>
                <a:srgbClr val="F085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en-US" altLang="zh-CN" sz="700" b="1" dirty="0">
                    <a:solidFill>
                      <a:srgbClr val="FFFFFF"/>
                    </a:solidFill>
                    <a:ea typeface="Arial" panose="020B0604020202020204" pitchFamily="34" charset="0"/>
                    <a:cs typeface="Arial" panose="020B0604020202020204" pitchFamily="34" charset="0"/>
                  </a:rPr>
                  <a:t>RGB</a:t>
                </a:r>
                <a:r>
                  <a:rPr kumimoji="1" lang="en-US" altLang="zh-CN" sz="700" b="1" dirty="0">
                    <a:solidFill>
                      <a:srgbClr val="FFFFFF"/>
                    </a:solidFill>
                    <a:ea typeface="Arial" panose="020B0604020202020204" pitchFamily="34" charset="0"/>
                    <a:cs typeface="Arial" panose="020B0604020202020204" pitchFamily="34" charset="0"/>
                  </a:rPr>
                  <a:t> 240</a:t>
                </a:r>
                <a:r>
                  <a:rPr kumimoji="1" lang="en-US" altLang="zh-CN" sz="700" b="1" dirty="0">
                    <a:solidFill>
                      <a:srgbClr val="FFFFFF"/>
                    </a:solidFill>
                    <a:ea typeface="Arial" panose="020B0604020202020204" pitchFamily="34" charset="0"/>
                    <a:cs typeface="Arial" panose="020B0604020202020204" pitchFamily="34" charset="0"/>
                  </a:rPr>
                  <a:t>/</a:t>
                </a:r>
                <a:r>
                  <a:rPr kumimoji="1" lang="en-US" altLang="zh-CN" sz="700" b="1" dirty="0">
                    <a:solidFill>
                      <a:srgbClr val="FFFFFF"/>
                    </a:solidFill>
                    <a:ea typeface="Arial" panose="020B0604020202020204" pitchFamily="34" charset="0"/>
                    <a:cs typeface="Arial" panose="020B0604020202020204" pitchFamily="34" charset="0"/>
                  </a:rPr>
                  <a:t>133/0</a:t>
                </a:r>
                <a:endParaRPr kumimoji="1" lang="en-US" altLang="zh-CN" sz="700" b="1" dirty="0">
                  <a:solidFill>
                    <a:srgbClr val="FFFFFF"/>
                  </a:solidFill>
                  <a:ea typeface="Arial" panose="020B0604020202020204" pitchFamily="34" charset="0"/>
                  <a:cs typeface="Arial" panose="020B0604020202020204" pitchFamily="34" charset="0"/>
                </a:endParaRPr>
              </a:p>
            </p:txBody>
          </p:sp>
          <p:sp>
            <p:nvSpPr>
              <p:cNvPr id="40" name="矩形 18"/>
              <p:cNvSpPr/>
              <p:nvPr userDrawn="1"/>
            </p:nvSpPr>
            <p:spPr>
              <a:xfrm>
                <a:off x="13288171" y="5880294"/>
                <a:ext cx="911019" cy="462672"/>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en-US" altLang="zh-CN" sz="700" b="1" dirty="0">
                    <a:solidFill>
                      <a:srgbClr val="FFFFFF"/>
                    </a:solidFill>
                    <a:ea typeface="Arial" panose="020B0604020202020204" pitchFamily="34" charset="0"/>
                    <a:cs typeface="Arial" panose="020B0604020202020204" pitchFamily="34" charset="0"/>
                  </a:rPr>
                  <a:t>RGB</a:t>
                </a:r>
                <a:r>
                  <a:rPr kumimoji="1" lang="en-US" altLang="zh-CN" sz="700" b="1" dirty="0">
                    <a:solidFill>
                      <a:srgbClr val="FFFFFF"/>
                    </a:solidFill>
                    <a:ea typeface="Arial" panose="020B0604020202020204" pitchFamily="34" charset="0"/>
                    <a:cs typeface="Arial" panose="020B0604020202020204" pitchFamily="34" charset="0"/>
                  </a:rPr>
                  <a:t> 181</a:t>
                </a:r>
                <a:r>
                  <a:rPr kumimoji="1" lang="en-US" altLang="zh-CN" sz="700" b="1" dirty="0">
                    <a:solidFill>
                      <a:srgbClr val="FFFFFF"/>
                    </a:solidFill>
                    <a:ea typeface="Arial" panose="020B0604020202020204" pitchFamily="34" charset="0"/>
                    <a:cs typeface="Arial" panose="020B0604020202020204" pitchFamily="34" charset="0"/>
                  </a:rPr>
                  <a:t>/</a:t>
                </a:r>
                <a:r>
                  <a:rPr kumimoji="1" lang="en-US" altLang="zh-CN" sz="700" b="1" dirty="0">
                    <a:solidFill>
                      <a:srgbClr val="FFFFFF"/>
                    </a:solidFill>
                    <a:ea typeface="Arial" panose="020B0604020202020204" pitchFamily="34" charset="0"/>
                    <a:cs typeface="Arial" panose="020B0604020202020204" pitchFamily="34" charset="0"/>
                  </a:rPr>
                  <a:t>181/181</a:t>
                </a:r>
                <a:endParaRPr kumimoji="1" lang="en-US" altLang="zh-CN" sz="700" b="1" dirty="0">
                  <a:solidFill>
                    <a:srgbClr val="FFFFFF"/>
                  </a:solidFill>
                  <a:ea typeface="Arial" panose="020B0604020202020204" pitchFamily="34" charset="0"/>
                  <a:cs typeface="Arial" panose="020B0604020202020204" pitchFamily="34" charset="0"/>
                </a:endParaRPr>
              </a:p>
            </p:txBody>
          </p:sp>
          <p:sp>
            <p:nvSpPr>
              <p:cNvPr id="42" name="矩形 19"/>
              <p:cNvSpPr/>
              <p:nvPr userDrawn="1"/>
            </p:nvSpPr>
            <p:spPr>
              <a:xfrm>
                <a:off x="13288171" y="5362779"/>
                <a:ext cx="911019" cy="462672"/>
              </a:xfrm>
              <a:prstGeom prst="rect">
                <a:avLst/>
              </a:prstGeom>
              <a:solidFill>
                <a:srgbClr val="5957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en-US" altLang="zh-CN" sz="700" b="1" dirty="0">
                    <a:solidFill>
                      <a:srgbClr val="FFFFFF"/>
                    </a:solidFill>
                    <a:ea typeface="Arial" panose="020B0604020202020204" pitchFamily="34" charset="0"/>
                    <a:cs typeface="Arial" panose="020B0604020202020204" pitchFamily="34" charset="0"/>
                  </a:rPr>
                  <a:t>RGB</a:t>
                </a:r>
                <a:r>
                  <a:rPr kumimoji="1" lang="en-US" altLang="zh-CN" sz="700" b="1" dirty="0">
                    <a:solidFill>
                      <a:srgbClr val="FFFFFF"/>
                    </a:solidFill>
                    <a:ea typeface="Arial" panose="020B0604020202020204" pitchFamily="34" charset="0"/>
                    <a:cs typeface="Arial" panose="020B0604020202020204" pitchFamily="34" charset="0"/>
                  </a:rPr>
                  <a:t> 89</a:t>
                </a:r>
                <a:r>
                  <a:rPr kumimoji="1" lang="en-US" altLang="zh-CN" sz="700" b="1" dirty="0">
                    <a:solidFill>
                      <a:srgbClr val="FFFFFF"/>
                    </a:solidFill>
                    <a:ea typeface="Arial" panose="020B0604020202020204" pitchFamily="34" charset="0"/>
                    <a:cs typeface="Arial" panose="020B0604020202020204" pitchFamily="34" charset="0"/>
                  </a:rPr>
                  <a:t>/</a:t>
                </a:r>
                <a:r>
                  <a:rPr kumimoji="1" lang="en-US" altLang="zh-CN" sz="700" b="1" dirty="0">
                    <a:solidFill>
                      <a:srgbClr val="FFFFFF"/>
                    </a:solidFill>
                    <a:ea typeface="Arial" panose="020B0604020202020204" pitchFamily="34" charset="0"/>
                    <a:cs typeface="Arial" panose="020B0604020202020204" pitchFamily="34" charset="0"/>
                  </a:rPr>
                  <a:t>87/87</a:t>
                </a:r>
                <a:endParaRPr kumimoji="1" lang="en-US" altLang="zh-CN" sz="700" b="1" dirty="0">
                  <a:solidFill>
                    <a:srgbClr val="FFFFFF"/>
                  </a:solidFill>
                  <a:ea typeface="Arial" panose="020B0604020202020204" pitchFamily="34" charset="0"/>
                  <a:cs typeface="Arial" panose="020B0604020202020204" pitchFamily="34" charset="0"/>
                </a:endParaRPr>
              </a:p>
            </p:txBody>
          </p:sp>
          <p:sp>
            <p:nvSpPr>
              <p:cNvPr id="43" name="矩形 22"/>
              <p:cNvSpPr/>
              <p:nvPr userDrawn="1"/>
            </p:nvSpPr>
            <p:spPr>
              <a:xfrm>
                <a:off x="13288171" y="6403948"/>
                <a:ext cx="911019" cy="462672"/>
              </a:xfrm>
              <a:prstGeom prst="rect">
                <a:avLst/>
              </a:prstGeom>
              <a:solidFill>
                <a:srgbClr val="FFFFFF"/>
              </a:solidFill>
              <a:ln w="6350">
                <a:solidFill>
                  <a:schemeClr val="bg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en-US" altLang="zh-CN" sz="700" b="1" dirty="0">
                    <a:solidFill>
                      <a:srgbClr val="666666"/>
                    </a:solidFill>
                    <a:ea typeface="Arial" panose="020B0604020202020204" pitchFamily="34" charset="0"/>
                    <a:cs typeface="Arial" panose="020B0604020202020204" pitchFamily="34" charset="0"/>
                  </a:rPr>
                  <a:t>RGB</a:t>
                </a:r>
                <a:r>
                  <a:rPr kumimoji="1" lang="en-US" altLang="zh-CN" sz="700" b="1" dirty="0">
                    <a:solidFill>
                      <a:srgbClr val="666666"/>
                    </a:solidFill>
                    <a:ea typeface="Arial" panose="020B0604020202020204" pitchFamily="34" charset="0"/>
                    <a:cs typeface="Arial" panose="020B0604020202020204" pitchFamily="34" charset="0"/>
                  </a:rPr>
                  <a:t> 255</a:t>
                </a:r>
                <a:r>
                  <a:rPr kumimoji="1" lang="en-US" altLang="zh-CN" sz="700" b="1" dirty="0">
                    <a:solidFill>
                      <a:srgbClr val="666666"/>
                    </a:solidFill>
                    <a:ea typeface="Arial" panose="020B0604020202020204" pitchFamily="34" charset="0"/>
                    <a:cs typeface="Arial" panose="020B0604020202020204" pitchFamily="34" charset="0"/>
                  </a:rPr>
                  <a:t>/</a:t>
                </a:r>
                <a:r>
                  <a:rPr kumimoji="1" lang="en-US" altLang="zh-CN" sz="700" b="1" dirty="0">
                    <a:solidFill>
                      <a:srgbClr val="666666"/>
                    </a:solidFill>
                    <a:ea typeface="Arial" panose="020B0604020202020204" pitchFamily="34" charset="0"/>
                    <a:cs typeface="Arial" panose="020B0604020202020204" pitchFamily="34" charset="0"/>
                  </a:rPr>
                  <a:t>255/255</a:t>
                </a:r>
                <a:endParaRPr kumimoji="1" lang="en-US" altLang="zh-CN" sz="700" b="1" dirty="0">
                  <a:solidFill>
                    <a:srgbClr val="666666"/>
                  </a:solidFill>
                  <a:ea typeface="Arial" panose="020B0604020202020204" pitchFamily="34" charset="0"/>
                  <a:cs typeface="Arial" panose="020B0604020202020204" pitchFamily="34" charset="0"/>
                </a:endParaRPr>
              </a:p>
            </p:txBody>
          </p:sp>
        </p:grpSp>
      </p:grpSp>
      <p:pic>
        <p:nvPicPr>
          <p:cNvPr id="41" name="图片 4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187600" y="6324676"/>
            <a:ext cx="1285417" cy="281377"/>
          </a:xfrm>
          <a:prstGeom prst="rect">
            <a:avLst/>
          </a:prstGeom>
        </p:spPr>
      </p:pic>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Lst>
  <p:hf hdr="0" ftr="0" dt="0"/>
  <p:txStyles>
    <p:titleStyle>
      <a:lvl1pPr algn="l" defTabSz="1187450" rtl="0" eaLnBrk="1" latinLnBrk="0" hangingPunct="1">
        <a:lnSpc>
          <a:spcPct val="90000"/>
        </a:lnSpc>
        <a:spcBef>
          <a:spcPct val="0"/>
        </a:spcBef>
        <a:buNone/>
        <a:defRPr sz="5715" kern="1200">
          <a:solidFill>
            <a:schemeClr val="tx1"/>
          </a:solidFill>
          <a:latin typeface="+mj-lt"/>
          <a:ea typeface="+mj-ea"/>
          <a:cs typeface="+mj-cs"/>
        </a:defRPr>
      </a:lvl1pPr>
    </p:titleStyle>
    <p:bodyStyle>
      <a:lvl1pPr marL="296545" indent="-296545" algn="l" defTabSz="1187450" rtl="0" eaLnBrk="1" latinLnBrk="0" hangingPunct="1">
        <a:lnSpc>
          <a:spcPct val="90000"/>
        </a:lnSpc>
        <a:spcBef>
          <a:spcPts val="1300"/>
        </a:spcBef>
        <a:buFont typeface="Arial" panose="020B0604020202020204" pitchFamily="34" charset="0"/>
        <a:buChar char="•"/>
        <a:defRPr sz="3635" kern="1200">
          <a:solidFill>
            <a:schemeClr val="tx1"/>
          </a:solidFill>
          <a:latin typeface="+mn-lt"/>
          <a:ea typeface="+mn-ea"/>
          <a:cs typeface="+mn-cs"/>
        </a:defRPr>
      </a:lvl1pPr>
      <a:lvl2pPr marL="890270" indent="-296545" algn="l" defTabSz="1187450" rtl="0" eaLnBrk="1" latinLnBrk="0" hangingPunct="1">
        <a:lnSpc>
          <a:spcPct val="90000"/>
        </a:lnSpc>
        <a:spcBef>
          <a:spcPts val="650"/>
        </a:spcBef>
        <a:buFont typeface="Arial" panose="020B0604020202020204" pitchFamily="34" charset="0"/>
        <a:buChar char="•"/>
        <a:defRPr sz="3115" kern="1200">
          <a:solidFill>
            <a:schemeClr val="tx1"/>
          </a:solidFill>
          <a:latin typeface="+mn-lt"/>
          <a:ea typeface="+mn-ea"/>
          <a:cs typeface="+mn-cs"/>
        </a:defRPr>
      </a:lvl2pPr>
      <a:lvl3pPr marL="1483995" indent="-296545" algn="l" defTabSz="1187450" rtl="0" eaLnBrk="1" latinLnBrk="0" hangingPunct="1">
        <a:lnSpc>
          <a:spcPct val="90000"/>
        </a:lnSpc>
        <a:spcBef>
          <a:spcPts val="650"/>
        </a:spcBef>
        <a:buFont typeface="Arial" panose="020B0604020202020204" pitchFamily="34" charset="0"/>
        <a:buChar char="•"/>
        <a:defRPr sz="2595" kern="1200">
          <a:solidFill>
            <a:schemeClr val="tx1"/>
          </a:solidFill>
          <a:latin typeface="+mn-lt"/>
          <a:ea typeface="+mn-ea"/>
          <a:cs typeface="+mn-cs"/>
        </a:defRPr>
      </a:lvl3pPr>
      <a:lvl4pPr marL="2077720" indent="-296545" algn="l" defTabSz="1187450"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4pPr>
      <a:lvl5pPr marL="2671445" indent="-296545" algn="l" defTabSz="1187450"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5pPr>
      <a:lvl6pPr marL="3265170" indent="-296545" algn="l" defTabSz="1187450"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6pPr>
      <a:lvl7pPr marL="3858895" indent="-296545" algn="l" defTabSz="1187450"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7pPr>
      <a:lvl8pPr marL="4452620" indent="-296545" algn="l" defTabSz="1187450"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8pPr>
      <a:lvl9pPr marL="5046345" indent="-296545" algn="l" defTabSz="1187450"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9pPr>
    </p:bodyStyle>
    <p:otherStyle>
      <a:defPPr>
        <a:defRPr lang="en-US"/>
      </a:defPPr>
      <a:lvl1pPr marL="0" algn="l" defTabSz="1187450" rtl="0" eaLnBrk="1" latinLnBrk="0" hangingPunct="1">
        <a:defRPr sz="2335" kern="1200">
          <a:solidFill>
            <a:schemeClr val="tx1"/>
          </a:solidFill>
          <a:latin typeface="+mn-lt"/>
          <a:ea typeface="+mn-ea"/>
          <a:cs typeface="+mn-cs"/>
        </a:defRPr>
      </a:lvl1pPr>
      <a:lvl2pPr marL="593725" algn="l" defTabSz="1187450" rtl="0" eaLnBrk="1" latinLnBrk="0" hangingPunct="1">
        <a:defRPr sz="2335" kern="1200">
          <a:solidFill>
            <a:schemeClr val="tx1"/>
          </a:solidFill>
          <a:latin typeface="+mn-lt"/>
          <a:ea typeface="+mn-ea"/>
          <a:cs typeface="+mn-cs"/>
        </a:defRPr>
      </a:lvl2pPr>
      <a:lvl3pPr marL="1187450" algn="l" defTabSz="1187450" rtl="0" eaLnBrk="1" latinLnBrk="0" hangingPunct="1">
        <a:defRPr sz="2335" kern="1200">
          <a:solidFill>
            <a:schemeClr val="tx1"/>
          </a:solidFill>
          <a:latin typeface="+mn-lt"/>
          <a:ea typeface="+mn-ea"/>
          <a:cs typeface="+mn-cs"/>
        </a:defRPr>
      </a:lvl3pPr>
      <a:lvl4pPr marL="1781175" algn="l" defTabSz="1187450" rtl="0" eaLnBrk="1" latinLnBrk="0" hangingPunct="1">
        <a:defRPr sz="2335" kern="1200">
          <a:solidFill>
            <a:schemeClr val="tx1"/>
          </a:solidFill>
          <a:latin typeface="+mn-lt"/>
          <a:ea typeface="+mn-ea"/>
          <a:cs typeface="+mn-cs"/>
        </a:defRPr>
      </a:lvl4pPr>
      <a:lvl5pPr marL="2374900" algn="l" defTabSz="1187450" rtl="0" eaLnBrk="1" latinLnBrk="0" hangingPunct="1">
        <a:defRPr sz="2335" kern="1200">
          <a:solidFill>
            <a:schemeClr val="tx1"/>
          </a:solidFill>
          <a:latin typeface="+mn-lt"/>
          <a:ea typeface="+mn-ea"/>
          <a:cs typeface="+mn-cs"/>
        </a:defRPr>
      </a:lvl5pPr>
      <a:lvl6pPr marL="2968625" algn="l" defTabSz="1187450" rtl="0" eaLnBrk="1" latinLnBrk="0" hangingPunct="1">
        <a:defRPr sz="2335" kern="1200">
          <a:solidFill>
            <a:schemeClr val="tx1"/>
          </a:solidFill>
          <a:latin typeface="+mn-lt"/>
          <a:ea typeface="+mn-ea"/>
          <a:cs typeface="+mn-cs"/>
        </a:defRPr>
      </a:lvl6pPr>
      <a:lvl7pPr marL="3561715" algn="l" defTabSz="1187450" rtl="0" eaLnBrk="1" latinLnBrk="0" hangingPunct="1">
        <a:defRPr sz="2335" kern="1200">
          <a:solidFill>
            <a:schemeClr val="tx1"/>
          </a:solidFill>
          <a:latin typeface="+mn-lt"/>
          <a:ea typeface="+mn-ea"/>
          <a:cs typeface="+mn-cs"/>
        </a:defRPr>
      </a:lvl7pPr>
      <a:lvl8pPr marL="4155440" algn="l" defTabSz="1187450" rtl="0" eaLnBrk="1" latinLnBrk="0" hangingPunct="1">
        <a:defRPr sz="2335" kern="1200">
          <a:solidFill>
            <a:schemeClr val="tx1"/>
          </a:solidFill>
          <a:latin typeface="+mn-lt"/>
          <a:ea typeface="+mn-ea"/>
          <a:cs typeface="+mn-cs"/>
        </a:defRPr>
      </a:lvl8pPr>
      <a:lvl9pPr marL="4749165" algn="l" defTabSz="1187450" rtl="0" eaLnBrk="1" latinLnBrk="0" hangingPunct="1">
        <a:defRPr sz="2335"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7" y="794"/>
            <a:ext cx="12188826" cy="6856412"/>
          </a:xfrm>
          <a:prstGeom prst="rect">
            <a:avLst/>
          </a:prstGeom>
        </p:spPr>
      </p:pic>
      <p:sp>
        <p:nvSpPr>
          <p:cNvPr id="2" name="标题占位符 1"/>
          <p:cNvSpPr>
            <a:spLocks noGrp="1"/>
          </p:cNvSpPr>
          <p:nvPr>
            <p:ph type="title"/>
          </p:nvPr>
        </p:nvSpPr>
        <p:spPr>
          <a:xfrm>
            <a:off x="609601" y="275168"/>
            <a:ext cx="10972800" cy="1142999"/>
          </a:xfrm>
          <a:prstGeom prst="rect">
            <a:avLst/>
          </a:prstGeom>
        </p:spPr>
        <p:txBody>
          <a:bodyPr vert="horz" lIns="121944" tIns="60972" rIns="121944" bIns="60972"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09601" y="1600203"/>
            <a:ext cx="10972800" cy="4525433"/>
          </a:xfrm>
          <a:prstGeom prst="rect">
            <a:avLst/>
          </a:prstGeom>
        </p:spPr>
        <p:txBody>
          <a:bodyPr vert="horz" lIns="121944" tIns="60972" rIns="121944" bIns="60972"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609601" y="6356353"/>
            <a:ext cx="2844801" cy="366182"/>
          </a:xfrm>
          <a:prstGeom prst="rect">
            <a:avLst/>
          </a:prstGeom>
        </p:spPr>
        <p:txBody>
          <a:bodyPr vert="horz" lIns="121944" tIns="60972" rIns="121944" bIns="60972" rtlCol="0" anchor="ctr"/>
          <a:lstStyle>
            <a:lvl1pPr algn="l">
              <a:defRPr sz="1600">
                <a:solidFill>
                  <a:schemeClr val="tx1"/>
                </a:solidFill>
              </a:defRPr>
            </a:lvl1pPr>
          </a:lstStyle>
          <a:p>
            <a:pPr defTabSz="1218565"/>
            <a:fld id="{1A5B2B23-E5F0-44D7-A9FF-4B8E82156B39}"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3"/>
          </p:nvPr>
        </p:nvSpPr>
        <p:spPr>
          <a:xfrm>
            <a:off x="4165600" y="6356353"/>
            <a:ext cx="3860800" cy="366182"/>
          </a:xfrm>
          <a:prstGeom prst="rect">
            <a:avLst/>
          </a:prstGeom>
        </p:spPr>
        <p:txBody>
          <a:bodyPr vert="horz" lIns="121944" tIns="60972" rIns="121944" bIns="60972" rtlCol="0" anchor="ctr"/>
          <a:lstStyle>
            <a:lvl1pPr algn="ctr">
              <a:defRPr sz="1600">
                <a:solidFill>
                  <a:schemeClr val="tx1"/>
                </a:solidFill>
              </a:defRPr>
            </a:lvl1pPr>
          </a:lstStyle>
          <a:p>
            <a:pPr defTabSz="1218565"/>
            <a:endParaRPr lang="zh-CN" altLang="en-US">
              <a:solidFill>
                <a:prstClr val="black"/>
              </a:solidFill>
            </a:endParaRPr>
          </a:p>
        </p:txBody>
      </p:sp>
      <p:sp>
        <p:nvSpPr>
          <p:cNvPr id="6" name="灯片编号占位符 5"/>
          <p:cNvSpPr>
            <a:spLocks noGrp="1"/>
          </p:cNvSpPr>
          <p:nvPr>
            <p:ph type="sldNum" sz="quarter" idx="4"/>
          </p:nvPr>
        </p:nvSpPr>
        <p:spPr>
          <a:xfrm>
            <a:off x="8737600" y="6356353"/>
            <a:ext cx="2844801" cy="366182"/>
          </a:xfrm>
          <a:prstGeom prst="rect">
            <a:avLst/>
          </a:prstGeom>
        </p:spPr>
        <p:txBody>
          <a:bodyPr vert="horz" lIns="121944" tIns="60972" rIns="121944" bIns="60972" rtlCol="0" anchor="ctr"/>
          <a:lstStyle>
            <a:lvl1pPr algn="r">
              <a:defRPr sz="1600">
                <a:solidFill>
                  <a:schemeClr val="tx1"/>
                </a:solidFill>
              </a:defRPr>
            </a:lvl1pPr>
          </a:lstStyle>
          <a:p>
            <a:pPr defTabSz="1218565"/>
            <a:fld id="{B2563A90-55EF-4D2C-B954-EDF55F24A661}" type="slidenum">
              <a:rPr lang="zh-CN" altLang="en-US" smtClean="0">
                <a:solidFill>
                  <a:prstClr val="black"/>
                </a:solidFill>
              </a:rPr>
            </a:fld>
            <a:endParaRPr lang="zh-CN" altLang="en-US">
              <a:solidFill>
                <a:prstClr val="black"/>
              </a:solidFill>
            </a:endParaRPr>
          </a:p>
        </p:txBody>
      </p:sp>
      <p:sp>
        <p:nvSpPr>
          <p:cNvPr id="8" name="Rectangle 86"/>
          <p:cNvSpPr>
            <a:spLocks noChangeArrowheads="1"/>
          </p:cNvSpPr>
          <p:nvPr/>
        </p:nvSpPr>
        <p:spPr bwMode="auto">
          <a:xfrm>
            <a:off x="11839173" y="6348969"/>
            <a:ext cx="328194" cy="426063"/>
          </a:xfrm>
          <a:prstGeom prst="rect">
            <a:avLst/>
          </a:prstGeom>
          <a:noFill/>
          <a:ln w="9525">
            <a:noFill/>
            <a:miter lim="800000"/>
          </a:ln>
          <a:effectLst/>
        </p:spPr>
        <p:txBody>
          <a:bodyPr lIns="0" tIns="0" rIns="0" bIns="0"/>
          <a:lstStyle/>
          <a:p>
            <a:pPr defTabSz="987425" eaLnBrk="0" hangingPunct="0">
              <a:lnSpc>
                <a:spcPct val="85000"/>
              </a:lnSpc>
            </a:pPr>
            <a:endParaRPr lang="de-DE" sz="1300" dirty="0">
              <a:solidFill>
                <a:prstClr val="black"/>
              </a:solidFill>
              <a:latin typeface="FrutigerNext LT Light" pitchFamily="34" charset="0"/>
              <a:ea typeface="MS PGothic" panose="020B0600070205080204" pitchFamily="34" charset="-128"/>
            </a:endParaRPr>
          </a:p>
          <a:p>
            <a:pPr defTabSz="987425" eaLnBrk="0" hangingPunct="0">
              <a:lnSpc>
                <a:spcPct val="85000"/>
              </a:lnSpc>
            </a:pPr>
            <a:fld id="{E68EC476-442B-4BB7-9603-F1440C241F3D}" type="slidenum">
              <a:rPr lang="de-DE" sz="900" smtClean="0">
                <a:solidFill>
                  <a:prstClr val="white">
                    <a:lumMod val="50000"/>
                  </a:prstClr>
                </a:solidFill>
                <a:ea typeface="MS PGothic" panose="020B0600070205080204" pitchFamily="34" charset="-128"/>
                <a:cs typeface="Arial" panose="020B0604020202020204" pitchFamily="34" charset="0"/>
              </a:rPr>
            </a:fld>
            <a:endParaRPr lang="en-GB" sz="900" dirty="0">
              <a:solidFill>
                <a:prstClr val="white">
                  <a:lumMod val="50000"/>
                </a:prstClr>
              </a:solidFill>
              <a:ea typeface="MS PGothic" panose="020B0600070205080204" pitchFamily="34" charset="-128"/>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15" r:id="rId1"/>
  </p:sldLayoutIdLst>
  <p:txStyles>
    <p:titleStyle>
      <a:lvl1pPr algn="ctr" defTabSz="1218565" rtl="0" eaLnBrk="1" latinLnBrk="0" hangingPunct="1">
        <a:spcBef>
          <a:spcPct val="0"/>
        </a:spcBef>
        <a:buNone/>
        <a:defRPr sz="589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95" kern="1200">
          <a:solidFill>
            <a:schemeClr val="tx1"/>
          </a:solidFill>
          <a:latin typeface="+mn-lt"/>
          <a:ea typeface="+mn-ea"/>
          <a:cs typeface="+mn-cs"/>
        </a:defRPr>
      </a:lvl1pPr>
      <a:lvl2pPr marL="989965" indent="-381000" algn="l" defTabSz="1218565"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3365"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193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153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13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095"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9695"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8565" algn="l" defTabSz="1218565" rtl="0" eaLnBrk="1" latinLnBrk="0" hangingPunct="1">
        <a:defRPr sz="2400" kern="1200">
          <a:solidFill>
            <a:schemeClr val="tx1"/>
          </a:solidFill>
          <a:latin typeface="+mn-lt"/>
          <a:ea typeface="+mn-ea"/>
          <a:cs typeface="+mn-cs"/>
        </a:defRPr>
      </a:lvl3pPr>
      <a:lvl4pPr marL="1828165" algn="l" defTabSz="1218565" rtl="0" eaLnBrk="1" latinLnBrk="0" hangingPunct="1">
        <a:defRPr sz="2400" kern="1200">
          <a:solidFill>
            <a:schemeClr val="tx1"/>
          </a:solidFill>
          <a:latin typeface="+mn-lt"/>
          <a:ea typeface="+mn-ea"/>
          <a:cs typeface="+mn-cs"/>
        </a:defRPr>
      </a:lvl4pPr>
      <a:lvl5pPr marL="2437130" algn="l" defTabSz="1218565" rtl="0" eaLnBrk="1" latinLnBrk="0" hangingPunct="1">
        <a:defRPr sz="2400" kern="1200">
          <a:solidFill>
            <a:schemeClr val="tx1"/>
          </a:solidFill>
          <a:latin typeface="+mn-lt"/>
          <a:ea typeface="+mn-ea"/>
          <a:cs typeface="+mn-cs"/>
        </a:defRPr>
      </a:lvl5pPr>
      <a:lvl6pPr marL="3046730" algn="l" defTabSz="1218565" rtl="0" eaLnBrk="1" latinLnBrk="0" hangingPunct="1">
        <a:defRPr sz="2400" kern="1200">
          <a:solidFill>
            <a:schemeClr val="tx1"/>
          </a:solidFill>
          <a:latin typeface="+mn-lt"/>
          <a:ea typeface="+mn-ea"/>
          <a:cs typeface="+mn-cs"/>
        </a:defRPr>
      </a:lvl6pPr>
      <a:lvl7pPr marL="3656330" algn="l" defTabSz="1218565" rtl="0" eaLnBrk="1" latinLnBrk="0" hangingPunct="1">
        <a:defRPr sz="2400" kern="1200">
          <a:solidFill>
            <a:schemeClr val="tx1"/>
          </a:solidFill>
          <a:latin typeface="+mn-lt"/>
          <a:ea typeface="+mn-ea"/>
          <a:cs typeface="+mn-cs"/>
        </a:defRPr>
      </a:lvl7pPr>
      <a:lvl8pPr marL="4265295" algn="l" defTabSz="1218565" rtl="0" eaLnBrk="1" latinLnBrk="0" hangingPunct="1">
        <a:defRPr sz="2400" kern="1200">
          <a:solidFill>
            <a:schemeClr val="tx1"/>
          </a:solidFill>
          <a:latin typeface="+mn-lt"/>
          <a:ea typeface="+mn-ea"/>
          <a:cs typeface="+mn-cs"/>
        </a:defRPr>
      </a:lvl8pPr>
      <a:lvl9pPr marL="4874895" algn="l" defTabSz="1218565" rtl="0" eaLnBrk="1" latinLnBrk="0" hangingPunct="1">
        <a:defRPr sz="2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TextBox 2"/>
          <p:cNvSpPr txBox="1"/>
          <p:nvPr userDrawn="1"/>
        </p:nvSpPr>
        <p:spPr>
          <a:xfrm>
            <a:off x="1095041" y="6356939"/>
            <a:ext cx="1462895" cy="230832"/>
          </a:xfrm>
          <a:prstGeom prst="rect">
            <a:avLst/>
          </a:prstGeom>
          <a:noFill/>
        </p:spPr>
        <p:txBody>
          <a:bodyPr wrap="square" rtlCol="0">
            <a:spAutoFit/>
          </a:bodyPr>
          <a:lstStyle/>
          <a:p>
            <a:pPr defTabSz="913765"/>
            <a:r>
              <a:rPr lang="en-US" sz="900" dirty="0">
                <a:solidFill>
                  <a:srgbClr val="1D1D1B"/>
                </a:solidFill>
                <a:cs typeface="Arial" panose="020B0604020202020204" pitchFamily="34" charset="0"/>
              </a:rPr>
              <a:t>Huawei Confidential</a:t>
            </a:r>
            <a:endParaRPr lang="en-US" sz="900" dirty="0">
              <a:solidFill>
                <a:srgbClr val="1D1D1B"/>
              </a:solidFill>
              <a:cs typeface="Arial" panose="020B0604020202020204" pitchFamily="34" charset="0"/>
            </a:endParaRPr>
          </a:p>
        </p:txBody>
      </p:sp>
      <p:sp>
        <p:nvSpPr>
          <p:cNvPr id="4" name="TextBox 3"/>
          <p:cNvSpPr txBox="1"/>
          <p:nvPr userDrawn="1"/>
        </p:nvSpPr>
        <p:spPr>
          <a:xfrm>
            <a:off x="733846" y="6402809"/>
            <a:ext cx="499534" cy="138499"/>
          </a:xfrm>
          <a:prstGeom prst="rect">
            <a:avLst/>
          </a:prstGeom>
          <a:noFill/>
        </p:spPr>
        <p:txBody>
          <a:bodyPr wrap="square" lIns="0" tIns="0" rIns="0" bIns="0" rtlCol="0">
            <a:spAutoFit/>
          </a:bodyPr>
          <a:lstStyle/>
          <a:p>
            <a:pPr defTabSz="890270">
              <a:defRPr/>
            </a:pPr>
            <a:fld id="{C3837181-38C6-AD4F-B8BA-B444770388BB}" type="slidenum">
              <a:rPr lang="en-US" sz="900">
                <a:solidFill>
                  <a:srgbClr val="1D1D1B"/>
                </a:solidFill>
                <a:cs typeface="Arial" panose="020B0604020202020204" pitchFamily="34" charset="0"/>
              </a:rPr>
            </a:fld>
            <a:endParaRPr lang="en-US" sz="900" dirty="0">
              <a:solidFill>
                <a:srgbClr val="1D1D1B"/>
              </a:solidFill>
              <a:cs typeface="Arial" panose="020B0604020202020204" pitchFamily="34" charset="0"/>
            </a:endParaRPr>
          </a:p>
        </p:txBody>
      </p:sp>
      <p:grpSp>
        <p:nvGrpSpPr>
          <p:cNvPr id="88" name="Group 87"/>
          <p:cNvGrpSpPr>
            <a:grpSpLocks noChangeAspect="1"/>
          </p:cNvGrpSpPr>
          <p:nvPr userDrawn="1"/>
        </p:nvGrpSpPr>
        <p:grpSpPr>
          <a:xfrm>
            <a:off x="12285672" y="2625392"/>
            <a:ext cx="1962556" cy="4233515"/>
            <a:chOff x="5343885" y="-48857"/>
            <a:chExt cx="3263586" cy="7037279"/>
          </a:xfrm>
        </p:grpSpPr>
        <p:sp>
          <p:nvSpPr>
            <p:cNvPr id="89" name="矩形 13"/>
            <p:cNvSpPr/>
            <p:nvPr userDrawn="1"/>
          </p:nvSpPr>
          <p:spPr>
            <a:xfrm>
              <a:off x="5356401" y="1934171"/>
              <a:ext cx="791510" cy="664397"/>
            </a:xfrm>
            <a:prstGeom prst="rect">
              <a:avLst/>
            </a:prstGeom>
            <a:solidFill>
              <a:srgbClr val="C4005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FFFFFF"/>
                  </a:solidFill>
                  <a:ea typeface="Arial" panose="020B0604020202020204" pitchFamily="34" charset="0"/>
                  <a:cs typeface="Arial" panose="020B0604020202020204" pitchFamily="34" charset="0"/>
                </a:rPr>
                <a:t>RGB</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196/0/84</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90" name="文本框 15"/>
            <p:cNvSpPr txBox="1"/>
            <p:nvPr userDrawn="1"/>
          </p:nvSpPr>
          <p:spPr>
            <a:xfrm>
              <a:off x="5352723" y="1694497"/>
              <a:ext cx="1052647" cy="204645"/>
            </a:xfrm>
            <a:prstGeom prst="rect">
              <a:avLst/>
            </a:prstGeom>
            <a:noFill/>
          </p:spPr>
          <p:txBody>
            <a:bodyPr wrap="square" lIns="0" tIns="0" rIns="0" bIns="0" rtlCol="0" anchor="b" anchorCtr="0">
              <a:spAutoFit/>
            </a:bodyPr>
            <a:lstStyle/>
            <a:p>
              <a:pPr defTabSz="913765"/>
              <a:r>
                <a:rPr kumimoji="1" lang="zh-CN" altLang="en-US" sz="800" dirty="0">
                  <a:solidFill>
                    <a:srgbClr val="1D1D1A"/>
                  </a:solidFill>
                  <a:latin typeface="微软雅黑" panose="020B0503020204020204" pitchFamily="34" charset="-122"/>
                </a:rPr>
                <a:t>公司辅助色</a:t>
              </a:r>
              <a:endParaRPr kumimoji="1" lang="zh-CN" altLang="en-US" sz="800" dirty="0">
                <a:solidFill>
                  <a:srgbClr val="1D1D1A"/>
                </a:solidFill>
                <a:latin typeface="微软雅黑" panose="020B0503020204020204" pitchFamily="34" charset="-122"/>
              </a:endParaRPr>
            </a:p>
          </p:txBody>
        </p:sp>
        <p:sp>
          <p:nvSpPr>
            <p:cNvPr id="91" name="矩形 13"/>
            <p:cNvSpPr/>
            <p:nvPr userDrawn="1"/>
          </p:nvSpPr>
          <p:spPr>
            <a:xfrm>
              <a:off x="6184680" y="1934171"/>
              <a:ext cx="791510" cy="664397"/>
            </a:xfrm>
            <a:prstGeom prst="rect">
              <a:avLst/>
            </a:prstGeom>
            <a:solidFill>
              <a:srgbClr val="CB377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FFFFFF"/>
                  </a:solidFill>
                  <a:ea typeface="Arial" panose="020B0604020202020204" pitchFamily="34" charset="0"/>
                  <a:cs typeface="Arial" panose="020B0604020202020204" pitchFamily="34" charset="0"/>
                </a:rPr>
                <a:t>RGB</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203/55/120</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92" name="矩形 13"/>
            <p:cNvSpPr/>
            <p:nvPr userDrawn="1"/>
          </p:nvSpPr>
          <p:spPr>
            <a:xfrm>
              <a:off x="5356401" y="3403061"/>
              <a:ext cx="791510" cy="664397"/>
            </a:xfrm>
            <a:prstGeom prst="rect">
              <a:avLst/>
            </a:prstGeom>
            <a:solidFill>
              <a:srgbClr val="ED6D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FFFFFF"/>
                  </a:solidFill>
                  <a:ea typeface="Arial" panose="020B0604020202020204" pitchFamily="34" charset="0"/>
                  <a:cs typeface="Arial" panose="020B0604020202020204" pitchFamily="34" charset="0"/>
                </a:rPr>
                <a:t>RGB</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237/109/0</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93" name="矩形 13"/>
            <p:cNvSpPr/>
            <p:nvPr userDrawn="1"/>
          </p:nvSpPr>
          <p:spPr>
            <a:xfrm>
              <a:off x="6184680" y="2673360"/>
              <a:ext cx="791510" cy="664397"/>
            </a:xfrm>
            <a:prstGeom prst="rect">
              <a:avLst/>
            </a:prstGeom>
            <a:solidFill>
              <a:srgbClr val="9936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defRPr/>
              </a:pPr>
              <a:r>
                <a:rPr kumimoji="1" lang="en-US" altLang="zh-CN" sz="500" b="1" dirty="0">
                  <a:solidFill>
                    <a:srgbClr val="FFFFFF"/>
                  </a:solidFill>
                  <a:ea typeface="Arial" panose="020B0604020202020204" pitchFamily="34" charset="0"/>
                  <a:cs typeface="Arial" panose="020B0604020202020204" pitchFamily="34" charset="0"/>
                </a:rPr>
                <a:t>RGB</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153/54/54</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94" name="矩形 13"/>
            <p:cNvSpPr/>
            <p:nvPr userDrawn="1"/>
          </p:nvSpPr>
          <p:spPr>
            <a:xfrm>
              <a:off x="5356401" y="4866463"/>
              <a:ext cx="791510" cy="664397"/>
            </a:xfrm>
            <a:prstGeom prst="rect">
              <a:avLst/>
            </a:prstGeom>
            <a:solidFill>
              <a:srgbClr val="62B23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FFFFFF"/>
                  </a:solidFill>
                  <a:ea typeface="Arial" panose="020B0604020202020204" pitchFamily="34" charset="0"/>
                  <a:cs typeface="Arial" panose="020B0604020202020204" pitchFamily="34" charset="0"/>
                </a:rPr>
                <a:t>RGB </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98/178/48</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95" name="矩形 13"/>
            <p:cNvSpPr/>
            <p:nvPr userDrawn="1"/>
          </p:nvSpPr>
          <p:spPr>
            <a:xfrm>
              <a:off x="6184680" y="3415851"/>
              <a:ext cx="791510" cy="664397"/>
            </a:xfrm>
            <a:prstGeom prst="rect">
              <a:avLst/>
            </a:prstGeom>
            <a:solidFill>
              <a:srgbClr val="F2894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FFFFFF"/>
                  </a:solidFill>
                  <a:ea typeface="Arial" panose="020B0604020202020204" pitchFamily="34" charset="0"/>
                  <a:cs typeface="Arial" panose="020B0604020202020204" pitchFamily="34" charset="0"/>
                </a:rPr>
                <a:t>RGB</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242/137/68</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96" name="矩形 13"/>
            <p:cNvSpPr/>
            <p:nvPr userDrawn="1"/>
          </p:nvSpPr>
          <p:spPr>
            <a:xfrm>
              <a:off x="5353240" y="184963"/>
              <a:ext cx="791510" cy="664397"/>
            </a:xfrm>
            <a:prstGeom prst="rect">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FFFFFF"/>
                  </a:solidFill>
                  <a:ea typeface="Arial" panose="020B0604020202020204" pitchFamily="34" charset="0"/>
                  <a:cs typeface="Arial" panose="020B0604020202020204" pitchFamily="34" charset="0"/>
                </a:rPr>
                <a:t>PANTONE 185C</a:t>
              </a:r>
              <a:endParaRPr kumimoji="1" lang="en-US" altLang="zh-CN" sz="500" b="1" dirty="0">
                <a:solidFill>
                  <a:srgbClr val="FFFFFF"/>
                </a:solidFill>
                <a:ea typeface="Arial" panose="020B0604020202020204" pitchFamily="34" charset="0"/>
                <a:cs typeface="Arial" panose="020B0604020202020204" pitchFamily="34" charset="0"/>
              </a:endParaRPr>
            </a:p>
            <a:p>
              <a:pPr algn="ctr" defTabSz="913765">
                <a:lnSpc>
                  <a:spcPts val="620"/>
                </a:lnSpc>
              </a:pPr>
              <a:r>
                <a:rPr kumimoji="1" lang="en-US" altLang="zh-CN" sz="500" b="1" dirty="0">
                  <a:solidFill>
                    <a:srgbClr val="FFFFFF"/>
                  </a:solidFill>
                  <a:ea typeface="Arial" panose="020B0604020202020204" pitchFamily="34" charset="0"/>
                  <a:cs typeface="Arial" panose="020B0604020202020204" pitchFamily="34" charset="0"/>
                </a:rPr>
                <a:t>RGB </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199/0/11  </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97" name="文本框 15"/>
            <p:cNvSpPr txBox="1"/>
            <p:nvPr userDrawn="1"/>
          </p:nvSpPr>
          <p:spPr>
            <a:xfrm>
              <a:off x="5343885" y="-48857"/>
              <a:ext cx="726488" cy="204645"/>
            </a:xfrm>
            <a:prstGeom prst="rect">
              <a:avLst/>
            </a:prstGeom>
            <a:noFill/>
          </p:spPr>
          <p:txBody>
            <a:bodyPr wrap="square" lIns="0" tIns="0" rIns="0" bIns="0" rtlCol="0" anchor="b" anchorCtr="0">
              <a:spAutoFit/>
            </a:bodyPr>
            <a:lstStyle/>
            <a:p>
              <a:pPr defTabSz="913765"/>
              <a:r>
                <a:rPr kumimoji="1" lang="zh-CN" altLang="en-US" sz="800" dirty="0">
                  <a:solidFill>
                    <a:srgbClr val="1D1D1A"/>
                  </a:solidFill>
                  <a:latin typeface="微软雅黑" panose="020B0503020204020204" pitchFamily="34" charset="-122"/>
                </a:rPr>
                <a:t>公司色</a:t>
              </a:r>
              <a:endParaRPr kumimoji="1" lang="zh-CN" altLang="en-US" sz="800" dirty="0">
                <a:solidFill>
                  <a:srgbClr val="1D1D1A"/>
                </a:solidFill>
                <a:latin typeface="微软雅黑" panose="020B0503020204020204" pitchFamily="34" charset="-122"/>
              </a:endParaRPr>
            </a:p>
          </p:txBody>
        </p:sp>
        <p:sp>
          <p:nvSpPr>
            <p:cNvPr id="98" name="矩形 13"/>
            <p:cNvSpPr/>
            <p:nvPr userDrawn="1"/>
          </p:nvSpPr>
          <p:spPr>
            <a:xfrm>
              <a:off x="5352600" y="918047"/>
              <a:ext cx="791510" cy="664397"/>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FFFFFF"/>
                  </a:solidFill>
                  <a:ea typeface="Arial" panose="020B0604020202020204" pitchFamily="34" charset="0"/>
                  <a:cs typeface="Arial" panose="020B0604020202020204" pitchFamily="34" charset="0"/>
                </a:rPr>
                <a:t>PANTONE 186C</a:t>
              </a:r>
              <a:endParaRPr kumimoji="1" lang="en-US" altLang="zh-CN" sz="500" b="1" dirty="0">
                <a:solidFill>
                  <a:srgbClr val="FFFFFF"/>
                </a:solidFill>
                <a:ea typeface="Arial" panose="020B0604020202020204" pitchFamily="34" charset="0"/>
                <a:cs typeface="Arial" panose="020B0604020202020204" pitchFamily="34" charset="0"/>
              </a:endParaRPr>
            </a:p>
            <a:p>
              <a:pPr algn="ctr" defTabSz="913765">
                <a:lnSpc>
                  <a:spcPts val="620"/>
                </a:lnSpc>
              </a:pPr>
              <a:r>
                <a:rPr kumimoji="1" lang="en-US" altLang="zh-CN" sz="500" b="1" dirty="0">
                  <a:solidFill>
                    <a:srgbClr val="FFFFFF"/>
                  </a:solidFill>
                  <a:ea typeface="Arial" panose="020B0604020202020204" pitchFamily="34" charset="0"/>
                  <a:cs typeface="Arial" panose="020B0604020202020204" pitchFamily="34" charset="0"/>
                </a:rPr>
                <a:t>RGB</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200/16/46  </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99" name="矩形 13"/>
            <p:cNvSpPr/>
            <p:nvPr userDrawn="1"/>
          </p:nvSpPr>
          <p:spPr>
            <a:xfrm>
              <a:off x="5354164" y="2665974"/>
              <a:ext cx="791510" cy="664397"/>
            </a:xfrm>
            <a:prstGeom prst="rect">
              <a:avLst/>
            </a:prstGeom>
            <a:solidFill>
              <a:srgbClr val="7F00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FFFFFF"/>
                  </a:solidFill>
                  <a:ea typeface="Arial" panose="020B0604020202020204" pitchFamily="34" charset="0"/>
                  <a:cs typeface="Arial" panose="020B0604020202020204" pitchFamily="34" charset="0"/>
                </a:rPr>
                <a:t>RGB</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127/0/1</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100" name="矩形 13"/>
            <p:cNvSpPr/>
            <p:nvPr userDrawn="1"/>
          </p:nvSpPr>
          <p:spPr>
            <a:xfrm>
              <a:off x="5354164" y="4134866"/>
              <a:ext cx="791510" cy="664397"/>
            </a:xfrm>
            <a:prstGeom prst="rect">
              <a:avLst/>
            </a:prstGeom>
            <a:solidFill>
              <a:srgbClr val="FCC8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FFFFFF"/>
                  </a:solidFill>
                  <a:ea typeface="Arial" panose="020B0604020202020204" pitchFamily="34" charset="0"/>
                  <a:cs typeface="Arial" panose="020B0604020202020204" pitchFamily="34" charset="0"/>
                </a:rPr>
                <a:t>RGB</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52/200/0</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101" name="矩形 13"/>
            <p:cNvSpPr/>
            <p:nvPr userDrawn="1"/>
          </p:nvSpPr>
          <p:spPr>
            <a:xfrm>
              <a:off x="5354164" y="5596166"/>
              <a:ext cx="791510" cy="664397"/>
            </a:xfrm>
            <a:prstGeom prst="rect">
              <a:avLst/>
            </a:prstGeom>
            <a:solidFill>
              <a:srgbClr val="30B5C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FFFFFF"/>
                  </a:solidFill>
                  <a:ea typeface="Arial" panose="020B0604020202020204" pitchFamily="34" charset="0"/>
                  <a:cs typeface="Arial" panose="020B0604020202020204" pitchFamily="34" charset="0"/>
                </a:rPr>
                <a:t>RGB </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48/181/197</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102" name="矩形 13"/>
            <p:cNvSpPr/>
            <p:nvPr userDrawn="1"/>
          </p:nvSpPr>
          <p:spPr>
            <a:xfrm>
              <a:off x="6194511" y="4866463"/>
              <a:ext cx="791510" cy="664397"/>
            </a:xfrm>
            <a:prstGeom prst="rect">
              <a:avLst/>
            </a:prstGeom>
            <a:solidFill>
              <a:srgbClr val="81C15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FFFFFF"/>
                  </a:solidFill>
                  <a:ea typeface="Arial" panose="020B0604020202020204" pitchFamily="34" charset="0"/>
                  <a:cs typeface="Arial" panose="020B0604020202020204" pitchFamily="34" charset="0"/>
                </a:rPr>
                <a:t>RGB</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129/193/95</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103" name="矩形 13"/>
            <p:cNvSpPr/>
            <p:nvPr userDrawn="1"/>
          </p:nvSpPr>
          <p:spPr>
            <a:xfrm>
              <a:off x="6192274" y="4134866"/>
              <a:ext cx="791510" cy="664397"/>
            </a:xfrm>
            <a:prstGeom prst="rect">
              <a:avLst/>
            </a:prstGeom>
            <a:solidFill>
              <a:srgbClr val="FDD35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FFFFFF"/>
                  </a:solidFill>
                  <a:ea typeface="Arial" panose="020B0604020202020204" pitchFamily="34" charset="0"/>
                  <a:cs typeface="Arial" panose="020B0604020202020204" pitchFamily="34" charset="0"/>
                </a:rPr>
                <a:t>RGB</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253/211/81</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104" name="矩形 13"/>
            <p:cNvSpPr/>
            <p:nvPr userDrawn="1"/>
          </p:nvSpPr>
          <p:spPr>
            <a:xfrm>
              <a:off x="6192274" y="5596166"/>
              <a:ext cx="791510" cy="664397"/>
            </a:xfrm>
            <a:prstGeom prst="rect">
              <a:avLst/>
            </a:prstGeom>
            <a:solidFill>
              <a:srgbClr val="56C4D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FFFFFF"/>
                  </a:solidFill>
                  <a:ea typeface="Arial" panose="020B0604020202020204" pitchFamily="34" charset="0"/>
                  <a:cs typeface="Arial" panose="020B0604020202020204" pitchFamily="34" charset="0"/>
                </a:rPr>
                <a:t>RGB </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86/196/210</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105" name="矩形 13"/>
            <p:cNvSpPr/>
            <p:nvPr/>
          </p:nvSpPr>
          <p:spPr>
            <a:xfrm>
              <a:off x="6186245" y="184963"/>
              <a:ext cx="791510" cy="664397"/>
            </a:xfrm>
            <a:prstGeom prst="rect">
              <a:avLst/>
            </a:prstGeom>
            <a:solidFill>
              <a:srgbClr val="D339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FFFFFF"/>
                  </a:solidFill>
                  <a:ea typeface="Arial" panose="020B0604020202020204" pitchFamily="34" charset="0"/>
                  <a:cs typeface="Arial" panose="020B0604020202020204" pitchFamily="34" charset="0"/>
                </a:rPr>
                <a:t>RGB </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211/57/65</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106" name="矩形 13"/>
            <p:cNvSpPr/>
            <p:nvPr/>
          </p:nvSpPr>
          <p:spPr>
            <a:xfrm>
              <a:off x="6185604" y="918047"/>
              <a:ext cx="791510" cy="664397"/>
            </a:xfrm>
            <a:prstGeom prst="rect">
              <a:avLst/>
            </a:prstGeom>
            <a:solidFill>
              <a:srgbClr val="D3385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FFFFFF"/>
                  </a:solidFill>
                  <a:ea typeface="Arial" panose="020B0604020202020204" pitchFamily="34" charset="0"/>
                  <a:cs typeface="Arial" panose="020B0604020202020204" pitchFamily="34" charset="0"/>
                </a:rPr>
                <a:t>RGB </a:t>
              </a:r>
              <a:endParaRPr kumimoji="1" lang="en-US" altLang="zh-CN" sz="500" b="1" dirty="0">
                <a:solidFill>
                  <a:srgbClr val="FFFFFF"/>
                </a:solidFill>
                <a:ea typeface="Arial" panose="020B0604020202020204" pitchFamily="34" charset="0"/>
                <a:cs typeface="Arial" panose="020B0604020202020204" pitchFamily="34" charset="0"/>
              </a:endParaRPr>
            </a:p>
            <a:p>
              <a:pPr algn="ctr" defTabSz="913765">
                <a:lnSpc>
                  <a:spcPts val="620"/>
                </a:lnSpc>
              </a:pPr>
              <a:r>
                <a:rPr kumimoji="1" lang="en-US" altLang="zh-CN" sz="500" b="1" dirty="0">
                  <a:solidFill>
                    <a:srgbClr val="FFFFFF"/>
                  </a:solidFill>
                  <a:ea typeface="Arial" panose="020B0604020202020204" pitchFamily="34" charset="0"/>
                  <a:cs typeface="Arial" panose="020B0604020202020204" pitchFamily="34" charset="0"/>
                </a:rPr>
                <a:t>211/56/89</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107" name="矩形 13"/>
            <p:cNvSpPr/>
            <p:nvPr/>
          </p:nvSpPr>
          <p:spPr>
            <a:xfrm>
              <a:off x="6996262" y="1934171"/>
              <a:ext cx="791510" cy="664397"/>
            </a:xfrm>
            <a:prstGeom prst="rect">
              <a:avLst/>
            </a:prstGeom>
            <a:solidFill>
              <a:srgbClr val="DD80A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595757"/>
                  </a:solidFill>
                  <a:ea typeface="Arial" panose="020B0604020202020204" pitchFamily="34" charset="0"/>
                  <a:cs typeface="Arial" panose="020B0604020202020204" pitchFamily="34" charset="0"/>
                </a:rPr>
                <a:t>RGB 221/128/170</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108" name="矩形 13"/>
            <p:cNvSpPr/>
            <p:nvPr/>
          </p:nvSpPr>
          <p:spPr>
            <a:xfrm>
              <a:off x="6996262" y="2673360"/>
              <a:ext cx="791510" cy="664397"/>
            </a:xfrm>
            <a:prstGeom prst="rect">
              <a:avLst/>
            </a:prstGeom>
            <a:solidFill>
              <a:srgbClr val="BF808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defRPr/>
              </a:pPr>
              <a:r>
                <a:rPr kumimoji="1" lang="en-US" altLang="zh-CN" sz="500" b="1" dirty="0">
                  <a:solidFill>
                    <a:srgbClr val="595757"/>
                  </a:solidFill>
                  <a:ea typeface="Arial" panose="020B0604020202020204" pitchFamily="34" charset="0"/>
                  <a:cs typeface="Arial" panose="020B0604020202020204" pitchFamily="34" charset="0"/>
                </a:rPr>
                <a:t>RGB 191/128/130</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109" name="矩形 13"/>
            <p:cNvSpPr/>
            <p:nvPr/>
          </p:nvSpPr>
          <p:spPr>
            <a:xfrm>
              <a:off x="6996262" y="3415851"/>
              <a:ext cx="791510" cy="664397"/>
            </a:xfrm>
            <a:prstGeom prst="rect">
              <a:avLst/>
            </a:prstGeom>
            <a:solidFill>
              <a:srgbClr val="F6B78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595757"/>
                  </a:solidFill>
                  <a:ea typeface="Arial" panose="020B0604020202020204" pitchFamily="34" charset="0"/>
                  <a:cs typeface="Arial" panose="020B0604020202020204" pitchFamily="34" charset="0"/>
                </a:rPr>
                <a:t>RGB 246/183/140</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110" name="矩形 13"/>
            <p:cNvSpPr/>
            <p:nvPr/>
          </p:nvSpPr>
          <p:spPr>
            <a:xfrm>
              <a:off x="7006093" y="4866463"/>
              <a:ext cx="791510" cy="664397"/>
            </a:xfrm>
            <a:prstGeom prst="rect">
              <a:avLst/>
            </a:prstGeom>
            <a:solidFill>
              <a:srgbClr val="AFD89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595757"/>
                  </a:solidFill>
                  <a:ea typeface="Arial" panose="020B0604020202020204" pitchFamily="34" charset="0"/>
                  <a:cs typeface="Arial" panose="020B0604020202020204" pitchFamily="34" charset="0"/>
                </a:rPr>
                <a:t>RGB 176/216/156</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111" name="矩形 13"/>
            <p:cNvSpPr/>
            <p:nvPr/>
          </p:nvSpPr>
          <p:spPr>
            <a:xfrm>
              <a:off x="7003856" y="4134866"/>
              <a:ext cx="791510" cy="664397"/>
            </a:xfrm>
            <a:prstGeom prst="rect">
              <a:avLst/>
            </a:prstGeom>
            <a:solidFill>
              <a:srgbClr val="FDE39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595757"/>
                  </a:solidFill>
                  <a:ea typeface="Arial" panose="020B0604020202020204" pitchFamily="34" charset="0"/>
                  <a:cs typeface="Arial" panose="020B0604020202020204" pitchFamily="34" charset="0"/>
                </a:rPr>
                <a:t>RGB 253/227/181</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112" name="矩形 13"/>
            <p:cNvSpPr/>
            <p:nvPr/>
          </p:nvSpPr>
          <p:spPr>
            <a:xfrm>
              <a:off x="7003856" y="5596166"/>
              <a:ext cx="791510" cy="664397"/>
            </a:xfrm>
            <a:prstGeom prst="rect">
              <a:avLst/>
            </a:prstGeom>
            <a:solidFill>
              <a:srgbClr val="94DAE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595757"/>
                  </a:solidFill>
                  <a:ea typeface="Arial" panose="020B0604020202020204" pitchFamily="34" charset="0"/>
                  <a:cs typeface="Arial" panose="020B0604020202020204" pitchFamily="34" charset="0"/>
                </a:rPr>
                <a:t>RGB 148/218/226</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113" name="矩形 13"/>
            <p:cNvSpPr/>
            <p:nvPr/>
          </p:nvSpPr>
          <p:spPr>
            <a:xfrm>
              <a:off x="6997826" y="184963"/>
              <a:ext cx="791510" cy="664397"/>
            </a:xfrm>
            <a:prstGeom prst="rect">
              <a:avLst/>
            </a:prstGeom>
            <a:solidFill>
              <a:srgbClr val="E2818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595757"/>
                  </a:solidFill>
                  <a:ea typeface="Arial" panose="020B0604020202020204" pitchFamily="34" charset="0"/>
                  <a:cs typeface="Arial" panose="020B0604020202020204" pitchFamily="34" charset="0"/>
                </a:rPr>
                <a:t>RGB 226/129/137</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114" name="矩形 13"/>
            <p:cNvSpPr/>
            <p:nvPr/>
          </p:nvSpPr>
          <p:spPr>
            <a:xfrm>
              <a:off x="6997185" y="918047"/>
              <a:ext cx="791510" cy="664397"/>
            </a:xfrm>
            <a:prstGeom prst="rect">
              <a:avLst/>
            </a:prstGeom>
            <a:solidFill>
              <a:srgbClr val="E2819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595757"/>
                  </a:solidFill>
                  <a:ea typeface="Arial" panose="020B0604020202020204" pitchFamily="34" charset="0"/>
                  <a:cs typeface="Arial" panose="020B0604020202020204" pitchFamily="34" charset="0"/>
                </a:rPr>
                <a:t>RGB 226/129/152</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115" name="矩形 13"/>
            <p:cNvSpPr/>
            <p:nvPr userDrawn="1"/>
          </p:nvSpPr>
          <p:spPr>
            <a:xfrm>
              <a:off x="7806130" y="1934171"/>
              <a:ext cx="791510" cy="664397"/>
            </a:xfrm>
            <a:prstGeom prst="rect">
              <a:avLst/>
            </a:prstGeom>
            <a:solidFill>
              <a:srgbClr val="EBB3C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595757"/>
                  </a:solidFill>
                  <a:ea typeface="Arial" panose="020B0604020202020204" pitchFamily="34" charset="0"/>
                  <a:cs typeface="Arial" panose="020B0604020202020204" pitchFamily="34" charset="0"/>
                </a:rPr>
                <a:t>RGB 235/179/204</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116" name="矩形 13"/>
            <p:cNvSpPr/>
            <p:nvPr/>
          </p:nvSpPr>
          <p:spPr>
            <a:xfrm>
              <a:off x="7806130" y="2673360"/>
              <a:ext cx="791510" cy="664397"/>
            </a:xfrm>
            <a:prstGeom prst="rect">
              <a:avLst/>
            </a:prstGeom>
            <a:solidFill>
              <a:srgbClr val="D8B3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defRPr/>
              </a:pPr>
              <a:r>
                <a:rPr kumimoji="1" lang="en-US" altLang="zh-CN" sz="500" b="1" dirty="0">
                  <a:solidFill>
                    <a:srgbClr val="595757"/>
                  </a:solidFill>
                  <a:ea typeface="Arial" panose="020B0604020202020204" pitchFamily="34" charset="0"/>
                  <a:cs typeface="Arial" panose="020B0604020202020204" pitchFamily="34" charset="0"/>
                </a:rPr>
                <a:t>RGB 216/179/179</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117" name="矩形 13"/>
            <p:cNvSpPr/>
            <p:nvPr/>
          </p:nvSpPr>
          <p:spPr>
            <a:xfrm>
              <a:off x="7806130" y="3415851"/>
              <a:ext cx="791510" cy="664397"/>
            </a:xfrm>
            <a:prstGeom prst="rect">
              <a:avLst/>
            </a:prstGeom>
            <a:solidFill>
              <a:srgbClr val="FAD3B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595757"/>
                  </a:solidFill>
                  <a:ea typeface="Arial" panose="020B0604020202020204" pitchFamily="34" charset="0"/>
                  <a:cs typeface="Arial" panose="020B0604020202020204" pitchFamily="34" charset="0"/>
                </a:rPr>
                <a:t>RGB 250/211/187</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118" name="矩形 13"/>
            <p:cNvSpPr/>
            <p:nvPr/>
          </p:nvSpPr>
          <p:spPr>
            <a:xfrm>
              <a:off x="7815961" y="4866463"/>
              <a:ext cx="791510" cy="664397"/>
            </a:xfrm>
            <a:prstGeom prst="rect">
              <a:avLst/>
            </a:prstGeom>
            <a:solidFill>
              <a:srgbClr val="D0E8C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595757"/>
                  </a:solidFill>
                  <a:ea typeface="Arial" panose="020B0604020202020204" pitchFamily="34" charset="0"/>
                  <a:cs typeface="Arial" panose="020B0604020202020204" pitchFamily="34" charset="0"/>
                </a:rPr>
                <a:t>RGB 208/232/196</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119" name="矩形 13"/>
            <p:cNvSpPr/>
            <p:nvPr/>
          </p:nvSpPr>
          <p:spPr>
            <a:xfrm>
              <a:off x="7813724" y="4134866"/>
              <a:ext cx="791510" cy="664397"/>
            </a:xfrm>
            <a:prstGeom prst="rect">
              <a:avLst/>
            </a:prstGeom>
            <a:solidFill>
              <a:srgbClr val="FEEE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595757"/>
                  </a:solidFill>
                  <a:ea typeface="Arial" panose="020B0604020202020204" pitchFamily="34" charset="0"/>
                  <a:cs typeface="Arial" panose="020B0604020202020204" pitchFamily="34" charset="0"/>
                </a:rPr>
                <a:t>RGB 254/238/193</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120" name="矩形 13"/>
            <p:cNvSpPr/>
            <p:nvPr/>
          </p:nvSpPr>
          <p:spPr>
            <a:xfrm>
              <a:off x="7813724" y="5596166"/>
              <a:ext cx="791510" cy="664397"/>
            </a:xfrm>
            <a:prstGeom prst="rect">
              <a:avLst/>
            </a:prstGeom>
            <a:solidFill>
              <a:srgbClr val="BEE9E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595757"/>
                  </a:solidFill>
                  <a:ea typeface="Arial" panose="020B0604020202020204" pitchFamily="34" charset="0"/>
                  <a:cs typeface="Arial" panose="020B0604020202020204" pitchFamily="34" charset="0"/>
                </a:rPr>
                <a:t>RGB</a:t>
              </a:r>
              <a:br>
                <a:rPr kumimoji="1" lang="en-US" altLang="zh-CN" sz="500" b="1" dirty="0">
                  <a:solidFill>
                    <a:srgbClr val="595757"/>
                  </a:solidFill>
                  <a:ea typeface="Arial" panose="020B0604020202020204" pitchFamily="34" charset="0"/>
                  <a:cs typeface="Arial" panose="020B0604020202020204" pitchFamily="34" charset="0"/>
                </a:rPr>
              </a:br>
              <a:r>
                <a:rPr kumimoji="1" lang="en-US" altLang="zh-CN" sz="500" b="1" dirty="0">
                  <a:solidFill>
                    <a:srgbClr val="595757"/>
                  </a:solidFill>
                  <a:ea typeface="Arial" panose="020B0604020202020204" pitchFamily="34" charset="0"/>
                  <a:cs typeface="Arial" panose="020B0604020202020204" pitchFamily="34" charset="0"/>
                </a:rPr>
                <a:t>190/23/238</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121" name="矩形 13"/>
            <p:cNvSpPr/>
            <p:nvPr/>
          </p:nvSpPr>
          <p:spPr>
            <a:xfrm>
              <a:off x="7807694" y="184963"/>
              <a:ext cx="791510" cy="664397"/>
            </a:xfrm>
            <a:prstGeom prst="rect">
              <a:avLst/>
            </a:prstGeom>
            <a:solidFill>
              <a:srgbClr val="EEB3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595757"/>
                  </a:solidFill>
                  <a:ea typeface="Arial" panose="020B0604020202020204" pitchFamily="34" charset="0"/>
                  <a:cs typeface="Arial" panose="020B0604020202020204" pitchFamily="34" charset="0"/>
                </a:rPr>
                <a:t>RGB 239/178/184</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122" name="矩形 13"/>
            <p:cNvSpPr/>
            <p:nvPr/>
          </p:nvSpPr>
          <p:spPr>
            <a:xfrm>
              <a:off x="7807054" y="918047"/>
              <a:ext cx="791510" cy="664397"/>
            </a:xfrm>
            <a:prstGeom prst="rect">
              <a:avLst/>
            </a:prstGeom>
            <a:solidFill>
              <a:srgbClr val="EEB3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595757"/>
                  </a:solidFill>
                  <a:ea typeface="Arial" panose="020B0604020202020204" pitchFamily="34" charset="0"/>
                  <a:cs typeface="Arial" panose="020B0604020202020204" pitchFamily="34" charset="0"/>
                </a:rPr>
                <a:t>RGB 238/179/193</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123" name="矩形 13"/>
            <p:cNvSpPr/>
            <p:nvPr userDrawn="1"/>
          </p:nvSpPr>
          <p:spPr>
            <a:xfrm>
              <a:off x="5354169" y="6324025"/>
              <a:ext cx="513579" cy="664397"/>
            </a:xfrm>
            <a:prstGeom prst="rect">
              <a:avLst/>
            </a:prstGeom>
            <a:solidFill>
              <a:srgbClr val="22181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FFFFFF"/>
                  </a:solidFill>
                  <a:ea typeface="Arial" panose="020B0604020202020204" pitchFamily="34" charset="0"/>
                  <a:cs typeface="Arial" panose="020B0604020202020204" pitchFamily="34" charset="0"/>
                </a:rPr>
                <a:t>RGB </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35/24/21</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124" name="矩形 13"/>
            <p:cNvSpPr/>
            <p:nvPr userDrawn="1"/>
          </p:nvSpPr>
          <p:spPr>
            <a:xfrm>
              <a:off x="5900626" y="6324025"/>
              <a:ext cx="513579" cy="664397"/>
            </a:xfrm>
            <a:prstGeom prst="rect">
              <a:avLst/>
            </a:prstGeom>
            <a:solidFill>
              <a:srgbClr val="5957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FFFFFF"/>
                  </a:solidFill>
                  <a:ea typeface="Arial" panose="020B0604020202020204" pitchFamily="34" charset="0"/>
                  <a:cs typeface="Arial" panose="020B0604020202020204" pitchFamily="34" charset="0"/>
                </a:rPr>
                <a:t>RGB </a:t>
              </a:r>
              <a:endParaRPr kumimoji="1" lang="en-US" altLang="zh-CN" sz="500" b="1" dirty="0">
                <a:solidFill>
                  <a:srgbClr val="FFFFFF"/>
                </a:solidFill>
                <a:ea typeface="Arial" panose="020B0604020202020204" pitchFamily="34" charset="0"/>
                <a:cs typeface="Arial" panose="020B0604020202020204" pitchFamily="34" charset="0"/>
              </a:endParaRPr>
            </a:p>
            <a:p>
              <a:pPr algn="ctr" defTabSz="913765">
                <a:lnSpc>
                  <a:spcPts val="620"/>
                </a:lnSpc>
              </a:pPr>
              <a:r>
                <a:rPr kumimoji="1" lang="en-US" altLang="zh-CN" sz="500" b="1" dirty="0">
                  <a:solidFill>
                    <a:srgbClr val="FFFFFF"/>
                  </a:solidFill>
                  <a:ea typeface="Arial" panose="020B0604020202020204" pitchFamily="34" charset="0"/>
                  <a:cs typeface="Arial" panose="020B0604020202020204" pitchFamily="34" charset="0"/>
                </a:rPr>
                <a:t>89/87/87</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125" name="矩形 13"/>
            <p:cNvSpPr/>
            <p:nvPr userDrawn="1"/>
          </p:nvSpPr>
          <p:spPr>
            <a:xfrm>
              <a:off x="6450318" y="6324025"/>
              <a:ext cx="513579" cy="664397"/>
            </a:xfrm>
            <a:prstGeom prst="rect">
              <a:avLst/>
            </a:prstGeom>
            <a:solidFill>
              <a:srgbClr val="88888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FFFFFF"/>
                  </a:solidFill>
                  <a:ea typeface="Arial" panose="020B0604020202020204" pitchFamily="34" charset="0"/>
                  <a:cs typeface="Arial" panose="020B0604020202020204" pitchFamily="34" charset="0"/>
                </a:rPr>
                <a:t>RGB</a:t>
              </a:r>
              <a:endParaRPr kumimoji="1" lang="en-US" altLang="zh-CN" sz="500" b="1" dirty="0">
                <a:solidFill>
                  <a:srgbClr val="FFFFFF"/>
                </a:solidFill>
                <a:ea typeface="Arial" panose="020B0604020202020204" pitchFamily="34" charset="0"/>
                <a:cs typeface="Arial" panose="020B0604020202020204" pitchFamily="34" charset="0"/>
              </a:endParaRPr>
            </a:p>
            <a:p>
              <a:pPr algn="ctr" defTabSz="913765">
                <a:lnSpc>
                  <a:spcPts val="620"/>
                </a:lnSpc>
              </a:pPr>
              <a:r>
                <a:rPr kumimoji="1" lang="en-US" altLang="zh-CN" sz="500" b="1" dirty="0">
                  <a:solidFill>
                    <a:srgbClr val="FFFFFF"/>
                  </a:solidFill>
                  <a:ea typeface="Arial" panose="020B0604020202020204" pitchFamily="34" charset="0"/>
                  <a:cs typeface="Arial" panose="020B0604020202020204" pitchFamily="34" charset="0"/>
                </a:rPr>
                <a:t>137/137/</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137</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126" name="矩形 13"/>
            <p:cNvSpPr/>
            <p:nvPr userDrawn="1"/>
          </p:nvSpPr>
          <p:spPr>
            <a:xfrm>
              <a:off x="6998296" y="6324025"/>
              <a:ext cx="513579" cy="664397"/>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FFFFFF"/>
                  </a:solidFill>
                  <a:ea typeface="Arial" panose="020B0604020202020204" pitchFamily="34" charset="0"/>
                  <a:cs typeface="Arial" panose="020B0604020202020204" pitchFamily="34" charset="0"/>
                </a:rPr>
                <a:t>RGB</a:t>
              </a:r>
              <a:endParaRPr kumimoji="1" lang="en-US" altLang="zh-CN" sz="500" b="1" dirty="0">
                <a:solidFill>
                  <a:srgbClr val="FFFFFF"/>
                </a:solidFill>
                <a:ea typeface="Arial" panose="020B0604020202020204" pitchFamily="34" charset="0"/>
                <a:cs typeface="Arial" panose="020B0604020202020204" pitchFamily="34" charset="0"/>
              </a:endParaRPr>
            </a:p>
            <a:p>
              <a:pPr algn="ctr" defTabSz="913765">
                <a:lnSpc>
                  <a:spcPts val="620"/>
                </a:lnSpc>
              </a:pPr>
              <a:r>
                <a:rPr kumimoji="1" lang="en-US" altLang="zh-CN" sz="500" b="1" dirty="0">
                  <a:solidFill>
                    <a:srgbClr val="FFFFFF"/>
                  </a:solidFill>
                  <a:ea typeface="Arial" panose="020B0604020202020204" pitchFamily="34" charset="0"/>
                  <a:cs typeface="Arial" panose="020B0604020202020204" pitchFamily="34" charset="0"/>
                </a:rPr>
                <a:t>181/181/</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181</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127" name="矩形 13"/>
            <p:cNvSpPr/>
            <p:nvPr userDrawn="1"/>
          </p:nvSpPr>
          <p:spPr>
            <a:xfrm>
              <a:off x="7541580" y="6324025"/>
              <a:ext cx="513579" cy="664397"/>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595757"/>
                  </a:solidFill>
                  <a:ea typeface="Arial" panose="020B0604020202020204" pitchFamily="34" charset="0"/>
                  <a:cs typeface="Arial" panose="020B0604020202020204" pitchFamily="34" charset="0"/>
                </a:rPr>
                <a:t>RGB 221/221/</a:t>
              </a:r>
              <a:br>
                <a:rPr kumimoji="1" lang="en-US" altLang="zh-CN" sz="500" b="1" dirty="0">
                  <a:solidFill>
                    <a:srgbClr val="595757"/>
                  </a:solidFill>
                  <a:ea typeface="Arial" panose="020B0604020202020204" pitchFamily="34" charset="0"/>
                  <a:cs typeface="Arial" panose="020B0604020202020204" pitchFamily="34" charset="0"/>
                </a:rPr>
              </a:br>
              <a:r>
                <a:rPr kumimoji="1" lang="en-US" altLang="zh-CN" sz="500" b="1" dirty="0">
                  <a:solidFill>
                    <a:srgbClr val="595757"/>
                  </a:solidFill>
                  <a:ea typeface="Arial" panose="020B0604020202020204" pitchFamily="34" charset="0"/>
                  <a:cs typeface="Arial" panose="020B0604020202020204" pitchFamily="34" charset="0"/>
                </a:rPr>
                <a:t>221</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128" name="矩形 13"/>
            <p:cNvSpPr/>
            <p:nvPr userDrawn="1"/>
          </p:nvSpPr>
          <p:spPr>
            <a:xfrm>
              <a:off x="8083608" y="6324025"/>
              <a:ext cx="513579" cy="664397"/>
            </a:xfrm>
            <a:prstGeom prst="rect">
              <a:avLst/>
            </a:prstGeom>
            <a:solidFill>
              <a:srgbClr val="FFFFFF"/>
            </a:solidFill>
            <a:ln w="6350">
              <a:solidFill>
                <a:srgbClr val="B5B5B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595757"/>
                  </a:solidFill>
                  <a:ea typeface="Arial" panose="020B0604020202020204" pitchFamily="34" charset="0"/>
                  <a:cs typeface="Arial" panose="020B0604020202020204" pitchFamily="34" charset="0"/>
                </a:rPr>
                <a:t>RGB</a:t>
              </a:r>
              <a:endParaRPr kumimoji="1" lang="en-US" altLang="zh-CN" sz="500" b="1" dirty="0">
                <a:solidFill>
                  <a:srgbClr val="595757"/>
                </a:solidFill>
                <a:ea typeface="Arial" panose="020B0604020202020204" pitchFamily="34" charset="0"/>
                <a:cs typeface="Arial" panose="020B0604020202020204" pitchFamily="34" charset="0"/>
              </a:endParaRPr>
            </a:p>
            <a:p>
              <a:pPr algn="ctr" defTabSz="913765">
                <a:lnSpc>
                  <a:spcPts val="620"/>
                </a:lnSpc>
              </a:pPr>
              <a:r>
                <a:rPr kumimoji="1" lang="en-US" altLang="zh-CN" sz="500" b="1" dirty="0">
                  <a:solidFill>
                    <a:srgbClr val="595757"/>
                  </a:solidFill>
                  <a:ea typeface="Arial" panose="020B0604020202020204" pitchFamily="34" charset="0"/>
                  <a:cs typeface="Arial" panose="020B0604020202020204" pitchFamily="34" charset="0"/>
                </a:rPr>
                <a:t>255/255/</a:t>
              </a:r>
              <a:br>
                <a:rPr kumimoji="1" lang="en-US" altLang="zh-CN" sz="500" b="1" dirty="0">
                  <a:solidFill>
                    <a:srgbClr val="595757"/>
                  </a:solidFill>
                  <a:ea typeface="Arial" panose="020B0604020202020204" pitchFamily="34" charset="0"/>
                  <a:cs typeface="Arial" panose="020B0604020202020204" pitchFamily="34" charset="0"/>
                </a:rPr>
              </a:br>
              <a:r>
                <a:rPr kumimoji="1" lang="en-US" altLang="zh-CN" sz="500" b="1" dirty="0">
                  <a:solidFill>
                    <a:srgbClr val="595757"/>
                  </a:solidFill>
                  <a:ea typeface="Arial" panose="020B0604020202020204" pitchFamily="34" charset="0"/>
                  <a:cs typeface="Arial" panose="020B0604020202020204" pitchFamily="34" charset="0"/>
                </a:rPr>
                <a:t>255</a:t>
              </a:r>
              <a:endParaRPr kumimoji="1" lang="en-US" altLang="zh-CN" sz="500" b="1" dirty="0">
                <a:solidFill>
                  <a:srgbClr val="595757"/>
                </a:solidFill>
                <a:ea typeface="Arial" panose="020B0604020202020204" pitchFamily="34" charset="0"/>
                <a:cs typeface="Arial" panose="020B0604020202020204" pitchFamily="34" charset="0"/>
              </a:endParaRPr>
            </a:p>
          </p:txBody>
        </p:sp>
      </p:grpSp>
      <p:pic>
        <p:nvPicPr>
          <p:cNvPr id="47" name="Picture 46"/>
          <p:cNvPicPr>
            <a:picLocks noChangeAspect="1"/>
          </p:cNvPicPr>
          <p:nvPr userDrawn="1"/>
        </p:nvPicPr>
        <p:blipFill>
          <a:blip r:embed="rId6" cstate="screen"/>
          <a:stretch>
            <a:fillRect/>
          </a:stretch>
        </p:blipFill>
        <p:spPr>
          <a:xfrm>
            <a:off x="10192194" y="6323416"/>
            <a:ext cx="1270304" cy="275024"/>
          </a:xfrm>
          <a:prstGeom prst="rect">
            <a:avLst/>
          </a:prstGeom>
        </p:spPr>
      </p:pic>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Lst>
  <p:hf hdr="0" ftr="0" dt="0"/>
  <p:txStyles>
    <p:titleStyle>
      <a:lvl1pPr algn="l" defTabSz="1186815" rtl="0" eaLnBrk="1" latinLnBrk="0" hangingPunct="1">
        <a:lnSpc>
          <a:spcPct val="90000"/>
        </a:lnSpc>
        <a:spcBef>
          <a:spcPct val="0"/>
        </a:spcBef>
        <a:buNone/>
        <a:defRPr sz="5710" kern="1200">
          <a:solidFill>
            <a:schemeClr val="tx1"/>
          </a:solidFill>
          <a:latin typeface="+mj-lt"/>
          <a:ea typeface="+mj-ea"/>
          <a:cs typeface="+mj-cs"/>
        </a:defRPr>
      </a:lvl1pPr>
    </p:titleStyle>
    <p:bodyStyle>
      <a:lvl1pPr marL="296545" indent="-296545" algn="l" defTabSz="1186815" rtl="0" eaLnBrk="1" latinLnBrk="0" hangingPunct="1">
        <a:lnSpc>
          <a:spcPct val="90000"/>
        </a:lnSpc>
        <a:spcBef>
          <a:spcPts val="1295"/>
        </a:spcBef>
        <a:buFont typeface="Arial" panose="020B0604020202020204" pitchFamily="34" charset="0"/>
        <a:buChar char="•"/>
        <a:defRPr sz="3635" kern="1200">
          <a:solidFill>
            <a:schemeClr val="tx1"/>
          </a:solidFill>
          <a:latin typeface="+mn-lt"/>
          <a:ea typeface="+mn-ea"/>
          <a:cs typeface="+mn-cs"/>
        </a:defRPr>
      </a:lvl1pPr>
      <a:lvl2pPr marL="890270" indent="-296545" algn="l" defTabSz="1186815" rtl="0" eaLnBrk="1" latinLnBrk="0" hangingPunct="1">
        <a:lnSpc>
          <a:spcPct val="90000"/>
        </a:lnSpc>
        <a:spcBef>
          <a:spcPts val="650"/>
        </a:spcBef>
        <a:buFont typeface="Arial" panose="020B0604020202020204" pitchFamily="34" charset="0"/>
        <a:buChar char="•"/>
        <a:defRPr sz="3115" kern="1200">
          <a:solidFill>
            <a:schemeClr val="tx1"/>
          </a:solidFill>
          <a:latin typeface="+mn-lt"/>
          <a:ea typeface="+mn-ea"/>
          <a:cs typeface="+mn-cs"/>
        </a:defRPr>
      </a:lvl2pPr>
      <a:lvl3pPr marL="1483360" indent="-296545" algn="l" defTabSz="1186815" rtl="0" eaLnBrk="1" latinLnBrk="0" hangingPunct="1">
        <a:lnSpc>
          <a:spcPct val="90000"/>
        </a:lnSpc>
        <a:spcBef>
          <a:spcPts val="650"/>
        </a:spcBef>
        <a:buFont typeface="Arial" panose="020B0604020202020204" pitchFamily="34" charset="0"/>
        <a:buChar char="•"/>
        <a:defRPr sz="2595" kern="1200">
          <a:solidFill>
            <a:schemeClr val="tx1"/>
          </a:solidFill>
          <a:latin typeface="+mn-lt"/>
          <a:ea typeface="+mn-ea"/>
          <a:cs typeface="+mn-cs"/>
        </a:defRPr>
      </a:lvl3pPr>
      <a:lvl4pPr marL="2077085" indent="-296545" algn="l" defTabSz="1186815"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4pPr>
      <a:lvl5pPr marL="2670175" indent="-296545" algn="l" defTabSz="1186815"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5pPr>
      <a:lvl6pPr marL="3263900" indent="-296545" algn="l" defTabSz="1186815"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6pPr>
      <a:lvl7pPr marL="3856990" indent="-296545" algn="l" defTabSz="1186815"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7pPr>
      <a:lvl8pPr marL="4450715" indent="-296545" algn="l" defTabSz="1186815"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8pPr>
      <a:lvl9pPr marL="5043805" indent="-296545" algn="l" defTabSz="1186815"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9pPr>
    </p:bodyStyle>
    <p:otherStyle>
      <a:defPPr>
        <a:defRPr lang="en-US"/>
      </a:defPPr>
      <a:lvl1pPr marL="0" algn="l" defTabSz="1186815" rtl="0" eaLnBrk="1" latinLnBrk="0" hangingPunct="1">
        <a:defRPr sz="2335" kern="1200">
          <a:solidFill>
            <a:schemeClr val="tx1"/>
          </a:solidFill>
          <a:latin typeface="+mn-lt"/>
          <a:ea typeface="+mn-ea"/>
          <a:cs typeface="+mn-cs"/>
        </a:defRPr>
      </a:lvl1pPr>
      <a:lvl2pPr marL="593725" algn="l" defTabSz="1186815" rtl="0" eaLnBrk="1" latinLnBrk="0" hangingPunct="1">
        <a:defRPr sz="2335" kern="1200">
          <a:solidFill>
            <a:schemeClr val="tx1"/>
          </a:solidFill>
          <a:latin typeface="+mn-lt"/>
          <a:ea typeface="+mn-ea"/>
          <a:cs typeface="+mn-cs"/>
        </a:defRPr>
      </a:lvl2pPr>
      <a:lvl3pPr marL="1186815" algn="l" defTabSz="1186815" rtl="0" eaLnBrk="1" latinLnBrk="0" hangingPunct="1">
        <a:defRPr sz="2335" kern="1200">
          <a:solidFill>
            <a:schemeClr val="tx1"/>
          </a:solidFill>
          <a:latin typeface="+mn-lt"/>
          <a:ea typeface="+mn-ea"/>
          <a:cs typeface="+mn-cs"/>
        </a:defRPr>
      </a:lvl3pPr>
      <a:lvl4pPr marL="1780540" algn="l" defTabSz="1186815" rtl="0" eaLnBrk="1" latinLnBrk="0" hangingPunct="1">
        <a:defRPr sz="2335" kern="1200">
          <a:solidFill>
            <a:schemeClr val="tx1"/>
          </a:solidFill>
          <a:latin typeface="+mn-lt"/>
          <a:ea typeface="+mn-ea"/>
          <a:cs typeface="+mn-cs"/>
        </a:defRPr>
      </a:lvl4pPr>
      <a:lvl5pPr marL="2373630" algn="l" defTabSz="1186815" rtl="0" eaLnBrk="1" latinLnBrk="0" hangingPunct="1">
        <a:defRPr sz="2335" kern="1200">
          <a:solidFill>
            <a:schemeClr val="tx1"/>
          </a:solidFill>
          <a:latin typeface="+mn-lt"/>
          <a:ea typeface="+mn-ea"/>
          <a:cs typeface="+mn-cs"/>
        </a:defRPr>
      </a:lvl5pPr>
      <a:lvl6pPr marL="2967355" algn="l" defTabSz="1186815" rtl="0" eaLnBrk="1" latinLnBrk="0" hangingPunct="1">
        <a:defRPr sz="2335" kern="1200">
          <a:solidFill>
            <a:schemeClr val="tx1"/>
          </a:solidFill>
          <a:latin typeface="+mn-lt"/>
          <a:ea typeface="+mn-ea"/>
          <a:cs typeface="+mn-cs"/>
        </a:defRPr>
      </a:lvl6pPr>
      <a:lvl7pPr marL="3560445" algn="l" defTabSz="1186815" rtl="0" eaLnBrk="1" latinLnBrk="0" hangingPunct="1">
        <a:defRPr sz="2335" kern="1200">
          <a:solidFill>
            <a:schemeClr val="tx1"/>
          </a:solidFill>
          <a:latin typeface="+mn-lt"/>
          <a:ea typeface="+mn-ea"/>
          <a:cs typeface="+mn-cs"/>
        </a:defRPr>
      </a:lvl7pPr>
      <a:lvl8pPr marL="4154170" algn="l" defTabSz="1186815" rtl="0" eaLnBrk="1" latinLnBrk="0" hangingPunct="1">
        <a:defRPr sz="2335" kern="1200">
          <a:solidFill>
            <a:schemeClr val="tx1"/>
          </a:solidFill>
          <a:latin typeface="+mn-lt"/>
          <a:ea typeface="+mn-ea"/>
          <a:cs typeface="+mn-cs"/>
        </a:defRPr>
      </a:lvl8pPr>
      <a:lvl9pPr marL="4747260" algn="l" defTabSz="1186815" rtl="0" eaLnBrk="1" latinLnBrk="0" hangingPunct="1">
        <a:defRPr sz="2335"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TextBox 2"/>
          <p:cNvSpPr txBox="1"/>
          <p:nvPr userDrawn="1"/>
        </p:nvSpPr>
        <p:spPr>
          <a:xfrm>
            <a:off x="1095040" y="6356939"/>
            <a:ext cx="1462895" cy="230832"/>
          </a:xfrm>
          <a:prstGeom prst="rect">
            <a:avLst/>
          </a:prstGeom>
          <a:noFill/>
        </p:spPr>
        <p:txBody>
          <a:bodyPr wrap="square" rtlCol="0">
            <a:spAutoFit/>
          </a:bodyPr>
          <a:lstStyle/>
          <a:p>
            <a:pPr defTabSz="914400"/>
            <a:r>
              <a:rPr lang="en-US" sz="900" dirty="0">
                <a:solidFill>
                  <a:srgbClr val="1D1D1B"/>
                </a:solidFill>
                <a:cs typeface="Arial" panose="020B0604020202020204" pitchFamily="34" charset="0"/>
              </a:rPr>
              <a:t>Huawei Confidential</a:t>
            </a:r>
            <a:endParaRPr lang="en-US" sz="900" dirty="0">
              <a:solidFill>
                <a:srgbClr val="1D1D1B"/>
              </a:solidFill>
              <a:cs typeface="Arial" panose="020B0604020202020204" pitchFamily="34" charset="0"/>
            </a:endParaRPr>
          </a:p>
        </p:txBody>
      </p:sp>
      <p:sp>
        <p:nvSpPr>
          <p:cNvPr id="4" name="TextBox 3"/>
          <p:cNvSpPr txBox="1"/>
          <p:nvPr userDrawn="1"/>
        </p:nvSpPr>
        <p:spPr>
          <a:xfrm>
            <a:off x="733845" y="6402807"/>
            <a:ext cx="499534" cy="138499"/>
          </a:xfrm>
          <a:prstGeom prst="rect">
            <a:avLst/>
          </a:prstGeom>
          <a:noFill/>
        </p:spPr>
        <p:txBody>
          <a:bodyPr wrap="square" lIns="0" tIns="0" rIns="0" bIns="0" rtlCol="0">
            <a:spAutoFit/>
          </a:bodyPr>
          <a:lstStyle/>
          <a:p>
            <a:pPr defTabSz="890270">
              <a:defRPr/>
            </a:pPr>
            <a:fld id="{C3837181-38C6-AD4F-B8BA-B444770388BB}" type="slidenum">
              <a:rPr lang="en-US" sz="900" smtClean="0">
                <a:solidFill>
                  <a:srgbClr val="1D1D1B"/>
                </a:solidFill>
                <a:cs typeface="Arial" panose="020B0604020202020204" pitchFamily="34" charset="0"/>
              </a:rPr>
            </a:fld>
            <a:endParaRPr lang="en-US" sz="900" dirty="0">
              <a:solidFill>
                <a:srgbClr val="1D1D1B"/>
              </a:solidFill>
              <a:cs typeface="Arial" panose="020B0604020202020204" pitchFamily="34" charset="0"/>
            </a:endParaRPr>
          </a:p>
        </p:txBody>
      </p:sp>
      <p:grpSp>
        <p:nvGrpSpPr>
          <p:cNvPr id="88" name="Group 87"/>
          <p:cNvGrpSpPr>
            <a:grpSpLocks noChangeAspect="1"/>
          </p:cNvGrpSpPr>
          <p:nvPr userDrawn="1"/>
        </p:nvGrpSpPr>
        <p:grpSpPr>
          <a:xfrm>
            <a:off x="12285672" y="2625390"/>
            <a:ext cx="1962556" cy="4233515"/>
            <a:chOff x="5343885" y="-48857"/>
            <a:chExt cx="3263586" cy="7037279"/>
          </a:xfrm>
        </p:grpSpPr>
        <p:sp>
          <p:nvSpPr>
            <p:cNvPr id="89" name="矩形 13"/>
            <p:cNvSpPr/>
            <p:nvPr userDrawn="1"/>
          </p:nvSpPr>
          <p:spPr>
            <a:xfrm>
              <a:off x="5356401" y="1934171"/>
              <a:ext cx="791510" cy="664397"/>
            </a:xfrm>
            <a:prstGeom prst="rect">
              <a:avLst/>
            </a:prstGeom>
            <a:solidFill>
              <a:srgbClr val="C4005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RGB</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196/0/84</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90" name="文本框 15"/>
            <p:cNvSpPr txBox="1"/>
            <p:nvPr userDrawn="1"/>
          </p:nvSpPr>
          <p:spPr>
            <a:xfrm>
              <a:off x="5352723" y="1694497"/>
              <a:ext cx="1052647" cy="204645"/>
            </a:xfrm>
            <a:prstGeom prst="rect">
              <a:avLst/>
            </a:prstGeom>
            <a:noFill/>
          </p:spPr>
          <p:txBody>
            <a:bodyPr wrap="square" lIns="0" tIns="0" rIns="0" bIns="0" rtlCol="0" anchor="b" anchorCtr="0">
              <a:spAutoFit/>
            </a:bodyPr>
            <a:lstStyle/>
            <a:p>
              <a:pPr defTabSz="914400"/>
              <a:r>
                <a:rPr kumimoji="1" lang="zh-CN" altLang="en-US" sz="800" dirty="0">
                  <a:solidFill>
                    <a:srgbClr val="1D1D1A"/>
                  </a:solidFill>
                  <a:latin typeface="微软雅黑" panose="020B0503020204020204" pitchFamily="34" charset="-122"/>
                </a:rPr>
                <a:t>公司辅助色</a:t>
              </a:r>
              <a:endParaRPr kumimoji="1" lang="zh-CN" altLang="en-US" sz="800" dirty="0">
                <a:solidFill>
                  <a:srgbClr val="1D1D1A"/>
                </a:solidFill>
                <a:latin typeface="微软雅黑" panose="020B0503020204020204" pitchFamily="34" charset="-122"/>
              </a:endParaRPr>
            </a:p>
          </p:txBody>
        </p:sp>
        <p:sp>
          <p:nvSpPr>
            <p:cNvPr id="91" name="矩形 13"/>
            <p:cNvSpPr/>
            <p:nvPr userDrawn="1"/>
          </p:nvSpPr>
          <p:spPr>
            <a:xfrm>
              <a:off x="6184680" y="1934171"/>
              <a:ext cx="791510" cy="664397"/>
            </a:xfrm>
            <a:prstGeom prst="rect">
              <a:avLst/>
            </a:prstGeom>
            <a:solidFill>
              <a:srgbClr val="CB377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RGB</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203/55/120</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92" name="矩形 13"/>
            <p:cNvSpPr/>
            <p:nvPr userDrawn="1"/>
          </p:nvSpPr>
          <p:spPr>
            <a:xfrm>
              <a:off x="5356401" y="3403061"/>
              <a:ext cx="791510" cy="664397"/>
            </a:xfrm>
            <a:prstGeom prst="rect">
              <a:avLst/>
            </a:prstGeom>
            <a:solidFill>
              <a:srgbClr val="ED6D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RGB</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237/109/0</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93" name="矩形 13"/>
            <p:cNvSpPr/>
            <p:nvPr userDrawn="1"/>
          </p:nvSpPr>
          <p:spPr>
            <a:xfrm>
              <a:off x="6184680" y="2673360"/>
              <a:ext cx="791510" cy="664397"/>
            </a:xfrm>
            <a:prstGeom prst="rect">
              <a:avLst/>
            </a:prstGeom>
            <a:solidFill>
              <a:srgbClr val="9936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defRPr/>
              </a:pPr>
              <a:r>
                <a:rPr kumimoji="1" lang="en-US" altLang="zh-CN" sz="500" b="1" dirty="0">
                  <a:solidFill>
                    <a:srgbClr val="FFFFFF"/>
                  </a:solidFill>
                  <a:ea typeface="Arial" panose="020B0604020202020204" pitchFamily="34" charset="0"/>
                  <a:cs typeface="Arial" panose="020B0604020202020204" pitchFamily="34" charset="0"/>
                </a:rPr>
                <a:t>RGB</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153/54/54</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94" name="矩形 13"/>
            <p:cNvSpPr/>
            <p:nvPr userDrawn="1"/>
          </p:nvSpPr>
          <p:spPr>
            <a:xfrm>
              <a:off x="5356401" y="4866463"/>
              <a:ext cx="791510" cy="664397"/>
            </a:xfrm>
            <a:prstGeom prst="rect">
              <a:avLst/>
            </a:prstGeom>
            <a:solidFill>
              <a:srgbClr val="62B23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RGB </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98/178/48</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95" name="矩形 13"/>
            <p:cNvSpPr/>
            <p:nvPr userDrawn="1"/>
          </p:nvSpPr>
          <p:spPr>
            <a:xfrm>
              <a:off x="6184680" y="3415851"/>
              <a:ext cx="791510" cy="664397"/>
            </a:xfrm>
            <a:prstGeom prst="rect">
              <a:avLst/>
            </a:prstGeom>
            <a:solidFill>
              <a:srgbClr val="F2894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RGB</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242/137/68</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96" name="矩形 13"/>
            <p:cNvSpPr/>
            <p:nvPr userDrawn="1"/>
          </p:nvSpPr>
          <p:spPr>
            <a:xfrm>
              <a:off x="5353240" y="184963"/>
              <a:ext cx="791510" cy="664397"/>
            </a:xfrm>
            <a:prstGeom prst="rect">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PANTONE 185C</a:t>
              </a:r>
              <a:endParaRPr kumimoji="1" lang="en-US" altLang="zh-CN" sz="500" b="1" dirty="0">
                <a:solidFill>
                  <a:srgbClr val="FFFFFF"/>
                </a:solidFill>
                <a:ea typeface="Arial" panose="020B0604020202020204" pitchFamily="34" charset="0"/>
                <a:cs typeface="Arial" panose="020B0604020202020204" pitchFamily="34" charset="0"/>
              </a:endParaRPr>
            </a:p>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RGB </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199/0/11  </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97" name="文本框 15"/>
            <p:cNvSpPr txBox="1"/>
            <p:nvPr userDrawn="1"/>
          </p:nvSpPr>
          <p:spPr>
            <a:xfrm>
              <a:off x="5343885" y="-48857"/>
              <a:ext cx="726488" cy="204645"/>
            </a:xfrm>
            <a:prstGeom prst="rect">
              <a:avLst/>
            </a:prstGeom>
            <a:noFill/>
          </p:spPr>
          <p:txBody>
            <a:bodyPr wrap="square" lIns="0" tIns="0" rIns="0" bIns="0" rtlCol="0" anchor="b" anchorCtr="0">
              <a:spAutoFit/>
            </a:bodyPr>
            <a:lstStyle/>
            <a:p>
              <a:pPr defTabSz="914400"/>
              <a:r>
                <a:rPr kumimoji="1" lang="zh-CN" altLang="en-US" sz="800" dirty="0">
                  <a:solidFill>
                    <a:srgbClr val="1D1D1A"/>
                  </a:solidFill>
                  <a:latin typeface="微软雅黑" panose="020B0503020204020204" pitchFamily="34" charset="-122"/>
                </a:rPr>
                <a:t>公司色</a:t>
              </a:r>
              <a:endParaRPr kumimoji="1" lang="zh-CN" altLang="en-US" sz="800" dirty="0">
                <a:solidFill>
                  <a:srgbClr val="1D1D1A"/>
                </a:solidFill>
                <a:latin typeface="微软雅黑" panose="020B0503020204020204" pitchFamily="34" charset="-122"/>
              </a:endParaRPr>
            </a:p>
          </p:txBody>
        </p:sp>
        <p:sp>
          <p:nvSpPr>
            <p:cNvPr id="98" name="矩形 13"/>
            <p:cNvSpPr/>
            <p:nvPr userDrawn="1"/>
          </p:nvSpPr>
          <p:spPr>
            <a:xfrm>
              <a:off x="5352600" y="918047"/>
              <a:ext cx="791510" cy="664397"/>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PANTONE 186C</a:t>
              </a:r>
              <a:endParaRPr kumimoji="1" lang="en-US" altLang="zh-CN" sz="500" b="1" dirty="0">
                <a:solidFill>
                  <a:srgbClr val="FFFFFF"/>
                </a:solidFill>
                <a:ea typeface="Arial" panose="020B0604020202020204" pitchFamily="34" charset="0"/>
                <a:cs typeface="Arial" panose="020B0604020202020204" pitchFamily="34" charset="0"/>
              </a:endParaRPr>
            </a:p>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RGB</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200/16/46  </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99" name="矩形 13"/>
            <p:cNvSpPr/>
            <p:nvPr userDrawn="1"/>
          </p:nvSpPr>
          <p:spPr>
            <a:xfrm>
              <a:off x="5354164" y="2665974"/>
              <a:ext cx="791510" cy="664397"/>
            </a:xfrm>
            <a:prstGeom prst="rect">
              <a:avLst/>
            </a:prstGeom>
            <a:solidFill>
              <a:srgbClr val="7F00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RGB</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127/0/1</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100" name="矩形 13"/>
            <p:cNvSpPr/>
            <p:nvPr userDrawn="1"/>
          </p:nvSpPr>
          <p:spPr>
            <a:xfrm>
              <a:off x="5354164" y="4134866"/>
              <a:ext cx="791510" cy="664397"/>
            </a:xfrm>
            <a:prstGeom prst="rect">
              <a:avLst/>
            </a:prstGeom>
            <a:solidFill>
              <a:srgbClr val="FCC8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RGB</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52/200/0</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101" name="矩形 13"/>
            <p:cNvSpPr/>
            <p:nvPr userDrawn="1"/>
          </p:nvSpPr>
          <p:spPr>
            <a:xfrm>
              <a:off x="5354164" y="5596166"/>
              <a:ext cx="791510" cy="664397"/>
            </a:xfrm>
            <a:prstGeom prst="rect">
              <a:avLst/>
            </a:prstGeom>
            <a:solidFill>
              <a:srgbClr val="30B5C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RGB </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48/181/197</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102" name="矩形 13"/>
            <p:cNvSpPr/>
            <p:nvPr userDrawn="1"/>
          </p:nvSpPr>
          <p:spPr>
            <a:xfrm>
              <a:off x="6194511" y="4866463"/>
              <a:ext cx="791510" cy="664397"/>
            </a:xfrm>
            <a:prstGeom prst="rect">
              <a:avLst/>
            </a:prstGeom>
            <a:solidFill>
              <a:srgbClr val="81C15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RGB</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129/193/95</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103" name="矩形 13"/>
            <p:cNvSpPr/>
            <p:nvPr userDrawn="1"/>
          </p:nvSpPr>
          <p:spPr>
            <a:xfrm>
              <a:off x="6192274" y="4134866"/>
              <a:ext cx="791510" cy="664397"/>
            </a:xfrm>
            <a:prstGeom prst="rect">
              <a:avLst/>
            </a:prstGeom>
            <a:solidFill>
              <a:srgbClr val="FDD35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RGB</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253/211/81</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104" name="矩形 13"/>
            <p:cNvSpPr/>
            <p:nvPr userDrawn="1"/>
          </p:nvSpPr>
          <p:spPr>
            <a:xfrm>
              <a:off x="6192274" y="5596166"/>
              <a:ext cx="791510" cy="664397"/>
            </a:xfrm>
            <a:prstGeom prst="rect">
              <a:avLst/>
            </a:prstGeom>
            <a:solidFill>
              <a:srgbClr val="56C4D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RGB </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86/196/210</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105" name="矩形 13"/>
            <p:cNvSpPr/>
            <p:nvPr/>
          </p:nvSpPr>
          <p:spPr>
            <a:xfrm>
              <a:off x="6186245" y="184963"/>
              <a:ext cx="791510" cy="664397"/>
            </a:xfrm>
            <a:prstGeom prst="rect">
              <a:avLst/>
            </a:prstGeom>
            <a:solidFill>
              <a:srgbClr val="D339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RGB </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211/57/65</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106" name="矩形 13"/>
            <p:cNvSpPr/>
            <p:nvPr/>
          </p:nvSpPr>
          <p:spPr>
            <a:xfrm>
              <a:off x="6185604" y="918047"/>
              <a:ext cx="791510" cy="664397"/>
            </a:xfrm>
            <a:prstGeom prst="rect">
              <a:avLst/>
            </a:prstGeom>
            <a:solidFill>
              <a:srgbClr val="D3385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RGB </a:t>
              </a:r>
              <a:endParaRPr kumimoji="1" lang="en-US" altLang="zh-CN" sz="500" b="1" dirty="0">
                <a:solidFill>
                  <a:srgbClr val="FFFFFF"/>
                </a:solidFill>
                <a:ea typeface="Arial" panose="020B0604020202020204" pitchFamily="34" charset="0"/>
                <a:cs typeface="Arial" panose="020B0604020202020204" pitchFamily="34" charset="0"/>
              </a:endParaRPr>
            </a:p>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211/56/89</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107" name="矩形 13"/>
            <p:cNvSpPr/>
            <p:nvPr/>
          </p:nvSpPr>
          <p:spPr>
            <a:xfrm>
              <a:off x="6996262" y="1934171"/>
              <a:ext cx="791510" cy="664397"/>
            </a:xfrm>
            <a:prstGeom prst="rect">
              <a:avLst/>
            </a:prstGeom>
            <a:solidFill>
              <a:srgbClr val="DD80A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595757"/>
                  </a:solidFill>
                  <a:ea typeface="Arial" panose="020B0604020202020204" pitchFamily="34" charset="0"/>
                  <a:cs typeface="Arial" panose="020B0604020202020204" pitchFamily="34" charset="0"/>
                </a:rPr>
                <a:t>RGB 221/128/170</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108" name="矩形 13"/>
            <p:cNvSpPr/>
            <p:nvPr/>
          </p:nvSpPr>
          <p:spPr>
            <a:xfrm>
              <a:off x="6996262" y="2673360"/>
              <a:ext cx="791510" cy="664397"/>
            </a:xfrm>
            <a:prstGeom prst="rect">
              <a:avLst/>
            </a:prstGeom>
            <a:solidFill>
              <a:srgbClr val="BF808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defRPr/>
              </a:pPr>
              <a:r>
                <a:rPr kumimoji="1" lang="en-US" altLang="zh-CN" sz="500" b="1" dirty="0">
                  <a:solidFill>
                    <a:srgbClr val="595757"/>
                  </a:solidFill>
                  <a:ea typeface="Arial" panose="020B0604020202020204" pitchFamily="34" charset="0"/>
                  <a:cs typeface="Arial" panose="020B0604020202020204" pitchFamily="34" charset="0"/>
                </a:rPr>
                <a:t>RGB 191/128/130</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109" name="矩形 13"/>
            <p:cNvSpPr/>
            <p:nvPr/>
          </p:nvSpPr>
          <p:spPr>
            <a:xfrm>
              <a:off x="6996262" y="3415851"/>
              <a:ext cx="791510" cy="664397"/>
            </a:xfrm>
            <a:prstGeom prst="rect">
              <a:avLst/>
            </a:prstGeom>
            <a:solidFill>
              <a:srgbClr val="F6B78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595757"/>
                  </a:solidFill>
                  <a:ea typeface="Arial" panose="020B0604020202020204" pitchFamily="34" charset="0"/>
                  <a:cs typeface="Arial" panose="020B0604020202020204" pitchFamily="34" charset="0"/>
                </a:rPr>
                <a:t>RGB 246/183/140</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110" name="矩形 13"/>
            <p:cNvSpPr/>
            <p:nvPr/>
          </p:nvSpPr>
          <p:spPr>
            <a:xfrm>
              <a:off x="7006093" y="4866463"/>
              <a:ext cx="791510" cy="664397"/>
            </a:xfrm>
            <a:prstGeom prst="rect">
              <a:avLst/>
            </a:prstGeom>
            <a:solidFill>
              <a:srgbClr val="AFD89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595757"/>
                  </a:solidFill>
                  <a:ea typeface="Arial" panose="020B0604020202020204" pitchFamily="34" charset="0"/>
                  <a:cs typeface="Arial" panose="020B0604020202020204" pitchFamily="34" charset="0"/>
                </a:rPr>
                <a:t>RGB 176/216/156</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111" name="矩形 13"/>
            <p:cNvSpPr/>
            <p:nvPr/>
          </p:nvSpPr>
          <p:spPr>
            <a:xfrm>
              <a:off x="7003856" y="4134866"/>
              <a:ext cx="791510" cy="664397"/>
            </a:xfrm>
            <a:prstGeom prst="rect">
              <a:avLst/>
            </a:prstGeom>
            <a:solidFill>
              <a:srgbClr val="FDE39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595757"/>
                  </a:solidFill>
                  <a:ea typeface="Arial" panose="020B0604020202020204" pitchFamily="34" charset="0"/>
                  <a:cs typeface="Arial" panose="020B0604020202020204" pitchFamily="34" charset="0"/>
                </a:rPr>
                <a:t>RGB 253/227/181</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112" name="矩形 13"/>
            <p:cNvSpPr/>
            <p:nvPr/>
          </p:nvSpPr>
          <p:spPr>
            <a:xfrm>
              <a:off x="7003856" y="5596166"/>
              <a:ext cx="791510" cy="664397"/>
            </a:xfrm>
            <a:prstGeom prst="rect">
              <a:avLst/>
            </a:prstGeom>
            <a:solidFill>
              <a:srgbClr val="94DAE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595757"/>
                  </a:solidFill>
                  <a:ea typeface="Arial" panose="020B0604020202020204" pitchFamily="34" charset="0"/>
                  <a:cs typeface="Arial" panose="020B0604020202020204" pitchFamily="34" charset="0"/>
                </a:rPr>
                <a:t>RGB 148/218/226</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113" name="矩形 13"/>
            <p:cNvSpPr/>
            <p:nvPr/>
          </p:nvSpPr>
          <p:spPr>
            <a:xfrm>
              <a:off x="6997826" y="184963"/>
              <a:ext cx="791510" cy="664397"/>
            </a:xfrm>
            <a:prstGeom prst="rect">
              <a:avLst/>
            </a:prstGeom>
            <a:solidFill>
              <a:srgbClr val="E2818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595757"/>
                  </a:solidFill>
                  <a:ea typeface="Arial" panose="020B0604020202020204" pitchFamily="34" charset="0"/>
                  <a:cs typeface="Arial" panose="020B0604020202020204" pitchFamily="34" charset="0"/>
                </a:rPr>
                <a:t>RGB 226/129/137</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114" name="矩形 13"/>
            <p:cNvSpPr/>
            <p:nvPr/>
          </p:nvSpPr>
          <p:spPr>
            <a:xfrm>
              <a:off x="6997185" y="918047"/>
              <a:ext cx="791510" cy="664397"/>
            </a:xfrm>
            <a:prstGeom prst="rect">
              <a:avLst/>
            </a:prstGeom>
            <a:solidFill>
              <a:srgbClr val="E2819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595757"/>
                  </a:solidFill>
                  <a:ea typeface="Arial" panose="020B0604020202020204" pitchFamily="34" charset="0"/>
                  <a:cs typeface="Arial" panose="020B0604020202020204" pitchFamily="34" charset="0"/>
                </a:rPr>
                <a:t>RGB 226/129/152</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115" name="矩形 13"/>
            <p:cNvSpPr/>
            <p:nvPr userDrawn="1"/>
          </p:nvSpPr>
          <p:spPr>
            <a:xfrm>
              <a:off x="7806130" y="1934171"/>
              <a:ext cx="791510" cy="664397"/>
            </a:xfrm>
            <a:prstGeom prst="rect">
              <a:avLst/>
            </a:prstGeom>
            <a:solidFill>
              <a:srgbClr val="EBB3C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595757"/>
                  </a:solidFill>
                  <a:ea typeface="Arial" panose="020B0604020202020204" pitchFamily="34" charset="0"/>
                  <a:cs typeface="Arial" panose="020B0604020202020204" pitchFamily="34" charset="0"/>
                </a:rPr>
                <a:t>RGB 235/179/204</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116" name="矩形 13"/>
            <p:cNvSpPr/>
            <p:nvPr/>
          </p:nvSpPr>
          <p:spPr>
            <a:xfrm>
              <a:off x="7806130" y="2673360"/>
              <a:ext cx="791510" cy="664397"/>
            </a:xfrm>
            <a:prstGeom prst="rect">
              <a:avLst/>
            </a:prstGeom>
            <a:solidFill>
              <a:srgbClr val="D8B3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defRPr/>
              </a:pPr>
              <a:r>
                <a:rPr kumimoji="1" lang="en-US" altLang="zh-CN" sz="500" b="1" dirty="0">
                  <a:solidFill>
                    <a:srgbClr val="595757"/>
                  </a:solidFill>
                  <a:ea typeface="Arial" panose="020B0604020202020204" pitchFamily="34" charset="0"/>
                  <a:cs typeface="Arial" panose="020B0604020202020204" pitchFamily="34" charset="0"/>
                </a:rPr>
                <a:t>RGB 216/179/179</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117" name="矩形 13"/>
            <p:cNvSpPr/>
            <p:nvPr/>
          </p:nvSpPr>
          <p:spPr>
            <a:xfrm>
              <a:off x="7806130" y="3415851"/>
              <a:ext cx="791510" cy="664397"/>
            </a:xfrm>
            <a:prstGeom prst="rect">
              <a:avLst/>
            </a:prstGeom>
            <a:solidFill>
              <a:srgbClr val="FAD3B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595757"/>
                  </a:solidFill>
                  <a:ea typeface="Arial" panose="020B0604020202020204" pitchFamily="34" charset="0"/>
                  <a:cs typeface="Arial" panose="020B0604020202020204" pitchFamily="34" charset="0"/>
                </a:rPr>
                <a:t>RGB 250/211/187</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118" name="矩形 13"/>
            <p:cNvSpPr/>
            <p:nvPr/>
          </p:nvSpPr>
          <p:spPr>
            <a:xfrm>
              <a:off x="7815961" y="4866463"/>
              <a:ext cx="791510" cy="664397"/>
            </a:xfrm>
            <a:prstGeom prst="rect">
              <a:avLst/>
            </a:prstGeom>
            <a:solidFill>
              <a:srgbClr val="D0E8C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595757"/>
                  </a:solidFill>
                  <a:ea typeface="Arial" panose="020B0604020202020204" pitchFamily="34" charset="0"/>
                  <a:cs typeface="Arial" panose="020B0604020202020204" pitchFamily="34" charset="0"/>
                </a:rPr>
                <a:t>RGB 208/232/196</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119" name="矩形 13"/>
            <p:cNvSpPr/>
            <p:nvPr/>
          </p:nvSpPr>
          <p:spPr>
            <a:xfrm>
              <a:off x="7813724" y="4134866"/>
              <a:ext cx="791510" cy="664397"/>
            </a:xfrm>
            <a:prstGeom prst="rect">
              <a:avLst/>
            </a:prstGeom>
            <a:solidFill>
              <a:srgbClr val="FEEE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595757"/>
                  </a:solidFill>
                  <a:ea typeface="Arial" panose="020B0604020202020204" pitchFamily="34" charset="0"/>
                  <a:cs typeface="Arial" panose="020B0604020202020204" pitchFamily="34" charset="0"/>
                </a:rPr>
                <a:t>RGB 254/238/193</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120" name="矩形 13"/>
            <p:cNvSpPr/>
            <p:nvPr/>
          </p:nvSpPr>
          <p:spPr>
            <a:xfrm>
              <a:off x="7813724" y="5596166"/>
              <a:ext cx="791510" cy="664397"/>
            </a:xfrm>
            <a:prstGeom prst="rect">
              <a:avLst/>
            </a:prstGeom>
            <a:solidFill>
              <a:srgbClr val="BEE9E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595757"/>
                  </a:solidFill>
                  <a:ea typeface="Arial" panose="020B0604020202020204" pitchFamily="34" charset="0"/>
                  <a:cs typeface="Arial" panose="020B0604020202020204" pitchFamily="34" charset="0"/>
                </a:rPr>
                <a:t>RGB</a:t>
              </a:r>
              <a:br>
                <a:rPr kumimoji="1" lang="en-US" altLang="zh-CN" sz="500" b="1" dirty="0">
                  <a:solidFill>
                    <a:srgbClr val="595757"/>
                  </a:solidFill>
                  <a:ea typeface="Arial" panose="020B0604020202020204" pitchFamily="34" charset="0"/>
                  <a:cs typeface="Arial" panose="020B0604020202020204" pitchFamily="34" charset="0"/>
                </a:rPr>
              </a:br>
              <a:r>
                <a:rPr kumimoji="1" lang="en-US" altLang="zh-CN" sz="500" b="1" dirty="0">
                  <a:solidFill>
                    <a:srgbClr val="595757"/>
                  </a:solidFill>
                  <a:ea typeface="Arial" panose="020B0604020202020204" pitchFamily="34" charset="0"/>
                  <a:cs typeface="Arial" panose="020B0604020202020204" pitchFamily="34" charset="0"/>
                </a:rPr>
                <a:t>190/23/238</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121" name="矩形 13"/>
            <p:cNvSpPr/>
            <p:nvPr/>
          </p:nvSpPr>
          <p:spPr>
            <a:xfrm>
              <a:off x="7807694" y="184963"/>
              <a:ext cx="791510" cy="664397"/>
            </a:xfrm>
            <a:prstGeom prst="rect">
              <a:avLst/>
            </a:prstGeom>
            <a:solidFill>
              <a:srgbClr val="EEB3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595757"/>
                  </a:solidFill>
                  <a:ea typeface="Arial" panose="020B0604020202020204" pitchFamily="34" charset="0"/>
                  <a:cs typeface="Arial" panose="020B0604020202020204" pitchFamily="34" charset="0"/>
                </a:rPr>
                <a:t>RGB 239/178/184</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122" name="矩形 13"/>
            <p:cNvSpPr/>
            <p:nvPr/>
          </p:nvSpPr>
          <p:spPr>
            <a:xfrm>
              <a:off x="7807054" y="918047"/>
              <a:ext cx="791510" cy="664397"/>
            </a:xfrm>
            <a:prstGeom prst="rect">
              <a:avLst/>
            </a:prstGeom>
            <a:solidFill>
              <a:srgbClr val="EEB3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595757"/>
                  </a:solidFill>
                  <a:ea typeface="Arial" panose="020B0604020202020204" pitchFamily="34" charset="0"/>
                  <a:cs typeface="Arial" panose="020B0604020202020204" pitchFamily="34" charset="0"/>
                </a:rPr>
                <a:t>RGB 238/179/193</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123" name="矩形 13"/>
            <p:cNvSpPr/>
            <p:nvPr userDrawn="1"/>
          </p:nvSpPr>
          <p:spPr>
            <a:xfrm>
              <a:off x="5354169" y="6324025"/>
              <a:ext cx="513579" cy="664397"/>
            </a:xfrm>
            <a:prstGeom prst="rect">
              <a:avLst/>
            </a:prstGeom>
            <a:solidFill>
              <a:srgbClr val="22181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RGB </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35/24/21</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124" name="矩形 13"/>
            <p:cNvSpPr/>
            <p:nvPr userDrawn="1"/>
          </p:nvSpPr>
          <p:spPr>
            <a:xfrm>
              <a:off x="5900626" y="6324025"/>
              <a:ext cx="513579" cy="664397"/>
            </a:xfrm>
            <a:prstGeom prst="rect">
              <a:avLst/>
            </a:prstGeom>
            <a:solidFill>
              <a:srgbClr val="5957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RGB </a:t>
              </a:r>
              <a:endParaRPr kumimoji="1" lang="en-US" altLang="zh-CN" sz="500" b="1" dirty="0">
                <a:solidFill>
                  <a:srgbClr val="FFFFFF"/>
                </a:solidFill>
                <a:ea typeface="Arial" panose="020B0604020202020204" pitchFamily="34" charset="0"/>
                <a:cs typeface="Arial" panose="020B0604020202020204" pitchFamily="34" charset="0"/>
              </a:endParaRPr>
            </a:p>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89/87/87</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125" name="矩形 13"/>
            <p:cNvSpPr/>
            <p:nvPr userDrawn="1"/>
          </p:nvSpPr>
          <p:spPr>
            <a:xfrm>
              <a:off x="6450318" y="6324025"/>
              <a:ext cx="513579" cy="664397"/>
            </a:xfrm>
            <a:prstGeom prst="rect">
              <a:avLst/>
            </a:prstGeom>
            <a:solidFill>
              <a:srgbClr val="88888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RGB</a:t>
              </a:r>
              <a:endParaRPr kumimoji="1" lang="en-US" altLang="zh-CN" sz="500" b="1" dirty="0">
                <a:solidFill>
                  <a:srgbClr val="FFFFFF"/>
                </a:solidFill>
                <a:ea typeface="Arial" panose="020B0604020202020204" pitchFamily="34" charset="0"/>
                <a:cs typeface="Arial" panose="020B0604020202020204" pitchFamily="34" charset="0"/>
              </a:endParaRPr>
            </a:p>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137/137/</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137</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126" name="矩形 13"/>
            <p:cNvSpPr/>
            <p:nvPr userDrawn="1"/>
          </p:nvSpPr>
          <p:spPr>
            <a:xfrm>
              <a:off x="6998296" y="6324025"/>
              <a:ext cx="513579" cy="664397"/>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RGB</a:t>
              </a:r>
              <a:endParaRPr kumimoji="1" lang="en-US" altLang="zh-CN" sz="500" b="1" dirty="0">
                <a:solidFill>
                  <a:srgbClr val="FFFFFF"/>
                </a:solidFill>
                <a:ea typeface="Arial" panose="020B0604020202020204" pitchFamily="34" charset="0"/>
                <a:cs typeface="Arial" panose="020B0604020202020204" pitchFamily="34" charset="0"/>
              </a:endParaRPr>
            </a:p>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181/181/</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181</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127" name="矩形 13"/>
            <p:cNvSpPr/>
            <p:nvPr userDrawn="1"/>
          </p:nvSpPr>
          <p:spPr>
            <a:xfrm>
              <a:off x="7541580" y="6324025"/>
              <a:ext cx="513579" cy="664397"/>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595757"/>
                  </a:solidFill>
                  <a:ea typeface="Arial" panose="020B0604020202020204" pitchFamily="34" charset="0"/>
                  <a:cs typeface="Arial" panose="020B0604020202020204" pitchFamily="34" charset="0"/>
                </a:rPr>
                <a:t>RGB 221/221/</a:t>
              </a:r>
              <a:br>
                <a:rPr kumimoji="1" lang="en-US" altLang="zh-CN" sz="500" b="1" dirty="0">
                  <a:solidFill>
                    <a:srgbClr val="595757"/>
                  </a:solidFill>
                  <a:ea typeface="Arial" panose="020B0604020202020204" pitchFamily="34" charset="0"/>
                  <a:cs typeface="Arial" panose="020B0604020202020204" pitchFamily="34" charset="0"/>
                </a:rPr>
              </a:br>
              <a:r>
                <a:rPr kumimoji="1" lang="en-US" altLang="zh-CN" sz="500" b="1" dirty="0">
                  <a:solidFill>
                    <a:srgbClr val="595757"/>
                  </a:solidFill>
                  <a:ea typeface="Arial" panose="020B0604020202020204" pitchFamily="34" charset="0"/>
                  <a:cs typeface="Arial" panose="020B0604020202020204" pitchFamily="34" charset="0"/>
                </a:rPr>
                <a:t>221</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128" name="矩形 13"/>
            <p:cNvSpPr/>
            <p:nvPr userDrawn="1"/>
          </p:nvSpPr>
          <p:spPr>
            <a:xfrm>
              <a:off x="8083608" y="6324025"/>
              <a:ext cx="513579" cy="664397"/>
            </a:xfrm>
            <a:prstGeom prst="rect">
              <a:avLst/>
            </a:prstGeom>
            <a:solidFill>
              <a:srgbClr val="FFFFFF"/>
            </a:solidFill>
            <a:ln w="6350">
              <a:solidFill>
                <a:srgbClr val="B5B5B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595757"/>
                  </a:solidFill>
                  <a:ea typeface="Arial" panose="020B0604020202020204" pitchFamily="34" charset="0"/>
                  <a:cs typeface="Arial" panose="020B0604020202020204" pitchFamily="34" charset="0"/>
                </a:rPr>
                <a:t>RGB</a:t>
              </a:r>
              <a:endParaRPr kumimoji="1" lang="en-US" altLang="zh-CN" sz="500" b="1" dirty="0">
                <a:solidFill>
                  <a:srgbClr val="595757"/>
                </a:solidFill>
                <a:ea typeface="Arial" panose="020B0604020202020204" pitchFamily="34" charset="0"/>
                <a:cs typeface="Arial" panose="020B0604020202020204" pitchFamily="34" charset="0"/>
              </a:endParaRPr>
            </a:p>
            <a:p>
              <a:pPr algn="ctr" defTabSz="914400">
                <a:lnSpc>
                  <a:spcPts val="620"/>
                </a:lnSpc>
              </a:pPr>
              <a:r>
                <a:rPr kumimoji="1" lang="en-US" altLang="zh-CN" sz="500" b="1" dirty="0">
                  <a:solidFill>
                    <a:srgbClr val="595757"/>
                  </a:solidFill>
                  <a:ea typeface="Arial" panose="020B0604020202020204" pitchFamily="34" charset="0"/>
                  <a:cs typeface="Arial" panose="020B0604020202020204" pitchFamily="34" charset="0"/>
                </a:rPr>
                <a:t>255/255/</a:t>
              </a:r>
              <a:br>
                <a:rPr kumimoji="1" lang="en-US" altLang="zh-CN" sz="500" b="1" dirty="0">
                  <a:solidFill>
                    <a:srgbClr val="595757"/>
                  </a:solidFill>
                  <a:ea typeface="Arial" panose="020B0604020202020204" pitchFamily="34" charset="0"/>
                  <a:cs typeface="Arial" panose="020B0604020202020204" pitchFamily="34" charset="0"/>
                </a:rPr>
              </a:br>
              <a:r>
                <a:rPr kumimoji="1" lang="en-US" altLang="zh-CN" sz="500" b="1" dirty="0">
                  <a:solidFill>
                    <a:srgbClr val="595757"/>
                  </a:solidFill>
                  <a:ea typeface="Arial" panose="020B0604020202020204" pitchFamily="34" charset="0"/>
                  <a:cs typeface="Arial" panose="020B0604020202020204" pitchFamily="34" charset="0"/>
                </a:rPr>
                <a:t>255</a:t>
              </a:r>
              <a:endParaRPr kumimoji="1" lang="en-US" altLang="zh-CN" sz="500" b="1" dirty="0">
                <a:solidFill>
                  <a:srgbClr val="595757"/>
                </a:solidFill>
                <a:ea typeface="Arial" panose="020B0604020202020204" pitchFamily="34" charset="0"/>
                <a:cs typeface="Arial" panose="020B0604020202020204" pitchFamily="34" charset="0"/>
              </a:endParaRPr>
            </a:p>
          </p:txBody>
        </p:sp>
      </p:grpSp>
      <p:pic>
        <p:nvPicPr>
          <p:cNvPr id="47" name="Picture 4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92194" y="6323416"/>
            <a:ext cx="1270304" cy="275024"/>
          </a:xfrm>
          <a:prstGeom prst="rect">
            <a:avLst/>
          </a:prstGeom>
        </p:spPr>
      </p:pic>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Lst>
  <p:hf hdr="0" ftr="0" dt="0"/>
  <p:txStyles>
    <p:titleStyle>
      <a:lvl1pPr algn="l" defTabSz="1187450" rtl="0" eaLnBrk="1" latinLnBrk="0" hangingPunct="1">
        <a:lnSpc>
          <a:spcPct val="90000"/>
        </a:lnSpc>
        <a:spcBef>
          <a:spcPct val="0"/>
        </a:spcBef>
        <a:buNone/>
        <a:defRPr sz="5715" kern="1200">
          <a:solidFill>
            <a:schemeClr val="tx1"/>
          </a:solidFill>
          <a:latin typeface="+mj-lt"/>
          <a:ea typeface="+mj-ea"/>
          <a:cs typeface="+mj-cs"/>
        </a:defRPr>
      </a:lvl1pPr>
    </p:titleStyle>
    <p:bodyStyle>
      <a:lvl1pPr marL="296545" indent="-296545" algn="l" defTabSz="1187450" rtl="0" eaLnBrk="1" latinLnBrk="0" hangingPunct="1">
        <a:lnSpc>
          <a:spcPct val="90000"/>
        </a:lnSpc>
        <a:spcBef>
          <a:spcPts val="1300"/>
        </a:spcBef>
        <a:buFont typeface="Arial" panose="020B0604020202020204" pitchFamily="34" charset="0"/>
        <a:buChar char="•"/>
        <a:defRPr sz="3635" kern="1200">
          <a:solidFill>
            <a:schemeClr val="tx1"/>
          </a:solidFill>
          <a:latin typeface="+mn-lt"/>
          <a:ea typeface="+mn-ea"/>
          <a:cs typeface="+mn-cs"/>
        </a:defRPr>
      </a:lvl1pPr>
      <a:lvl2pPr marL="890270" indent="-296545" algn="l" defTabSz="1187450" rtl="0" eaLnBrk="1" latinLnBrk="0" hangingPunct="1">
        <a:lnSpc>
          <a:spcPct val="90000"/>
        </a:lnSpc>
        <a:spcBef>
          <a:spcPts val="650"/>
        </a:spcBef>
        <a:buFont typeface="Arial" panose="020B0604020202020204" pitchFamily="34" charset="0"/>
        <a:buChar char="•"/>
        <a:defRPr sz="3115" kern="1200">
          <a:solidFill>
            <a:schemeClr val="tx1"/>
          </a:solidFill>
          <a:latin typeface="+mn-lt"/>
          <a:ea typeface="+mn-ea"/>
          <a:cs typeface="+mn-cs"/>
        </a:defRPr>
      </a:lvl2pPr>
      <a:lvl3pPr marL="1483995" indent="-296545" algn="l" defTabSz="1187450" rtl="0" eaLnBrk="1" latinLnBrk="0" hangingPunct="1">
        <a:lnSpc>
          <a:spcPct val="90000"/>
        </a:lnSpc>
        <a:spcBef>
          <a:spcPts val="650"/>
        </a:spcBef>
        <a:buFont typeface="Arial" panose="020B0604020202020204" pitchFamily="34" charset="0"/>
        <a:buChar char="•"/>
        <a:defRPr sz="2595" kern="1200">
          <a:solidFill>
            <a:schemeClr val="tx1"/>
          </a:solidFill>
          <a:latin typeface="+mn-lt"/>
          <a:ea typeface="+mn-ea"/>
          <a:cs typeface="+mn-cs"/>
        </a:defRPr>
      </a:lvl3pPr>
      <a:lvl4pPr marL="2077720" indent="-296545" algn="l" defTabSz="1187450"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4pPr>
      <a:lvl5pPr marL="2671445" indent="-296545" algn="l" defTabSz="1187450"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5pPr>
      <a:lvl6pPr marL="3265170" indent="-296545" algn="l" defTabSz="1187450"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6pPr>
      <a:lvl7pPr marL="3858895" indent="-296545" algn="l" defTabSz="1187450"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7pPr>
      <a:lvl8pPr marL="4452620" indent="-296545" algn="l" defTabSz="1187450"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8pPr>
      <a:lvl9pPr marL="5046345" indent="-296545" algn="l" defTabSz="1187450"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9pPr>
    </p:bodyStyle>
    <p:otherStyle>
      <a:defPPr>
        <a:defRPr lang="en-US"/>
      </a:defPPr>
      <a:lvl1pPr marL="0" algn="l" defTabSz="1187450" rtl="0" eaLnBrk="1" latinLnBrk="0" hangingPunct="1">
        <a:defRPr sz="2335" kern="1200">
          <a:solidFill>
            <a:schemeClr val="tx1"/>
          </a:solidFill>
          <a:latin typeface="+mn-lt"/>
          <a:ea typeface="+mn-ea"/>
          <a:cs typeface="+mn-cs"/>
        </a:defRPr>
      </a:lvl1pPr>
      <a:lvl2pPr marL="593725" algn="l" defTabSz="1187450" rtl="0" eaLnBrk="1" latinLnBrk="0" hangingPunct="1">
        <a:defRPr sz="2335" kern="1200">
          <a:solidFill>
            <a:schemeClr val="tx1"/>
          </a:solidFill>
          <a:latin typeface="+mn-lt"/>
          <a:ea typeface="+mn-ea"/>
          <a:cs typeface="+mn-cs"/>
        </a:defRPr>
      </a:lvl2pPr>
      <a:lvl3pPr marL="1187450" algn="l" defTabSz="1187450" rtl="0" eaLnBrk="1" latinLnBrk="0" hangingPunct="1">
        <a:defRPr sz="2335" kern="1200">
          <a:solidFill>
            <a:schemeClr val="tx1"/>
          </a:solidFill>
          <a:latin typeface="+mn-lt"/>
          <a:ea typeface="+mn-ea"/>
          <a:cs typeface="+mn-cs"/>
        </a:defRPr>
      </a:lvl3pPr>
      <a:lvl4pPr marL="1781175" algn="l" defTabSz="1187450" rtl="0" eaLnBrk="1" latinLnBrk="0" hangingPunct="1">
        <a:defRPr sz="2335" kern="1200">
          <a:solidFill>
            <a:schemeClr val="tx1"/>
          </a:solidFill>
          <a:latin typeface="+mn-lt"/>
          <a:ea typeface="+mn-ea"/>
          <a:cs typeface="+mn-cs"/>
        </a:defRPr>
      </a:lvl4pPr>
      <a:lvl5pPr marL="2374900" algn="l" defTabSz="1187450" rtl="0" eaLnBrk="1" latinLnBrk="0" hangingPunct="1">
        <a:defRPr sz="2335" kern="1200">
          <a:solidFill>
            <a:schemeClr val="tx1"/>
          </a:solidFill>
          <a:latin typeface="+mn-lt"/>
          <a:ea typeface="+mn-ea"/>
          <a:cs typeface="+mn-cs"/>
        </a:defRPr>
      </a:lvl5pPr>
      <a:lvl6pPr marL="2968625" algn="l" defTabSz="1187450" rtl="0" eaLnBrk="1" latinLnBrk="0" hangingPunct="1">
        <a:defRPr sz="2335" kern="1200">
          <a:solidFill>
            <a:schemeClr val="tx1"/>
          </a:solidFill>
          <a:latin typeface="+mn-lt"/>
          <a:ea typeface="+mn-ea"/>
          <a:cs typeface="+mn-cs"/>
        </a:defRPr>
      </a:lvl6pPr>
      <a:lvl7pPr marL="3561715" algn="l" defTabSz="1187450" rtl="0" eaLnBrk="1" latinLnBrk="0" hangingPunct="1">
        <a:defRPr sz="2335" kern="1200">
          <a:solidFill>
            <a:schemeClr val="tx1"/>
          </a:solidFill>
          <a:latin typeface="+mn-lt"/>
          <a:ea typeface="+mn-ea"/>
          <a:cs typeface="+mn-cs"/>
        </a:defRPr>
      </a:lvl7pPr>
      <a:lvl8pPr marL="4155440" algn="l" defTabSz="1187450" rtl="0" eaLnBrk="1" latinLnBrk="0" hangingPunct="1">
        <a:defRPr sz="2335" kern="1200">
          <a:solidFill>
            <a:schemeClr val="tx1"/>
          </a:solidFill>
          <a:latin typeface="+mn-lt"/>
          <a:ea typeface="+mn-ea"/>
          <a:cs typeface="+mn-cs"/>
        </a:defRPr>
      </a:lvl8pPr>
      <a:lvl9pPr marL="4749165" algn="l" defTabSz="1187450" rtl="0" eaLnBrk="1" latinLnBrk="0" hangingPunct="1">
        <a:defRPr sz="2335"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TextBox 2"/>
          <p:cNvSpPr txBox="1"/>
          <p:nvPr userDrawn="1"/>
        </p:nvSpPr>
        <p:spPr>
          <a:xfrm>
            <a:off x="1095041" y="6356939"/>
            <a:ext cx="1462895" cy="230832"/>
          </a:xfrm>
          <a:prstGeom prst="rect">
            <a:avLst/>
          </a:prstGeom>
          <a:noFill/>
        </p:spPr>
        <p:txBody>
          <a:bodyPr wrap="square" rtlCol="0">
            <a:spAutoFit/>
          </a:bodyPr>
          <a:lstStyle/>
          <a:p>
            <a:pPr defTabSz="913765"/>
            <a:r>
              <a:rPr lang="en-US" sz="900" dirty="0">
                <a:solidFill>
                  <a:srgbClr val="1D1D1B"/>
                </a:solidFill>
                <a:cs typeface="Arial" panose="020B0604020202020204" pitchFamily="34" charset="0"/>
              </a:rPr>
              <a:t>Huawei Confidential</a:t>
            </a:r>
            <a:endParaRPr lang="en-US" sz="900" dirty="0">
              <a:solidFill>
                <a:srgbClr val="1D1D1B"/>
              </a:solidFill>
              <a:cs typeface="Arial" panose="020B0604020202020204" pitchFamily="34" charset="0"/>
            </a:endParaRPr>
          </a:p>
        </p:txBody>
      </p:sp>
      <p:sp>
        <p:nvSpPr>
          <p:cNvPr id="4" name="TextBox 3"/>
          <p:cNvSpPr txBox="1"/>
          <p:nvPr userDrawn="1"/>
        </p:nvSpPr>
        <p:spPr>
          <a:xfrm>
            <a:off x="733846" y="6402809"/>
            <a:ext cx="499534" cy="138499"/>
          </a:xfrm>
          <a:prstGeom prst="rect">
            <a:avLst/>
          </a:prstGeom>
          <a:noFill/>
        </p:spPr>
        <p:txBody>
          <a:bodyPr wrap="square" lIns="0" tIns="0" rIns="0" bIns="0" rtlCol="0">
            <a:spAutoFit/>
          </a:bodyPr>
          <a:lstStyle/>
          <a:p>
            <a:pPr defTabSz="890270">
              <a:defRPr/>
            </a:pPr>
            <a:fld id="{C3837181-38C6-AD4F-B8BA-B444770388BB}" type="slidenum">
              <a:rPr lang="en-US" sz="900">
                <a:solidFill>
                  <a:srgbClr val="1D1D1B"/>
                </a:solidFill>
                <a:cs typeface="Arial" panose="020B0604020202020204" pitchFamily="34" charset="0"/>
              </a:rPr>
            </a:fld>
            <a:endParaRPr lang="en-US" sz="900" dirty="0">
              <a:solidFill>
                <a:srgbClr val="1D1D1B"/>
              </a:solidFill>
              <a:cs typeface="Arial" panose="020B0604020202020204" pitchFamily="34" charset="0"/>
            </a:endParaRPr>
          </a:p>
        </p:txBody>
      </p:sp>
      <p:grpSp>
        <p:nvGrpSpPr>
          <p:cNvPr id="88" name="Group 87"/>
          <p:cNvGrpSpPr>
            <a:grpSpLocks noChangeAspect="1"/>
          </p:cNvGrpSpPr>
          <p:nvPr userDrawn="1"/>
        </p:nvGrpSpPr>
        <p:grpSpPr>
          <a:xfrm>
            <a:off x="12285672" y="2625392"/>
            <a:ext cx="1962556" cy="4233515"/>
            <a:chOff x="5343885" y="-48857"/>
            <a:chExt cx="3263586" cy="7037279"/>
          </a:xfrm>
        </p:grpSpPr>
        <p:sp>
          <p:nvSpPr>
            <p:cNvPr id="89" name="矩形 13"/>
            <p:cNvSpPr/>
            <p:nvPr userDrawn="1"/>
          </p:nvSpPr>
          <p:spPr>
            <a:xfrm>
              <a:off x="5356401" y="1934171"/>
              <a:ext cx="791510" cy="664397"/>
            </a:xfrm>
            <a:prstGeom prst="rect">
              <a:avLst/>
            </a:prstGeom>
            <a:solidFill>
              <a:srgbClr val="C4005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FFFFFF"/>
                  </a:solidFill>
                  <a:ea typeface="Arial" panose="020B0604020202020204" pitchFamily="34" charset="0"/>
                  <a:cs typeface="Arial" panose="020B0604020202020204" pitchFamily="34" charset="0"/>
                </a:rPr>
                <a:t>RGB</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196/0/84</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90" name="文本框 15"/>
            <p:cNvSpPr txBox="1"/>
            <p:nvPr userDrawn="1"/>
          </p:nvSpPr>
          <p:spPr>
            <a:xfrm>
              <a:off x="5352723" y="1694497"/>
              <a:ext cx="1052647" cy="204645"/>
            </a:xfrm>
            <a:prstGeom prst="rect">
              <a:avLst/>
            </a:prstGeom>
            <a:noFill/>
          </p:spPr>
          <p:txBody>
            <a:bodyPr wrap="square" lIns="0" tIns="0" rIns="0" bIns="0" rtlCol="0" anchor="b" anchorCtr="0">
              <a:spAutoFit/>
            </a:bodyPr>
            <a:lstStyle/>
            <a:p>
              <a:pPr defTabSz="913765"/>
              <a:r>
                <a:rPr kumimoji="1" lang="zh-CN" altLang="en-US" sz="800" dirty="0">
                  <a:solidFill>
                    <a:srgbClr val="1D1D1A"/>
                  </a:solidFill>
                  <a:latin typeface="微软雅黑" panose="020B0503020204020204" pitchFamily="34" charset="-122"/>
                </a:rPr>
                <a:t>公司辅助色</a:t>
              </a:r>
              <a:endParaRPr kumimoji="1" lang="zh-CN" altLang="en-US" sz="800" dirty="0">
                <a:solidFill>
                  <a:srgbClr val="1D1D1A"/>
                </a:solidFill>
                <a:latin typeface="微软雅黑" panose="020B0503020204020204" pitchFamily="34" charset="-122"/>
              </a:endParaRPr>
            </a:p>
          </p:txBody>
        </p:sp>
        <p:sp>
          <p:nvSpPr>
            <p:cNvPr id="91" name="矩形 13"/>
            <p:cNvSpPr/>
            <p:nvPr userDrawn="1"/>
          </p:nvSpPr>
          <p:spPr>
            <a:xfrm>
              <a:off x="6184680" y="1934171"/>
              <a:ext cx="791510" cy="664397"/>
            </a:xfrm>
            <a:prstGeom prst="rect">
              <a:avLst/>
            </a:prstGeom>
            <a:solidFill>
              <a:srgbClr val="CB377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FFFFFF"/>
                  </a:solidFill>
                  <a:ea typeface="Arial" panose="020B0604020202020204" pitchFamily="34" charset="0"/>
                  <a:cs typeface="Arial" panose="020B0604020202020204" pitchFamily="34" charset="0"/>
                </a:rPr>
                <a:t>RGB</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203/55/120</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92" name="矩形 13"/>
            <p:cNvSpPr/>
            <p:nvPr userDrawn="1"/>
          </p:nvSpPr>
          <p:spPr>
            <a:xfrm>
              <a:off x="5356401" y="3403061"/>
              <a:ext cx="791510" cy="664397"/>
            </a:xfrm>
            <a:prstGeom prst="rect">
              <a:avLst/>
            </a:prstGeom>
            <a:solidFill>
              <a:srgbClr val="ED6D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FFFFFF"/>
                  </a:solidFill>
                  <a:ea typeface="Arial" panose="020B0604020202020204" pitchFamily="34" charset="0"/>
                  <a:cs typeface="Arial" panose="020B0604020202020204" pitchFamily="34" charset="0"/>
                </a:rPr>
                <a:t>RGB</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237/109/0</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93" name="矩形 13"/>
            <p:cNvSpPr/>
            <p:nvPr userDrawn="1"/>
          </p:nvSpPr>
          <p:spPr>
            <a:xfrm>
              <a:off x="6184680" y="2673360"/>
              <a:ext cx="791510" cy="664397"/>
            </a:xfrm>
            <a:prstGeom prst="rect">
              <a:avLst/>
            </a:prstGeom>
            <a:solidFill>
              <a:srgbClr val="9936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defRPr/>
              </a:pPr>
              <a:r>
                <a:rPr kumimoji="1" lang="en-US" altLang="zh-CN" sz="500" b="1" dirty="0">
                  <a:solidFill>
                    <a:srgbClr val="FFFFFF"/>
                  </a:solidFill>
                  <a:ea typeface="Arial" panose="020B0604020202020204" pitchFamily="34" charset="0"/>
                  <a:cs typeface="Arial" panose="020B0604020202020204" pitchFamily="34" charset="0"/>
                </a:rPr>
                <a:t>RGB</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153/54/54</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94" name="矩形 13"/>
            <p:cNvSpPr/>
            <p:nvPr userDrawn="1"/>
          </p:nvSpPr>
          <p:spPr>
            <a:xfrm>
              <a:off x="5356401" y="4866463"/>
              <a:ext cx="791510" cy="664397"/>
            </a:xfrm>
            <a:prstGeom prst="rect">
              <a:avLst/>
            </a:prstGeom>
            <a:solidFill>
              <a:srgbClr val="62B23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FFFFFF"/>
                  </a:solidFill>
                  <a:ea typeface="Arial" panose="020B0604020202020204" pitchFamily="34" charset="0"/>
                  <a:cs typeface="Arial" panose="020B0604020202020204" pitchFamily="34" charset="0"/>
                </a:rPr>
                <a:t>RGB </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98/178/48</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95" name="矩形 13"/>
            <p:cNvSpPr/>
            <p:nvPr userDrawn="1"/>
          </p:nvSpPr>
          <p:spPr>
            <a:xfrm>
              <a:off x="6184680" y="3415851"/>
              <a:ext cx="791510" cy="664397"/>
            </a:xfrm>
            <a:prstGeom prst="rect">
              <a:avLst/>
            </a:prstGeom>
            <a:solidFill>
              <a:srgbClr val="F2894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FFFFFF"/>
                  </a:solidFill>
                  <a:ea typeface="Arial" panose="020B0604020202020204" pitchFamily="34" charset="0"/>
                  <a:cs typeface="Arial" panose="020B0604020202020204" pitchFamily="34" charset="0"/>
                </a:rPr>
                <a:t>RGB</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242/137/68</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96" name="矩形 13"/>
            <p:cNvSpPr/>
            <p:nvPr userDrawn="1"/>
          </p:nvSpPr>
          <p:spPr>
            <a:xfrm>
              <a:off x="5353240" y="184963"/>
              <a:ext cx="791510" cy="664397"/>
            </a:xfrm>
            <a:prstGeom prst="rect">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FFFFFF"/>
                  </a:solidFill>
                  <a:ea typeface="Arial" panose="020B0604020202020204" pitchFamily="34" charset="0"/>
                  <a:cs typeface="Arial" panose="020B0604020202020204" pitchFamily="34" charset="0"/>
                </a:rPr>
                <a:t>PANTONE 185C</a:t>
              </a:r>
              <a:endParaRPr kumimoji="1" lang="en-US" altLang="zh-CN" sz="500" b="1" dirty="0">
                <a:solidFill>
                  <a:srgbClr val="FFFFFF"/>
                </a:solidFill>
                <a:ea typeface="Arial" panose="020B0604020202020204" pitchFamily="34" charset="0"/>
                <a:cs typeface="Arial" panose="020B0604020202020204" pitchFamily="34" charset="0"/>
              </a:endParaRPr>
            </a:p>
            <a:p>
              <a:pPr algn="ctr" defTabSz="913765">
                <a:lnSpc>
                  <a:spcPts val="620"/>
                </a:lnSpc>
              </a:pPr>
              <a:r>
                <a:rPr kumimoji="1" lang="en-US" altLang="zh-CN" sz="500" b="1" dirty="0">
                  <a:solidFill>
                    <a:srgbClr val="FFFFFF"/>
                  </a:solidFill>
                  <a:ea typeface="Arial" panose="020B0604020202020204" pitchFamily="34" charset="0"/>
                  <a:cs typeface="Arial" panose="020B0604020202020204" pitchFamily="34" charset="0"/>
                </a:rPr>
                <a:t>RGB </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199/0/11  </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97" name="文本框 15"/>
            <p:cNvSpPr txBox="1"/>
            <p:nvPr userDrawn="1"/>
          </p:nvSpPr>
          <p:spPr>
            <a:xfrm>
              <a:off x="5343885" y="-48857"/>
              <a:ext cx="726488" cy="204645"/>
            </a:xfrm>
            <a:prstGeom prst="rect">
              <a:avLst/>
            </a:prstGeom>
            <a:noFill/>
          </p:spPr>
          <p:txBody>
            <a:bodyPr wrap="square" lIns="0" tIns="0" rIns="0" bIns="0" rtlCol="0" anchor="b" anchorCtr="0">
              <a:spAutoFit/>
            </a:bodyPr>
            <a:lstStyle/>
            <a:p>
              <a:pPr defTabSz="913765"/>
              <a:r>
                <a:rPr kumimoji="1" lang="zh-CN" altLang="en-US" sz="800" dirty="0">
                  <a:solidFill>
                    <a:srgbClr val="1D1D1A"/>
                  </a:solidFill>
                  <a:latin typeface="微软雅黑" panose="020B0503020204020204" pitchFamily="34" charset="-122"/>
                </a:rPr>
                <a:t>公司色</a:t>
              </a:r>
              <a:endParaRPr kumimoji="1" lang="zh-CN" altLang="en-US" sz="800" dirty="0">
                <a:solidFill>
                  <a:srgbClr val="1D1D1A"/>
                </a:solidFill>
                <a:latin typeface="微软雅黑" panose="020B0503020204020204" pitchFamily="34" charset="-122"/>
              </a:endParaRPr>
            </a:p>
          </p:txBody>
        </p:sp>
        <p:sp>
          <p:nvSpPr>
            <p:cNvPr id="98" name="矩形 13"/>
            <p:cNvSpPr/>
            <p:nvPr userDrawn="1"/>
          </p:nvSpPr>
          <p:spPr>
            <a:xfrm>
              <a:off x="5352600" y="918047"/>
              <a:ext cx="791510" cy="664397"/>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FFFFFF"/>
                  </a:solidFill>
                  <a:ea typeface="Arial" panose="020B0604020202020204" pitchFamily="34" charset="0"/>
                  <a:cs typeface="Arial" panose="020B0604020202020204" pitchFamily="34" charset="0"/>
                </a:rPr>
                <a:t>PANTONE 186C</a:t>
              </a:r>
              <a:endParaRPr kumimoji="1" lang="en-US" altLang="zh-CN" sz="500" b="1" dirty="0">
                <a:solidFill>
                  <a:srgbClr val="FFFFFF"/>
                </a:solidFill>
                <a:ea typeface="Arial" panose="020B0604020202020204" pitchFamily="34" charset="0"/>
                <a:cs typeface="Arial" panose="020B0604020202020204" pitchFamily="34" charset="0"/>
              </a:endParaRPr>
            </a:p>
            <a:p>
              <a:pPr algn="ctr" defTabSz="913765">
                <a:lnSpc>
                  <a:spcPts val="620"/>
                </a:lnSpc>
              </a:pPr>
              <a:r>
                <a:rPr kumimoji="1" lang="en-US" altLang="zh-CN" sz="500" b="1" dirty="0">
                  <a:solidFill>
                    <a:srgbClr val="FFFFFF"/>
                  </a:solidFill>
                  <a:ea typeface="Arial" panose="020B0604020202020204" pitchFamily="34" charset="0"/>
                  <a:cs typeface="Arial" panose="020B0604020202020204" pitchFamily="34" charset="0"/>
                </a:rPr>
                <a:t>RGB</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200/16/46  </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99" name="矩形 13"/>
            <p:cNvSpPr/>
            <p:nvPr userDrawn="1"/>
          </p:nvSpPr>
          <p:spPr>
            <a:xfrm>
              <a:off x="5354164" y="2665974"/>
              <a:ext cx="791510" cy="664397"/>
            </a:xfrm>
            <a:prstGeom prst="rect">
              <a:avLst/>
            </a:prstGeom>
            <a:solidFill>
              <a:srgbClr val="7F00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FFFFFF"/>
                  </a:solidFill>
                  <a:ea typeface="Arial" panose="020B0604020202020204" pitchFamily="34" charset="0"/>
                  <a:cs typeface="Arial" panose="020B0604020202020204" pitchFamily="34" charset="0"/>
                </a:rPr>
                <a:t>RGB</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127/0/1</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100" name="矩形 13"/>
            <p:cNvSpPr/>
            <p:nvPr userDrawn="1"/>
          </p:nvSpPr>
          <p:spPr>
            <a:xfrm>
              <a:off x="5354164" y="4134866"/>
              <a:ext cx="791510" cy="664397"/>
            </a:xfrm>
            <a:prstGeom prst="rect">
              <a:avLst/>
            </a:prstGeom>
            <a:solidFill>
              <a:srgbClr val="FCC8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FFFFFF"/>
                  </a:solidFill>
                  <a:ea typeface="Arial" panose="020B0604020202020204" pitchFamily="34" charset="0"/>
                  <a:cs typeface="Arial" panose="020B0604020202020204" pitchFamily="34" charset="0"/>
                </a:rPr>
                <a:t>RGB</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52/200/0</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101" name="矩形 13"/>
            <p:cNvSpPr/>
            <p:nvPr userDrawn="1"/>
          </p:nvSpPr>
          <p:spPr>
            <a:xfrm>
              <a:off x="5354164" y="5596166"/>
              <a:ext cx="791510" cy="664397"/>
            </a:xfrm>
            <a:prstGeom prst="rect">
              <a:avLst/>
            </a:prstGeom>
            <a:solidFill>
              <a:srgbClr val="30B5C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FFFFFF"/>
                  </a:solidFill>
                  <a:ea typeface="Arial" panose="020B0604020202020204" pitchFamily="34" charset="0"/>
                  <a:cs typeface="Arial" panose="020B0604020202020204" pitchFamily="34" charset="0"/>
                </a:rPr>
                <a:t>RGB </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48/181/197</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102" name="矩形 13"/>
            <p:cNvSpPr/>
            <p:nvPr userDrawn="1"/>
          </p:nvSpPr>
          <p:spPr>
            <a:xfrm>
              <a:off x="6194511" y="4866463"/>
              <a:ext cx="791510" cy="664397"/>
            </a:xfrm>
            <a:prstGeom prst="rect">
              <a:avLst/>
            </a:prstGeom>
            <a:solidFill>
              <a:srgbClr val="81C15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FFFFFF"/>
                  </a:solidFill>
                  <a:ea typeface="Arial" panose="020B0604020202020204" pitchFamily="34" charset="0"/>
                  <a:cs typeface="Arial" panose="020B0604020202020204" pitchFamily="34" charset="0"/>
                </a:rPr>
                <a:t>RGB</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129/193/95</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103" name="矩形 13"/>
            <p:cNvSpPr/>
            <p:nvPr userDrawn="1"/>
          </p:nvSpPr>
          <p:spPr>
            <a:xfrm>
              <a:off x="6192274" y="4134866"/>
              <a:ext cx="791510" cy="664397"/>
            </a:xfrm>
            <a:prstGeom prst="rect">
              <a:avLst/>
            </a:prstGeom>
            <a:solidFill>
              <a:srgbClr val="FDD35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FFFFFF"/>
                  </a:solidFill>
                  <a:ea typeface="Arial" panose="020B0604020202020204" pitchFamily="34" charset="0"/>
                  <a:cs typeface="Arial" panose="020B0604020202020204" pitchFamily="34" charset="0"/>
                </a:rPr>
                <a:t>RGB</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253/211/81</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104" name="矩形 13"/>
            <p:cNvSpPr/>
            <p:nvPr userDrawn="1"/>
          </p:nvSpPr>
          <p:spPr>
            <a:xfrm>
              <a:off x="6192274" y="5596166"/>
              <a:ext cx="791510" cy="664397"/>
            </a:xfrm>
            <a:prstGeom prst="rect">
              <a:avLst/>
            </a:prstGeom>
            <a:solidFill>
              <a:srgbClr val="56C4D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FFFFFF"/>
                  </a:solidFill>
                  <a:ea typeface="Arial" panose="020B0604020202020204" pitchFamily="34" charset="0"/>
                  <a:cs typeface="Arial" panose="020B0604020202020204" pitchFamily="34" charset="0"/>
                </a:rPr>
                <a:t>RGB </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86/196/210</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105" name="矩形 13"/>
            <p:cNvSpPr/>
            <p:nvPr/>
          </p:nvSpPr>
          <p:spPr>
            <a:xfrm>
              <a:off x="6186245" y="184963"/>
              <a:ext cx="791510" cy="664397"/>
            </a:xfrm>
            <a:prstGeom prst="rect">
              <a:avLst/>
            </a:prstGeom>
            <a:solidFill>
              <a:srgbClr val="D339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FFFFFF"/>
                  </a:solidFill>
                  <a:ea typeface="Arial" panose="020B0604020202020204" pitchFamily="34" charset="0"/>
                  <a:cs typeface="Arial" panose="020B0604020202020204" pitchFamily="34" charset="0"/>
                </a:rPr>
                <a:t>RGB </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211/57/65</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106" name="矩形 13"/>
            <p:cNvSpPr/>
            <p:nvPr/>
          </p:nvSpPr>
          <p:spPr>
            <a:xfrm>
              <a:off x="6185604" y="918047"/>
              <a:ext cx="791510" cy="664397"/>
            </a:xfrm>
            <a:prstGeom prst="rect">
              <a:avLst/>
            </a:prstGeom>
            <a:solidFill>
              <a:srgbClr val="D3385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FFFFFF"/>
                  </a:solidFill>
                  <a:ea typeface="Arial" panose="020B0604020202020204" pitchFamily="34" charset="0"/>
                  <a:cs typeface="Arial" panose="020B0604020202020204" pitchFamily="34" charset="0"/>
                </a:rPr>
                <a:t>RGB </a:t>
              </a:r>
              <a:endParaRPr kumimoji="1" lang="en-US" altLang="zh-CN" sz="500" b="1" dirty="0">
                <a:solidFill>
                  <a:srgbClr val="FFFFFF"/>
                </a:solidFill>
                <a:ea typeface="Arial" panose="020B0604020202020204" pitchFamily="34" charset="0"/>
                <a:cs typeface="Arial" panose="020B0604020202020204" pitchFamily="34" charset="0"/>
              </a:endParaRPr>
            </a:p>
            <a:p>
              <a:pPr algn="ctr" defTabSz="913765">
                <a:lnSpc>
                  <a:spcPts val="620"/>
                </a:lnSpc>
              </a:pPr>
              <a:r>
                <a:rPr kumimoji="1" lang="en-US" altLang="zh-CN" sz="500" b="1" dirty="0">
                  <a:solidFill>
                    <a:srgbClr val="FFFFFF"/>
                  </a:solidFill>
                  <a:ea typeface="Arial" panose="020B0604020202020204" pitchFamily="34" charset="0"/>
                  <a:cs typeface="Arial" panose="020B0604020202020204" pitchFamily="34" charset="0"/>
                </a:rPr>
                <a:t>211/56/89</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107" name="矩形 13"/>
            <p:cNvSpPr/>
            <p:nvPr/>
          </p:nvSpPr>
          <p:spPr>
            <a:xfrm>
              <a:off x="6996262" y="1934171"/>
              <a:ext cx="791510" cy="664397"/>
            </a:xfrm>
            <a:prstGeom prst="rect">
              <a:avLst/>
            </a:prstGeom>
            <a:solidFill>
              <a:srgbClr val="DD80A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595757"/>
                  </a:solidFill>
                  <a:ea typeface="Arial" panose="020B0604020202020204" pitchFamily="34" charset="0"/>
                  <a:cs typeface="Arial" panose="020B0604020202020204" pitchFamily="34" charset="0"/>
                </a:rPr>
                <a:t>RGB 221/128/170</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108" name="矩形 13"/>
            <p:cNvSpPr/>
            <p:nvPr/>
          </p:nvSpPr>
          <p:spPr>
            <a:xfrm>
              <a:off x="6996262" y="2673360"/>
              <a:ext cx="791510" cy="664397"/>
            </a:xfrm>
            <a:prstGeom prst="rect">
              <a:avLst/>
            </a:prstGeom>
            <a:solidFill>
              <a:srgbClr val="BF808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defRPr/>
              </a:pPr>
              <a:r>
                <a:rPr kumimoji="1" lang="en-US" altLang="zh-CN" sz="500" b="1" dirty="0">
                  <a:solidFill>
                    <a:srgbClr val="595757"/>
                  </a:solidFill>
                  <a:ea typeface="Arial" panose="020B0604020202020204" pitchFamily="34" charset="0"/>
                  <a:cs typeface="Arial" panose="020B0604020202020204" pitchFamily="34" charset="0"/>
                </a:rPr>
                <a:t>RGB 191/128/130</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109" name="矩形 13"/>
            <p:cNvSpPr/>
            <p:nvPr/>
          </p:nvSpPr>
          <p:spPr>
            <a:xfrm>
              <a:off x="6996262" y="3415851"/>
              <a:ext cx="791510" cy="664397"/>
            </a:xfrm>
            <a:prstGeom prst="rect">
              <a:avLst/>
            </a:prstGeom>
            <a:solidFill>
              <a:srgbClr val="F6B78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595757"/>
                  </a:solidFill>
                  <a:ea typeface="Arial" panose="020B0604020202020204" pitchFamily="34" charset="0"/>
                  <a:cs typeface="Arial" panose="020B0604020202020204" pitchFamily="34" charset="0"/>
                </a:rPr>
                <a:t>RGB 246/183/140</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110" name="矩形 13"/>
            <p:cNvSpPr/>
            <p:nvPr/>
          </p:nvSpPr>
          <p:spPr>
            <a:xfrm>
              <a:off x="7006093" y="4866463"/>
              <a:ext cx="791510" cy="664397"/>
            </a:xfrm>
            <a:prstGeom prst="rect">
              <a:avLst/>
            </a:prstGeom>
            <a:solidFill>
              <a:srgbClr val="AFD89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595757"/>
                  </a:solidFill>
                  <a:ea typeface="Arial" panose="020B0604020202020204" pitchFamily="34" charset="0"/>
                  <a:cs typeface="Arial" panose="020B0604020202020204" pitchFamily="34" charset="0"/>
                </a:rPr>
                <a:t>RGB 176/216/156</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111" name="矩形 13"/>
            <p:cNvSpPr/>
            <p:nvPr/>
          </p:nvSpPr>
          <p:spPr>
            <a:xfrm>
              <a:off x="7003856" y="4134866"/>
              <a:ext cx="791510" cy="664397"/>
            </a:xfrm>
            <a:prstGeom prst="rect">
              <a:avLst/>
            </a:prstGeom>
            <a:solidFill>
              <a:srgbClr val="FDE39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595757"/>
                  </a:solidFill>
                  <a:ea typeface="Arial" panose="020B0604020202020204" pitchFamily="34" charset="0"/>
                  <a:cs typeface="Arial" panose="020B0604020202020204" pitchFamily="34" charset="0"/>
                </a:rPr>
                <a:t>RGB 253/227/181</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112" name="矩形 13"/>
            <p:cNvSpPr/>
            <p:nvPr/>
          </p:nvSpPr>
          <p:spPr>
            <a:xfrm>
              <a:off x="7003856" y="5596166"/>
              <a:ext cx="791510" cy="664397"/>
            </a:xfrm>
            <a:prstGeom prst="rect">
              <a:avLst/>
            </a:prstGeom>
            <a:solidFill>
              <a:srgbClr val="94DAE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595757"/>
                  </a:solidFill>
                  <a:ea typeface="Arial" panose="020B0604020202020204" pitchFamily="34" charset="0"/>
                  <a:cs typeface="Arial" panose="020B0604020202020204" pitchFamily="34" charset="0"/>
                </a:rPr>
                <a:t>RGB 148/218/226</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113" name="矩形 13"/>
            <p:cNvSpPr/>
            <p:nvPr/>
          </p:nvSpPr>
          <p:spPr>
            <a:xfrm>
              <a:off x="6997826" y="184963"/>
              <a:ext cx="791510" cy="664397"/>
            </a:xfrm>
            <a:prstGeom prst="rect">
              <a:avLst/>
            </a:prstGeom>
            <a:solidFill>
              <a:srgbClr val="E2818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595757"/>
                  </a:solidFill>
                  <a:ea typeface="Arial" panose="020B0604020202020204" pitchFamily="34" charset="0"/>
                  <a:cs typeface="Arial" panose="020B0604020202020204" pitchFamily="34" charset="0"/>
                </a:rPr>
                <a:t>RGB 226/129/137</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114" name="矩形 13"/>
            <p:cNvSpPr/>
            <p:nvPr/>
          </p:nvSpPr>
          <p:spPr>
            <a:xfrm>
              <a:off x="6997185" y="918047"/>
              <a:ext cx="791510" cy="664397"/>
            </a:xfrm>
            <a:prstGeom prst="rect">
              <a:avLst/>
            </a:prstGeom>
            <a:solidFill>
              <a:srgbClr val="E2819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595757"/>
                  </a:solidFill>
                  <a:ea typeface="Arial" panose="020B0604020202020204" pitchFamily="34" charset="0"/>
                  <a:cs typeface="Arial" panose="020B0604020202020204" pitchFamily="34" charset="0"/>
                </a:rPr>
                <a:t>RGB 226/129/152</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115" name="矩形 13"/>
            <p:cNvSpPr/>
            <p:nvPr userDrawn="1"/>
          </p:nvSpPr>
          <p:spPr>
            <a:xfrm>
              <a:off x="7806130" y="1934171"/>
              <a:ext cx="791510" cy="664397"/>
            </a:xfrm>
            <a:prstGeom prst="rect">
              <a:avLst/>
            </a:prstGeom>
            <a:solidFill>
              <a:srgbClr val="EBB3C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595757"/>
                  </a:solidFill>
                  <a:ea typeface="Arial" panose="020B0604020202020204" pitchFamily="34" charset="0"/>
                  <a:cs typeface="Arial" panose="020B0604020202020204" pitchFamily="34" charset="0"/>
                </a:rPr>
                <a:t>RGB 235/179/204</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116" name="矩形 13"/>
            <p:cNvSpPr/>
            <p:nvPr/>
          </p:nvSpPr>
          <p:spPr>
            <a:xfrm>
              <a:off x="7806130" y="2673360"/>
              <a:ext cx="791510" cy="664397"/>
            </a:xfrm>
            <a:prstGeom prst="rect">
              <a:avLst/>
            </a:prstGeom>
            <a:solidFill>
              <a:srgbClr val="D8B3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defRPr/>
              </a:pPr>
              <a:r>
                <a:rPr kumimoji="1" lang="en-US" altLang="zh-CN" sz="500" b="1" dirty="0">
                  <a:solidFill>
                    <a:srgbClr val="595757"/>
                  </a:solidFill>
                  <a:ea typeface="Arial" panose="020B0604020202020204" pitchFamily="34" charset="0"/>
                  <a:cs typeface="Arial" panose="020B0604020202020204" pitchFamily="34" charset="0"/>
                </a:rPr>
                <a:t>RGB 216/179/179</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117" name="矩形 13"/>
            <p:cNvSpPr/>
            <p:nvPr/>
          </p:nvSpPr>
          <p:spPr>
            <a:xfrm>
              <a:off x="7806130" y="3415851"/>
              <a:ext cx="791510" cy="664397"/>
            </a:xfrm>
            <a:prstGeom prst="rect">
              <a:avLst/>
            </a:prstGeom>
            <a:solidFill>
              <a:srgbClr val="FAD3B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595757"/>
                  </a:solidFill>
                  <a:ea typeface="Arial" panose="020B0604020202020204" pitchFamily="34" charset="0"/>
                  <a:cs typeface="Arial" panose="020B0604020202020204" pitchFamily="34" charset="0"/>
                </a:rPr>
                <a:t>RGB 250/211/187</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118" name="矩形 13"/>
            <p:cNvSpPr/>
            <p:nvPr/>
          </p:nvSpPr>
          <p:spPr>
            <a:xfrm>
              <a:off x="7815961" y="4866463"/>
              <a:ext cx="791510" cy="664397"/>
            </a:xfrm>
            <a:prstGeom prst="rect">
              <a:avLst/>
            </a:prstGeom>
            <a:solidFill>
              <a:srgbClr val="D0E8C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595757"/>
                  </a:solidFill>
                  <a:ea typeface="Arial" panose="020B0604020202020204" pitchFamily="34" charset="0"/>
                  <a:cs typeface="Arial" panose="020B0604020202020204" pitchFamily="34" charset="0"/>
                </a:rPr>
                <a:t>RGB 208/232/196</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119" name="矩形 13"/>
            <p:cNvSpPr/>
            <p:nvPr/>
          </p:nvSpPr>
          <p:spPr>
            <a:xfrm>
              <a:off x="7813724" y="4134866"/>
              <a:ext cx="791510" cy="664397"/>
            </a:xfrm>
            <a:prstGeom prst="rect">
              <a:avLst/>
            </a:prstGeom>
            <a:solidFill>
              <a:srgbClr val="FEEE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595757"/>
                  </a:solidFill>
                  <a:ea typeface="Arial" panose="020B0604020202020204" pitchFamily="34" charset="0"/>
                  <a:cs typeface="Arial" panose="020B0604020202020204" pitchFamily="34" charset="0"/>
                </a:rPr>
                <a:t>RGB 254/238/193</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120" name="矩形 13"/>
            <p:cNvSpPr/>
            <p:nvPr/>
          </p:nvSpPr>
          <p:spPr>
            <a:xfrm>
              <a:off x="7813724" y="5596166"/>
              <a:ext cx="791510" cy="664397"/>
            </a:xfrm>
            <a:prstGeom prst="rect">
              <a:avLst/>
            </a:prstGeom>
            <a:solidFill>
              <a:srgbClr val="BEE9E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595757"/>
                  </a:solidFill>
                  <a:ea typeface="Arial" panose="020B0604020202020204" pitchFamily="34" charset="0"/>
                  <a:cs typeface="Arial" panose="020B0604020202020204" pitchFamily="34" charset="0"/>
                </a:rPr>
                <a:t>RGB</a:t>
              </a:r>
              <a:br>
                <a:rPr kumimoji="1" lang="en-US" altLang="zh-CN" sz="500" b="1" dirty="0">
                  <a:solidFill>
                    <a:srgbClr val="595757"/>
                  </a:solidFill>
                  <a:ea typeface="Arial" panose="020B0604020202020204" pitchFamily="34" charset="0"/>
                  <a:cs typeface="Arial" panose="020B0604020202020204" pitchFamily="34" charset="0"/>
                </a:rPr>
              </a:br>
              <a:r>
                <a:rPr kumimoji="1" lang="en-US" altLang="zh-CN" sz="500" b="1" dirty="0">
                  <a:solidFill>
                    <a:srgbClr val="595757"/>
                  </a:solidFill>
                  <a:ea typeface="Arial" panose="020B0604020202020204" pitchFamily="34" charset="0"/>
                  <a:cs typeface="Arial" panose="020B0604020202020204" pitchFamily="34" charset="0"/>
                </a:rPr>
                <a:t>190/23/238</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121" name="矩形 13"/>
            <p:cNvSpPr/>
            <p:nvPr/>
          </p:nvSpPr>
          <p:spPr>
            <a:xfrm>
              <a:off x="7807694" y="184963"/>
              <a:ext cx="791510" cy="664397"/>
            </a:xfrm>
            <a:prstGeom prst="rect">
              <a:avLst/>
            </a:prstGeom>
            <a:solidFill>
              <a:srgbClr val="EEB3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595757"/>
                  </a:solidFill>
                  <a:ea typeface="Arial" panose="020B0604020202020204" pitchFamily="34" charset="0"/>
                  <a:cs typeface="Arial" panose="020B0604020202020204" pitchFamily="34" charset="0"/>
                </a:rPr>
                <a:t>RGB 239/178/184</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122" name="矩形 13"/>
            <p:cNvSpPr/>
            <p:nvPr/>
          </p:nvSpPr>
          <p:spPr>
            <a:xfrm>
              <a:off x="7807054" y="918047"/>
              <a:ext cx="791510" cy="664397"/>
            </a:xfrm>
            <a:prstGeom prst="rect">
              <a:avLst/>
            </a:prstGeom>
            <a:solidFill>
              <a:srgbClr val="EEB3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595757"/>
                  </a:solidFill>
                  <a:ea typeface="Arial" panose="020B0604020202020204" pitchFamily="34" charset="0"/>
                  <a:cs typeface="Arial" panose="020B0604020202020204" pitchFamily="34" charset="0"/>
                </a:rPr>
                <a:t>RGB 238/179/193</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123" name="矩形 13"/>
            <p:cNvSpPr/>
            <p:nvPr userDrawn="1"/>
          </p:nvSpPr>
          <p:spPr>
            <a:xfrm>
              <a:off x="5354169" y="6324025"/>
              <a:ext cx="513579" cy="664397"/>
            </a:xfrm>
            <a:prstGeom prst="rect">
              <a:avLst/>
            </a:prstGeom>
            <a:solidFill>
              <a:srgbClr val="22181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FFFFFF"/>
                  </a:solidFill>
                  <a:ea typeface="Arial" panose="020B0604020202020204" pitchFamily="34" charset="0"/>
                  <a:cs typeface="Arial" panose="020B0604020202020204" pitchFamily="34" charset="0"/>
                </a:rPr>
                <a:t>RGB </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35/24/21</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124" name="矩形 13"/>
            <p:cNvSpPr/>
            <p:nvPr userDrawn="1"/>
          </p:nvSpPr>
          <p:spPr>
            <a:xfrm>
              <a:off x="5900626" y="6324025"/>
              <a:ext cx="513579" cy="664397"/>
            </a:xfrm>
            <a:prstGeom prst="rect">
              <a:avLst/>
            </a:prstGeom>
            <a:solidFill>
              <a:srgbClr val="5957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FFFFFF"/>
                  </a:solidFill>
                  <a:ea typeface="Arial" panose="020B0604020202020204" pitchFamily="34" charset="0"/>
                  <a:cs typeface="Arial" panose="020B0604020202020204" pitchFamily="34" charset="0"/>
                </a:rPr>
                <a:t>RGB </a:t>
              </a:r>
              <a:endParaRPr kumimoji="1" lang="en-US" altLang="zh-CN" sz="500" b="1" dirty="0">
                <a:solidFill>
                  <a:srgbClr val="FFFFFF"/>
                </a:solidFill>
                <a:ea typeface="Arial" panose="020B0604020202020204" pitchFamily="34" charset="0"/>
                <a:cs typeface="Arial" panose="020B0604020202020204" pitchFamily="34" charset="0"/>
              </a:endParaRPr>
            </a:p>
            <a:p>
              <a:pPr algn="ctr" defTabSz="913765">
                <a:lnSpc>
                  <a:spcPts val="620"/>
                </a:lnSpc>
              </a:pPr>
              <a:r>
                <a:rPr kumimoji="1" lang="en-US" altLang="zh-CN" sz="500" b="1" dirty="0">
                  <a:solidFill>
                    <a:srgbClr val="FFFFFF"/>
                  </a:solidFill>
                  <a:ea typeface="Arial" panose="020B0604020202020204" pitchFamily="34" charset="0"/>
                  <a:cs typeface="Arial" panose="020B0604020202020204" pitchFamily="34" charset="0"/>
                </a:rPr>
                <a:t>89/87/87</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125" name="矩形 13"/>
            <p:cNvSpPr/>
            <p:nvPr userDrawn="1"/>
          </p:nvSpPr>
          <p:spPr>
            <a:xfrm>
              <a:off x="6450318" y="6324025"/>
              <a:ext cx="513579" cy="664397"/>
            </a:xfrm>
            <a:prstGeom prst="rect">
              <a:avLst/>
            </a:prstGeom>
            <a:solidFill>
              <a:srgbClr val="88888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FFFFFF"/>
                  </a:solidFill>
                  <a:ea typeface="Arial" panose="020B0604020202020204" pitchFamily="34" charset="0"/>
                  <a:cs typeface="Arial" panose="020B0604020202020204" pitchFamily="34" charset="0"/>
                </a:rPr>
                <a:t>RGB</a:t>
              </a:r>
              <a:endParaRPr kumimoji="1" lang="en-US" altLang="zh-CN" sz="500" b="1" dirty="0">
                <a:solidFill>
                  <a:srgbClr val="FFFFFF"/>
                </a:solidFill>
                <a:ea typeface="Arial" panose="020B0604020202020204" pitchFamily="34" charset="0"/>
                <a:cs typeface="Arial" panose="020B0604020202020204" pitchFamily="34" charset="0"/>
              </a:endParaRPr>
            </a:p>
            <a:p>
              <a:pPr algn="ctr" defTabSz="913765">
                <a:lnSpc>
                  <a:spcPts val="620"/>
                </a:lnSpc>
              </a:pPr>
              <a:r>
                <a:rPr kumimoji="1" lang="en-US" altLang="zh-CN" sz="500" b="1" dirty="0">
                  <a:solidFill>
                    <a:srgbClr val="FFFFFF"/>
                  </a:solidFill>
                  <a:ea typeface="Arial" panose="020B0604020202020204" pitchFamily="34" charset="0"/>
                  <a:cs typeface="Arial" panose="020B0604020202020204" pitchFamily="34" charset="0"/>
                </a:rPr>
                <a:t>137/137/</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137</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126" name="矩形 13"/>
            <p:cNvSpPr/>
            <p:nvPr userDrawn="1"/>
          </p:nvSpPr>
          <p:spPr>
            <a:xfrm>
              <a:off x="6998296" y="6324025"/>
              <a:ext cx="513579" cy="664397"/>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FFFFFF"/>
                  </a:solidFill>
                  <a:ea typeface="Arial" panose="020B0604020202020204" pitchFamily="34" charset="0"/>
                  <a:cs typeface="Arial" panose="020B0604020202020204" pitchFamily="34" charset="0"/>
                </a:rPr>
                <a:t>RGB</a:t>
              </a:r>
              <a:endParaRPr kumimoji="1" lang="en-US" altLang="zh-CN" sz="500" b="1" dirty="0">
                <a:solidFill>
                  <a:srgbClr val="FFFFFF"/>
                </a:solidFill>
                <a:ea typeface="Arial" panose="020B0604020202020204" pitchFamily="34" charset="0"/>
                <a:cs typeface="Arial" panose="020B0604020202020204" pitchFamily="34" charset="0"/>
              </a:endParaRPr>
            </a:p>
            <a:p>
              <a:pPr algn="ctr" defTabSz="913765">
                <a:lnSpc>
                  <a:spcPts val="620"/>
                </a:lnSpc>
              </a:pPr>
              <a:r>
                <a:rPr kumimoji="1" lang="en-US" altLang="zh-CN" sz="500" b="1" dirty="0">
                  <a:solidFill>
                    <a:srgbClr val="FFFFFF"/>
                  </a:solidFill>
                  <a:ea typeface="Arial" panose="020B0604020202020204" pitchFamily="34" charset="0"/>
                  <a:cs typeface="Arial" panose="020B0604020202020204" pitchFamily="34" charset="0"/>
                </a:rPr>
                <a:t>181/181/</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181</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127" name="矩形 13"/>
            <p:cNvSpPr/>
            <p:nvPr userDrawn="1"/>
          </p:nvSpPr>
          <p:spPr>
            <a:xfrm>
              <a:off x="7541580" y="6324025"/>
              <a:ext cx="513579" cy="664397"/>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595757"/>
                  </a:solidFill>
                  <a:ea typeface="Arial" panose="020B0604020202020204" pitchFamily="34" charset="0"/>
                  <a:cs typeface="Arial" panose="020B0604020202020204" pitchFamily="34" charset="0"/>
                </a:rPr>
                <a:t>RGB 221/221/</a:t>
              </a:r>
              <a:br>
                <a:rPr kumimoji="1" lang="en-US" altLang="zh-CN" sz="500" b="1" dirty="0">
                  <a:solidFill>
                    <a:srgbClr val="595757"/>
                  </a:solidFill>
                  <a:ea typeface="Arial" panose="020B0604020202020204" pitchFamily="34" charset="0"/>
                  <a:cs typeface="Arial" panose="020B0604020202020204" pitchFamily="34" charset="0"/>
                </a:rPr>
              </a:br>
              <a:r>
                <a:rPr kumimoji="1" lang="en-US" altLang="zh-CN" sz="500" b="1" dirty="0">
                  <a:solidFill>
                    <a:srgbClr val="595757"/>
                  </a:solidFill>
                  <a:ea typeface="Arial" panose="020B0604020202020204" pitchFamily="34" charset="0"/>
                  <a:cs typeface="Arial" panose="020B0604020202020204" pitchFamily="34" charset="0"/>
                </a:rPr>
                <a:t>221</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128" name="矩形 13"/>
            <p:cNvSpPr/>
            <p:nvPr userDrawn="1"/>
          </p:nvSpPr>
          <p:spPr>
            <a:xfrm>
              <a:off x="8083608" y="6324025"/>
              <a:ext cx="513579" cy="664397"/>
            </a:xfrm>
            <a:prstGeom prst="rect">
              <a:avLst/>
            </a:prstGeom>
            <a:solidFill>
              <a:srgbClr val="FFFFFF"/>
            </a:solidFill>
            <a:ln w="6350">
              <a:solidFill>
                <a:srgbClr val="B5B5B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65">
                <a:lnSpc>
                  <a:spcPts val="620"/>
                </a:lnSpc>
              </a:pPr>
              <a:r>
                <a:rPr kumimoji="1" lang="en-US" altLang="zh-CN" sz="500" b="1" dirty="0">
                  <a:solidFill>
                    <a:srgbClr val="595757"/>
                  </a:solidFill>
                  <a:ea typeface="Arial" panose="020B0604020202020204" pitchFamily="34" charset="0"/>
                  <a:cs typeface="Arial" panose="020B0604020202020204" pitchFamily="34" charset="0"/>
                </a:rPr>
                <a:t>RGB</a:t>
              </a:r>
              <a:endParaRPr kumimoji="1" lang="en-US" altLang="zh-CN" sz="500" b="1" dirty="0">
                <a:solidFill>
                  <a:srgbClr val="595757"/>
                </a:solidFill>
                <a:ea typeface="Arial" panose="020B0604020202020204" pitchFamily="34" charset="0"/>
                <a:cs typeface="Arial" panose="020B0604020202020204" pitchFamily="34" charset="0"/>
              </a:endParaRPr>
            </a:p>
            <a:p>
              <a:pPr algn="ctr" defTabSz="913765">
                <a:lnSpc>
                  <a:spcPts val="620"/>
                </a:lnSpc>
              </a:pPr>
              <a:r>
                <a:rPr kumimoji="1" lang="en-US" altLang="zh-CN" sz="500" b="1" dirty="0">
                  <a:solidFill>
                    <a:srgbClr val="595757"/>
                  </a:solidFill>
                  <a:ea typeface="Arial" panose="020B0604020202020204" pitchFamily="34" charset="0"/>
                  <a:cs typeface="Arial" panose="020B0604020202020204" pitchFamily="34" charset="0"/>
                </a:rPr>
                <a:t>255/255/</a:t>
              </a:r>
              <a:br>
                <a:rPr kumimoji="1" lang="en-US" altLang="zh-CN" sz="500" b="1" dirty="0">
                  <a:solidFill>
                    <a:srgbClr val="595757"/>
                  </a:solidFill>
                  <a:ea typeface="Arial" panose="020B0604020202020204" pitchFamily="34" charset="0"/>
                  <a:cs typeface="Arial" panose="020B0604020202020204" pitchFamily="34" charset="0"/>
                </a:rPr>
              </a:br>
              <a:r>
                <a:rPr kumimoji="1" lang="en-US" altLang="zh-CN" sz="500" b="1" dirty="0">
                  <a:solidFill>
                    <a:srgbClr val="595757"/>
                  </a:solidFill>
                  <a:ea typeface="Arial" panose="020B0604020202020204" pitchFamily="34" charset="0"/>
                  <a:cs typeface="Arial" panose="020B0604020202020204" pitchFamily="34" charset="0"/>
                </a:rPr>
                <a:t>255</a:t>
              </a:r>
              <a:endParaRPr kumimoji="1" lang="en-US" altLang="zh-CN" sz="500" b="1" dirty="0">
                <a:solidFill>
                  <a:srgbClr val="595757"/>
                </a:solidFill>
                <a:ea typeface="Arial" panose="020B0604020202020204" pitchFamily="34" charset="0"/>
                <a:cs typeface="Arial" panose="020B0604020202020204" pitchFamily="34" charset="0"/>
              </a:endParaRPr>
            </a:p>
          </p:txBody>
        </p:sp>
      </p:grpSp>
      <p:pic>
        <p:nvPicPr>
          <p:cNvPr id="47" name="Picture 46"/>
          <p:cNvPicPr>
            <a:picLocks noChangeAspect="1"/>
          </p:cNvPicPr>
          <p:nvPr userDrawn="1"/>
        </p:nvPicPr>
        <p:blipFill>
          <a:blip r:embed="rId6" cstate="screen"/>
          <a:stretch>
            <a:fillRect/>
          </a:stretch>
        </p:blipFill>
        <p:spPr>
          <a:xfrm>
            <a:off x="10192194" y="6323416"/>
            <a:ext cx="1270304" cy="275024"/>
          </a:xfrm>
          <a:prstGeom prst="rect">
            <a:avLst/>
          </a:prstGeom>
        </p:spPr>
      </p:pic>
    </p:spTree>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Lst>
  <p:hf hdr="0" ftr="0" dt="0"/>
  <p:txStyles>
    <p:titleStyle>
      <a:lvl1pPr algn="l" defTabSz="1186815" rtl="0" eaLnBrk="1" latinLnBrk="0" hangingPunct="1">
        <a:lnSpc>
          <a:spcPct val="90000"/>
        </a:lnSpc>
        <a:spcBef>
          <a:spcPct val="0"/>
        </a:spcBef>
        <a:buNone/>
        <a:defRPr sz="5710" kern="1200">
          <a:solidFill>
            <a:schemeClr val="tx1"/>
          </a:solidFill>
          <a:latin typeface="+mj-lt"/>
          <a:ea typeface="+mj-ea"/>
          <a:cs typeface="+mj-cs"/>
        </a:defRPr>
      </a:lvl1pPr>
    </p:titleStyle>
    <p:bodyStyle>
      <a:lvl1pPr marL="296545" indent="-296545" algn="l" defTabSz="1186815" rtl="0" eaLnBrk="1" latinLnBrk="0" hangingPunct="1">
        <a:lnSpc>
          <a:spcPct val="90000"/>
        </a:lnSpc>
        <a:spcBef>
          <a:spcPts val="1295"/>
        </a:spcBef>
        <a:buFont typeface="Arial" panose="020B0604020202020204" pitchFamily="34" charset="0"/>
        <a:buChar char="•"/>
        <a:defRPr sz="3635" kern="1200">
          <a:solidFill>
            <a:schemeClr val="tx1"/>
          </a:solidFill>
          <a:latin typeface="+mn-lt"/>
          <a:ea typeface="+mn-ea"/>
          <a:cs typeface="+mn-cs"/>
        </a:defRPr>
      </a:lvl1pPr>
      <a:lvl2pPr marL="890270" indent="-296545" algn="l" defTabSz="1186815" rtl="0" eaLnBrk="1" latinLnBrk="0" hangingPunct="1">
        <a:lnSpc>
          <a:spcPct val="90000"/>
        </a:lnSpc>
        <a:spcBef>
          <a:spcPts val="650"/>
        </a:spcBef>
        <a:buFont typeface="Arial" panose="020B0604020202020204" pitchFamily="34" charset="0"/>
        <a:buChar char="•"/>
        <a:defRPr sz="3115" kern="1200">
          <a:solidFill>
            <a:schemeClr val="tx1"/>
          </a:solidFill>
          <a:latin typeface="+mn-lt"/>
          <a:ea typeface="+mn-ea"/>
          <a:cs typeface="+mn-cs"/>
        </a:defRPr>
      </a:lvl2pPr>
      <a:lvl3pPr marL="1483360" indent="-296545" algn="l" defTabSz="1186815" rtl="0" eaLnBrk="1" latinLnBrk="0" hangingPunct="1">
        <a:lnSpc>
          <a:spcPct val="90000"/>
        </a:lnSpc>
        <a:spcBef>
          <a:spcPts val="650"/>
        </a:spcBef>
        <a:buFont typeface="Arial" panose="020B0604020202020204" pitchFamily="34" charset="0"/>
        <a:buChar char="•"/>
        <a:defRPr sz="2595" kern="1200">
          <a:solidFill>
            <a:schemeClr val="tx1"/>
          </a:solidFill>
          <a:latin typeface="+mn-lt"/>
          <a:ea typeface="+mn-ea"/>
          <a:cs typeface="+mn-cs"/>
        </a:defRPr>
      </a:lvl3pPr>
      <a:lvl4pPr marL="2077085" indent="-296545" algn="l" defTabSz="1186815"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4pPr>
      <a:lvl5pPr marL="2670175" indent="-296545" algn="l" defTabSz="1186815"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5pPr>
      <a:lvl6pPr marL="3263900" indent="-296545" algn="l" defTabSz="1186815"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6pPr>
      <a:lvl7pPr marL="3856990" indent="-296545" algn="l" defTabSz="1186815"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7pPr>
      <a:lvl8pPr marL="4450715" indent="-296545" algn="l" defTabSz="1186815"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8pPr>
      <a:lvl9pPr marL="5043805" indent="-296545" algn="l" defTabSz="1186815"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9pPr>
    </p:bodyStyle>
    <p:otherStyle>
      <a:defPPr>
        <a:defRPr lang="en-US"/>
      </a:defPPr>
      <a:lvl1pPr marL="0" algn="l" defTabSz="1186815" rtl="0" eaLnBrk="1" latinLnBrk="0" hangingPunct="1">
        <a:defRPr sz="2335" kern="1200">
          <a:solidFill>
            <a:schemeClr val="tx1"/>
          </a:solidFill>
          <a:latin typeface="+mn-lt"/>
          <a:ea typeface="+mn-ea"/>
          <a:cs typeface="+mn-cs"/>
        </a:defRPr>
      </a:lvl1pPr>
      <a:lvl2pPr marL="593725" algn="l" defTabSz="1186815" rtl="0" eaLnBrk="1" latinLnBrk="0" hangingPunct="1">
        <a:defRPr sz="2335" kern="1200">
          <a:solidFill>
            <a:schemeClr val="tx1"/>
          </a:solidFill>
          <a:latin typeface="+mn-lt"/>
          <a:ea typeface="+mn-ea"/>
          <a:cs typeface="+mn-cs"/>
        </a:defRPr>
      </a:lvl2pPr>
      <a:lvl3pPr marL="1186815" algn="l" defTabSz="1186815" rtl="0" eaLnBrk="1" latinLnBrk="0" hangingPunct="1">
        <a:defRPr sz="2335" kern="1200">
          <a:solidFill>
            <a:schemeClr val="tx1"/>
          </a:solidFill>
          <a:latin typeface="+mn-lt"/>
          <a:ea typeface="+mn-ea"/>
          <a:cs typeface="+mn-cs"/>
        </a:defRPr>
      </a:lvl3pPr>
      <a:lvl4pPr marL="1780540" algn="l" defTabSz="1186815" rtl="0" eaLnBrk="1" latinLnBrk="0" hangingPunct="1">
        <a:defRPr sz="2335" kern="1200">
          <a:solidFill>
            <a:schemeClr val="tx1"/>
          </a:solidFill>
          <a:latin typeface="+mn-lt"/>
          <a:ea typeface="+mn-ea"/>
          <a:cs typeface="+mn-cs"/>
        </a:defRPr>
      </a:lvl4pPr>
      <a:lvl5pPr marL="2373630" algn="l" defTabSz="1186815" rtl="0" eaLnBrk="1" latinLnBrk="0" hangingPunct="1">
        <a:defRPr sz="2335" kern="1200">
          <a:solidFill>
            <a:schemeClr val="tx1"/>
          </a:solidFill>
          <a:latin typeface="+mn-lt"/>
          <a:ea typeface="+mn-ea"/>
          <a:cs typeface="+mn-cs"/>
        </a:defRPr>
      </a:lvl5pPr>
      <a:lvl6pPr marL="2967355" algn="l" defTabSz="1186815" rtl="0" eaLnBrk="1" latinLnBrk="0" hangingPunct="1">
        <a:defRPr sz="2335" kern="1200">
          <a:solidFill>
            <a:schemeClr val="tx1"/>
          </a:solidFill>
          <a:latin typeface="+mn-lt"/>
          <a:ea typeface="+mn-ea"/>
          <a:cs typeface="+mn-cs"/>
        </a:defRPr>
      </a:lvl6pPr>
      <a:lvl7pPr marL="3560445" algn="l" defTabSz="1186815" rtl="0" eaLnBrk="1" latinLnBrk="0" hangingPunct="1">
        <a:defRPr sz="2335" kern="1200">
          <a:solidFill>
            <a:schemeClr val="tx1"/>
          </a:solidFill>
          <a:latin typeface="+mn-lt"/>
          <a:ea typeface="+mn-ea"/>
          <a:cs typeface="+mn-cs"/>
        </a:defRPr>
      </a:lvl7pPr>
      <a:lvl8pPr marL="4154170" algn="l" defTabSz="1186815" rtl="0" eaLnBrk="1" latinLnBrk="0" hangingPunct="1">
        <a:defRPr sz="2335" kern="1200">
          <a:solidFill>
            <a:schemeClr val="tx1"/>
          </a:solidFill>
          <a:latin typeface="+mn-lt"/>
          <a:ea typeface="+mn-ea"/>
          <a:cs typeface="+mn-cs"/>
        </a:defRPr>
      </a:lvl8pPr>
      <a:lvl9pPr marL="4747260" algn="l" defTabSz="1186815" rtl="0" eaLnBrk="1" latinLnBrk="0" hangingPunct="1">
        <a:defRPr sz="2335"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49" name="Rectangle 15"/>
          <p:cNvSpPr>
            <a:spLocks noChangeArrowheads="1"/>
          </p:cNvSpPr>
          <p:nvPr/>
        </p:nvSpPr>
        <p:spPr bwMode="auto">
          <a:xfrm>
            <a:off x="-2603495" y="692149"/>
            <a:ext cx="2459566" cy="5407777"/>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8434" tIns="39218" rIns="78434" bIns="39218">
            <a:spAutoFit/>
          </a:bodyPr>
          <a:lstStyle/>
          <a:p>
            <a:pPr marL="335915" indent="-335915" algn="r" defTabSz="895350" eaLnBrk="0" fontAlgn="base" hangingPunct="0">
              <a:lnSpc>
                <a:spcPct val="125000"/>
              </a:lnSpc>
              <a:spcBef>
                <a:spcPct val="20000"/>
              </a:spcBef>
              <a:spcAft>
                <a:spcPct val="0"/>
              </a:spcAft>
              <a:buFont typeface="Arial" panose="020B0604020202020204" pitchFamily="34" charset="0"/>
              <a:buNone/>
            </a:pPr>
            <a:r>
              <a:rPr lang="zh-CN" altLang="en-US" sz="1075" dirty="0">
                <a:solidFill>
                  <a:srgbClr val="FFFFFF"/>
                </a:solidFill>
                <a:latin typeface="Calibri" panose="020F0502020204030204" pitchFamily="34" charset="0"/>
                <a:ea typeface="宋体" panose="02010600030101010101" pitchFamily="2" charset="-122"/>
              </a:rPr>
              <a:t>英文标题</a:t>
            </a:r>
            <a:r>
              <a:rPr lang="en-US" altLang="zh-CN" sz="1075" dirty="0">
                <a:solidFill>
                  <a:srgbClr val="FFFFFF"/>
                </a:solidFill>
                <a:latin typeface="Calibri" panose="020F0502020204030204" pitchFamily="34" charset="0"/>
                <a:ea typeface="宋体" panose="02010600030101010101" pitchFamily="2" charset="-122"/>
              </a:rPr>
              <a:t>:32-35pt  </a:t>
            </a:r>
            <a:endParaRPr lang="zh-CN" altLang="en-US" sz="1075" dirty="0">
              <a:solidFill>
                <a:srgbClr val="FFFFFF"/>
              </a:solidFill>
              <a:latin typeface="Calibri" panose="020F0502020204030204" pitchFamily="34" charset="0"/>
              <a:ea typeface="宋体" panose="02010600030101010101" pitchFamily="2" charset="-122"/>
            </a:endParaRPr>
          </a:p>
          <a:p>
            <a:pPr marL="335915" indent="-335915" algn="r" defTabSz="895350" eaLnBrk="0" fontAlgn="base" hangingPunct="0">
              <a:lnSpc>
                <a:spcPct val="125000"/>
              </a:lnSpc>
              <a:spcBef>
                <a:spcPct val="20000"/>
              </a:spcBef>
              <a:spcAft>
                <a:spcPct val="0"/>
              </a:spcAft>
              <a:buFont typeface="Arial" panose="020B0604020202020204" pitchFamily="34" charset="0"/>
              <a:buNone/>
            </a:pPr>
            <a:r>
              <a:rPr lang="zh-CN" altLang="en-US" sz="1075" dirty="0">
                <a:solidFill>
                  <a:srgbClr val="FFFFFF"/>
                </a:solidFill>
                <a:latin typeface="Calibri" panose="020F0502020204030204" pitchFamily="34" charset="0"/>
                <a:ea typeface="宋体" panose="02010600030101010101" pitchFamily="2" charset="-122"/>
              </a:rPr>
              <a:t>颜色</a:t>
            </a:r>
            <a:r>
              <a:rPr lang="en-US" altLang="zh-CN" sz="1075" dirty="0">
                <a:solidFill>
                  <a:srgbClr val="FFFFFF"/>
                </a:solidFill>
                <a:latin typeface="Calibri" panose="020F0502020204030204" pitchFamily="34" charset="0"/>
                <a:ea typeface="宋体" panose="02010600030101010101" pitchFamily="2" charset="-122"/>
              </a:rPr>
              <a:t>: R153 G0 B0</a:t>
            </a:r>
            <a:endParaRPr lang="en-US" altLang="zh-CN" sz="1075" dirty="0">
              <a:solidFill>
                <a:srgbClr val="FFFFFF"/>
              </a:solidFill>
              <a:latin typeface="Calibri" panose="020F0502020204030204" pitchFamily="34" charset="0"/>
              <a:ea typeface="宋体" panose="02010600030101010101" pitchFamily="2" charset="-122"/>
            </a:endParaRPr>
          </a:p>
          <a:p>
            <a:pPr marL="335915" indent="-335915" algn="r" defTabSz="895350" eaLnBrk="0" fontAlgn="base" hangingPunct="0">
              <a:lnSpc>
                <a:spcPct val="125000"/>
              </a:lnSpc>
              <a:spcBef>
                <a:spcPct val="20000"/>
              </a:spcBef>
              <a:spcAft>
                <a:spcPct val="0"/>
              </a:spcAft>
              <a:buFont typeface="Arial" panose="020B0604020202020204" pitchFamily="34" charset="0"/>
              <a:buNone/>
            </a:pPr>
            <a:r>
              <a:rPr lang="zh-CN" altLang="en-US" sz="1075" dirty="0">
                <a:solidFill>
                  <a:srgbClr val="FFFFFF"/>
                </a:solidFill>
                <a:latin typeface="Calibri" panose="020F0502020204030204" pitchFamily="34" charset="0"/>
                <a:ea typeface="宋体" panose="02010600030101010101" pitchFamily="2" charset="-122"/>
              </a:rPr>
              <a:t>内部使用字体 </a:t>
            </a:r>
            <a:r>
              <a:rPr lang="en-US" altLang="zh-CN" sz="1075" dirty="0">
                <a:solidFill>
                  <a:srgbClr val="FFFFFF"/>
                </a:solidFill>
                <a:latin typeface="Calibri" panose="020F0502020204030204" pitchFamily="34" charset="0"/>
                <a:ea typeface="宋体" panose="02010600030101010101" pitchFamily="2" charset="-122"/>
              </a:rPr>
              <a:t>:</a:t>
            </a:r>
            <a:endParaRPr lang="en-US" altLang="zh-CN" sz="1075" dirty="0">
              <a:solidFill>
                <a:srgbClr val="FFFFFF"/>
              </a:solidFill>
              <a:latin typeface="Calibri" panose="020F0502020204030204" pitchFamily="34" charset="0"/>
              <a:ea typeface="宋体" panose="02010600030101010101" pitchFamily="2" charset="-122"/>
            </a:endParaRPr>
          </a:p>
          <a:p>
            <a:pPr marL="335915" indent="-335915" algn="r" defTabSz="895350" eaLnBrk="0" fontAlgn="base" hangingPunct="0">
              <a:lnSpc>
                <a:spcPct val="125000"/>
              </a:lnSpc>
              <a:spcBef>
                <a:spcPct val="20000"/>
              </a:spcBef>
              <a:spcAft>
                <a:spcPct val="0"/>
              </a:spcAft>
              <a:buFont typeface="Arial" panose="020B0604020202020204" pitchFamily="34" charset="0"/>
              <a:buNone/>
            </a:pPr>
            <a:r>
              <a:rPr lang="en-US" altLang="zh-CN" sz="1075" dirty="0" err="1">
                <a:solidFill>
                  <a:srgbClr val="FFFFFF"/>
                </a:solidFill>
                <a:latin typeface="Calibri" panose="020F0502020204030204" pitchFamily="34" charset="0"/>
                <a:ea typeface="宋体" panose="02010600030101010101" pitchFamily="2" charset="-122"/>
              </a:rPr>
              <a:t>FrutigerNext</a:t>
            </a:r>
            <a:r>
              <a:rPr lang="en-US" altLang="zh-CN" sz="1075" dirty="0">
                <a:solidFill>
                  <a:srgbClr val="FFFFFF"/>
                </a:solidFill>
                <a:latin typeface="Calibri" panose="020F0502020204030204" pitchFamily="34" charset="0"/>
                <a:ea typeface="宋体" panose="02010600030101010101" pitchFamily="2" charset="-122"/>
              </a:rPr>
              <a:t> LT Medium</a:t>
            </a:r>
            <a:endParaRPr lang="en-US" altLang="zh-CN" sz="1075" dirty="0">
              <a:solidFill>
                <a:srgbClr val="FFFFFF"/>
              </a:solidFill>
              <a:latin typeface="Calibri" panose="020F0502020204030204" pitchFamily="34" charset="0"/>
              <a:ea typeface="宋体" panose="02010600030101010101" pitchFamily="2" charset="-122"/>
            </a:endParaRPr>
          </a:p>
          <a:p>
            <a:pPr marL="335915" indent="-335915" algn="r" defTabSz="895350" eaLnBrk="0" fontAlgn="base" hangingPunct="0">
              <a:lnSpc>
                <a:spcPct val="125000"/>
              </a:lnSpc>
              <a:spcBef>
                <a:spcPct val="20000"/>
              </a:spcBef>
              <a:spcAft>
                <a:spcPct val="0"/>
              </a:spcAft>
              <a:buFont typeface="Arial" panose="020B0604020202020204" pitchFamily="34" charset="0"/>
              <a:buNone/>
            </a:pPr>
            <a:r>
              <a:rPr lang="zh-CN" altLang="en-US" sz="1075" dirty="0">
                <a:solidFill>
                  <a:srgbClr val="FFFFFF"/>
                </a:solidFill>
                <a:latin typeface="Calibri" panose="020F0502020204030204" pitchFamily="34" charset="0"/>
                <a:ea typeface="宋体" panose="02010600030101010101" pitchFamily="2" charset="-122"/>
              </a:rPr>
              <a:t>外部使用字体 </a:t>
            </a:r>
            <a:r>
              <a:rPr lang="en-US" altLang="zh-CN" sz="1075" dirty="0">
                <a:solidFill>
                  <a:srgbClr val="FFFFFF"/>
                </a:solidFill>
                <a:latin typeface="Calibri" panose="020F0502020204030204" pitchFamily="34" charset="0"/>
                <a:ea typeface="宋体" panose="02010600030101010101" pitchFamily="2" charset="-122"/>
              </a:rPr>
              <a:t>: Arial</a:t>
            </a:r>
            <a:endParaRPr lang="en-US" altLang="zh-CN" sz="1075" dirty="0">
              <a:solidFill>
                <a:srgbClr val="FFFFFF"/>
              </a:solidFill>
              <a:latin typeface="Calibri" panose="020F0502020204030204" pitchFamily="34" charset="0"/>
              <a:ea typeface="宋体" panose="02010600030101010101" pitchFamily="2" charset="-122"/>
            </a:endParaRPr>
          </a:p>
          <a:p>
            <a:pPr marL="335915" indent="-335915" algn="r" defTabSz="895350" eaLnBrk="0" fontAlgn="base" hangingPunct="0">
              <a:lnSpc>
                <a:spcPct val="75000"/>
              </a:lnSpc>
              <a:spcBef>
                <a:spcPct val="20000"/>
              </a:spcBef>
              <a:spcAft>
                <a:spcPct val="0"/>
              </a:spcAft>
              <a:buFont typeface="Arial" panose="020B0604020202020204" pitchFamily="34" charset="0"/>
              <a:buNone/>
            </a:pPr>
            <a:endParaRPr lang="en-US" altLang="zh-CN" sz="1075" dirty="0">
              <a:solidFill>
                <a:srgbClr val="FFFFFF"/>
              </a:solidFill>
              <a:latin typeface="Calibri" panose="020F0502020204030204" pitchFamily="34" charset="0"/>
              <a:ea typeface="宋体" panose="02010600030101010101" pitchFamily="2" charset="-122"/>
            </a:endParaRPr>
          </a:p>
          <a:p>
            <a:pPr marL="335915" indent="-335915" algn="r" defTabSz="895350" eaLnBrk="0" fontAlgn="base" hangingPunct="0">
              <a:lnSpc>
                <a:spcPct val="125000"/>
              </a:lnSpc>
              <a:spcBef>
                <a:spcPct val="20000"/>
              </a:spcBef>
              <a:spcAft>
                <a:spcPct val="0"/>
              </a:spcAft>
              <a:buFont typeface="Arial" panose="020B0604020202020204" pitchFamily="34" charset="0"/>
              <a:buNone/>
            </a:pPr>
            <a:r>
              <a:rPr lang="zh-CN" altLang="en-US" sz="1075" dirty="0">
                <a:solidFill>
                  <a:srgbClr val="FFFFFF"/>
                </a:solidFill>
                <a:latin typeface="Calibri" panose="020F0502020204030204" pitchFamily="34" charset="0"/>
                <a:ea typeface="宋体" panose="02010600030101010101" pitchFamily="2" charset="-122"/>
              </a:rPr>
              <a:t>中文标题</a:t>
            </a:r>
            <a:r>
              <a:rPr lang="en-US" altLang="zh-CN" sz="1075" dirty="0">
                <a:solidFill>
                  <a:srgbClr val="FFFFFF"/>
                </a:solidFill>
                <a:latin typeface="Calibri" panose="020F0502020204030204" pitchFamily="34" charset="0"/>
                <a:ea typeface="宋体" panose="02010600030101010101" pitchFamily="2" charset="-122"/>
              </a:rPr>
              <a:t>:30-32pt  </a:t>
            </a:r>
            <a:endParaRPr lang="zh-CN" altLang="en-US" sz="1075" dirty="0">
              <a:solidFill>
                <a:srgbClr val="FFFFFF"/>
              </a:solidFill>
              <a:latin typeface="Calibri" panose="020F0502020204030204" pitchFamily="34" charset="0"/>
              <a:ea typeface="宋体" panose="02010600030101010101" pitchFamily="2" charset="-122"/>
            </a:endParaRPr>
          </a:p>
          <a:p>
            <a:pPr marL="335915" indent="-335915" algn="r" defTabSz="895350" eaLnBrk="0" fontAlgn="base" hangingPunct="0">
              <a:lnSpc>
                <a:spcPct val="125000"/>
              </a:lnSpc>
              <a:spcBef>
                <a:spcPct val="20000"/>
              </a:spcBef>
              <a:spcAft>
                <a:spcPct val="0"/>
              </a:spcAft>
              <a:buFont typeface="Arial" panose="020B0604020202020204" pitchFamily="34" charset="0"/>
              <a:buNone/>
            </a:pPr>
            <a:r>
              <a:rPr lang="zh-CN" altLang="en-US" sz="1075" dirty="0">
                <a:solidFill>
                  <a:srgbClr val="FFFFFF"/>
                </a:solidFill>
                <a:latin typeface="Calibri" panose="020F0502020204030204" pitchFamily="34" charset="0"/>
                <a:ea typeface="宋体" panose="02010600030101010101" pitchFamily="2" charset="-122"/>
              </a:rPr>
              <a:t>颜色</a:t>
            </a:r>
            <a:r>
              <a:rPr lang="en-US" altLang="zh-CN" sz="1075" dirty="0">
                <a:solidFill>
                  <a:srgbClr val="FFFFFF"/>
                </a:solidFill>
                <a:latin typeface="Calibri" panose="020F0502020204030204" pitchFamily="34" charset="0"/>
                <a:ea typeface="宋体" panose="02010600030101010101" pitchFamily="2" charset="-122"/>
              </a:rPr>
              <a:t>: R153 G0 B0</a:t>
            </a:r>
            <a:endParaRPr lang="en-US" altLang="zh-CN" sz="1075" dirty="0">
              <a:solidFill>
                <a:srgbClr val="FFFFFF"/>
              </a:solidFill>
              <a:latin typeface="Calibri" panose="020F0502020204030204" pitchFamily="34" charset="0"/>
              <a:ea typeface="宋体" panose="02010600030101010101" pitchFamily="2" charset="-122"/>
            </a:endParaRPr>
          </a:p>
          <a:p>
            <a:pPr marL="335915" indent="-335915" algn="r" defTabSz="895350" eaLnBrk="0" fontAlgn="base" hangingPunct="0">
              <a:lnSpc>
                <a:spcPct val="125000"/>
              </a:lnSpc>
              <a:spcBef>
                <a:spcPct val="20000"/>
              </a:spcBef>
              <a:spcAft>
                <a:spcPct val="0"/>
              </a:spcAft>
              <a:buFont typeface="Arial" panose="020B0604020202020204" pitchFamily="34" charset="0"/>
              <a:buNone/>
            </a:pPr>
            <a:r>
              <a:rPr lang="zh-CN" altLang="en-US" sz="1075" dirty="0">
                <a:solidFill>
                  <a:srgbClr val="FFFFFF"/>
                </a:solidFill>
                <a:latin typeface="Calibri" panose="020F0502020204030204" pitchFamily="34" charset="0"/>
                <a:ea typeface="宋体" panose="02010600030101010101" pitchFamily="2" charset="-122"/>
              </a:rPr>
              <a:t>字体</a:t>
            </a:r>
            <a:r>
              <a:rPr lang="en-US" altLang="zh-CN" sz="1075" dirty="0">
                <a:solidFill>
                  <a:srgbClr val="FFFFFF"/>
                </a:solidFill>
                <a:latin typeface="Calibri" panose="020F0502020204030204" pitchFamily="34" charset="0"/>
                <a:ea typeface="宋体" panose="02010600030101010101" pitchFamily="2" charset="-122"/>
              </a:rPr>
              <a:t>:</a:t>
            </a:r>
            <a:r>
              <a:rPr lang="zh-CN" altLang="en-US" sz="1075" dirty="0">
                <a:solidFill>
                  <a:srgbClr val="FFFFFF"/>
                </a:solidFill>
                <a:latin typeface="Calibri" panose="020F0502020204030204" pitchFamily="34" charset="0"/>
                <a:ea typeface="宋体" panose="02010600030101010101" pitchFamily="2" charset="-122"/>
              </a:rPr>
              <a:t>黑体</a:t>
            </a:r>
            <a:endParaRPr lang="zh-CN" altLang="en-US" sz="1075" dirty="0">
              <a:solidFill>
                <a:srgbClr val="FFFFFF"/>
              </a:solidFill>
              <a:latin typeface="Calibri" panose="020F0502020204030204" pitchFamily="34" charset="0"/>
              <a:ea typeface="宋体" panose="02010600030101010101" pitchFamily="2" charset="-122"/>
            </a:endParaRPr>
          </a:p>
          <a:p>
            <a:pPr marL="335915" indent="-335915" algn="r" defTabSz="895350" eaLnBrk="0" fontAlgn="base" hangingPunct="0">
              <a:lnSpc>
                <a:spcPct val="125000"/>
              </a:lnSpc>
              <a:spcBef>
                <a:spcPct val="20000"/>
              </a:spcBef>
              <a:spcAft>
                <a:spcPct val="0"/>
              </a:spcAft>
              <a:buFont typeface="Arial" panose="020B0604020202020204" pitchFamily="34" charset="0"/>
              <a:buNone/>
            </a:pPr>
            <a:endParaRPr lang="zh-CN" altLang="en-US" sz="1075" dirty="0">
              <a:solidFill>
                <a:srgbClr val="FFFFFF"/>
              </a:solidFill>
              <a:latin typeface="Calibri" panose="020F0502020204030204" pitchFamily="34" charset="0"/>
              <a:ea typeface="宋体" panose="02010600030101010101" pitchFamily="2" charset="-122"/>
            </a:endParaRPr>
          </a:p>
          <a:p>
            <a:pPr marL="335915" indent="-335915" algn="r" defTabSz="895350" eaLnBrk="0" fontAlgn="base" hangingPunct="0">
              <a:lnSpc>
                <a:spcPct val="125000"/>
              </a:lnSpc>
              <a:spcBef>
                <a:spcPct val="20000"/>
              </a:spcBef>
              <a:spcAft>
                <a:spcPct val="0"/>
              </a:spcAft>
              <a:buFont typeface="Arial" panose="020B0604020202020204" pitchFamily="34" charset="0"/>
              <a:buNone/>
            </a:pPr>
            <a:endParaRPr lang="zh-CN" altLang="en-US" sz="1075" dirty="0">
              <a:solidFill>
                <a:srgbClr val="FFFFFF"/>
              </a:solidFill>
              <a:latin typeface="Calibri" panose="020F0502020204030204" pitchFamily="34" charset="0"/>
              <a:ea typeface="宋体" panose="02010600030101010101" pitchFamily="2" charset="-122"/>
            </a:endParaRPr>
          </a:p>
          <a:p>
            <a:pPr marL="335915" indent="-335915" algn="r" defTabSz="895350" eaLnBrk="0" fontAlgn="base" hangingPunct="0">
              <a:lnSpc>
                <a:spcPct val="125000"/>
              </a:lnSpc>
              <a:spcBef>
                <a:spcPct val="20000"/>
              </a:spcBef>
              <a:spcAft>
                <a:spcPct val="0"/>
              </a:spcAft>
              <a:buFont typeface="Arial" panose="020B0604020202020204" pitchFamily="34" charset="0"/>
              <a:buNone/>
            </a:pPr>
            <a:endParaRPr lang="zh-CN" altLang="en-US" sz="1075" dirty="0">
              <a:solidFill>
                <a:srgbClr val="FFFFFF"/>
              </a:solidFill>
              <a:latin typeface="Calibri" panose="020F0502020204030204" pitchFamily="34" charset="0"/>
              <a:ea typeface="宋体" panose="02010600030101010101" pitchFamily="2" charset="-122"/>
            </a:endParaRPr>
          </a:p>
          <a:p>
            <a:pPr marL="335915" indent="-335915" algn="r" defTabSz="895350" eaLnBrk="0" fontAlgn="base" hangingPunct="0">
              <a:lnSpc>
                <a:spcPct val="125000"/>
              </a:lnSpc>
              <a:spcBef>
                <a:spcPct val="20000"/>
              </a:spcBef>
              <a:spcAft>
                <a:spcPct val="0"/>
              </a:spcAft>
              <a:buFont typeface="Arial" panose="020B0604020202020204" pitchFamily="34" charset="0"/>
              <a:buNone/>
            </a:pPr>
            <a:r>
              <a:rPr lang="zh-CN" altLang="en-US" sz="1075" dirty="0">
                <a:solidFill>
                  <a:srgbClr val="FFFFFF"/>
                </a:solidFill>
                <a:latin typeface="Calibri" panose="020F0502020204030204" pitchFamily="34" charset="0"/>
                <a:ea typeface="宋体" panose="02010600030101010101" pitchFamily="2" charset="-122"/>
              </a:rPr>
              <a:t>英文正文</a:t>
            </a:r>
            <a:r>
              <a:rPr lang="en-US" altLang="zh-CN" sz="1075" dirty="0">
                <a:solidFill>
                  <a:srgbClr val="FFFFFF"/>
                </a:solidFill>
                <a:latin typeface="Calibri" panose="020F0502020204030204" pitchFamily="34" charset="0"/>
                <a:ea typeface="宋体" panose="02010600030101010101" pitchFamily="2" charset="-122"/>
              </a:rPr>
              <a:t>:20-22pt</a:t>
            </a:r>
            <a:endParaRPr lang="en-US" altLang="zh-CN" sz="1075" dirty="0">
              <a:solidFill>
                <a:srgbClr val="FFFFFF"/>
              </a:solidFill>
              <a:latin typeface="Calibri" panose="020F0502020204030204" pitchFamily="34" charset="0"/>
              <a:ea typeface="宋体" panose="02010600030101010101" pitchFamily="2" charset="-122"/>
            </a:endParaRPr>
          </a:p>
          <a:p>
            <a:pPr marL="335915" indent="-335915" algn="r" defTabSz="895350" eaLnBrk="0" fontAlgn="base" hangingPunct="0">
              <a:lnSpc>
                <a:spcPct val="125000"/>
              </a:lnSpc>
              <a:spcBef>
                <a:spcPct val="20000"/>
              </a:spcBef>
              <a:spcAft>
                <a:spcPct val="0"/>
              </a:spcAft>
              <a:buFont typeface="Arial" panose="020B0604020202020204" pitchFamily="34" charset="0"/>
              <a:buNone/>
            </a:pPr>
            <a:r>
              <a:rPr lang="zh-CN" altLang="en-US" sz="1075" dirty="0">
                <a:solidFill>
                  <a:srgbClr val="FFFFFF"/>
                </a:solidFill>
                <a:latin typeface="Calibri" panose="020F0502020204030204" pitchFamily="34" charset="0"/>
                <a:ea typeface="宋体" panose="02010600030101010101" pitchFamily="2" charset="-122"/>
              </a:rPr>
              <a:t>子目录 </a:t>
            </a:r>
            <a:r>
              <a:rPr lang="en-US" altLang="zh-CN" sz="1075" dirty="0">
                <a:solidFill>
                  <a:srgbClr val="FFFFFF"/>
                </a:solidFill>
                <a:latin typeface="Calibri" panose="020F0502020204030204" pitchFamily="34" charset="0"/>
                <a:ea typeface="宋体" panose="02010600030101010101" pitchFamily="2" charset="-122"/>
              </a:rPr>
              <a:t>(2-5</a:t>
            </a:r>
            <a:r>
              <a:rPr lang="zh-CN" altLang="en-US" sz="1075" dirty="0">
                <a:solidFill>
                  <a:srgbClr val="FFFFFF"/>
                </a:solidFill>
                <a:latin typeface="Calibri" panose="020F0502020204030204" pitchFamily="34" charset="0"/>
                <a:ea typeface="宋体" panose="02010600030101010101" pitchFamily="2" charset="-122"/>
              </a:rPr>
              <a:t>级</a:t>
            </a:r>
            <a:r>
              <a:rPr lang="en-US" altLang="zh-CN" sz="1075" dirty="0">
                <a:solidFill>
                  <a:srgbClr val="FFFFFF"/>
                </a:solidFill>
                <a:latin typeface="Calibri" panose="020F0502020204030204" pitchFamily="34" charset="0"/>
                <a:ea typeface="宋体" panose="02010600030101010101" pitchFamily="2" charset="-122"/>
              </a:rPr>
              <a:t>) :18pt  </a:t>
            </a:r>
            <a:endParaRPr lang="en-US" altLang="zh-CN" sz="1075" dirty="0">
              <a:solidFill>
                <a:srgbClr val="FFFFFF"/>
              </a:solidFill>
              <a:latin typeface="Calibri" panose="020F0502020204030204" pitchFamily="34" charset="0"/>
              <a:ea typeface="宋体" panose="02010600030101010101" pitchFamily="2" charset="-122"/>
            </a:endParaRPr>
          </a:p>
          <a:p>
            <a:pPr marL="335915" indent="-335915" algn="r" defTabSz="895350" eaLnBrk="0" fontAlgn="base" hangingPunct="0">
              <a:lnSpc>
                <a:spcPct val="125000"/>
              </a:lnSpc>
              <a:spcBef>
                <a:spcPct val="20000"/>
              </a:spcBef>
              <a:spcAft>
                <a:spcPct val="0"/>
              </a:spcAft>
              <a:buFont typeface="Arial" panose="020B0604020202020204" pitchFamily="34" charset="0"/>
              <a:buNone/>
            </a:pPr>
            <a:r>
              <a:rPr lang="zh-CN" altLang="en-US" sz="1075" dirty="0">
                <a:solidFill>
                  <a:srgbClr val="FFFFFF"/>
                </a:solidFill>
                <a:latin typeface="Calibri" panose="020F0502020204030204" pitchFamily="34" charset="0"/>
                <a:ea typeface="宋体" panose="02010600030101010101" pitchFamily="2" charset="-122"/>
              </a:rPr>
              <a:t>颜色</a:t>
            </a:r>
            <a:r>
              <a:rPr lang="en-US" altLang="zh-CN" sz="1075" dirty="0">
                <a:solidFill>
                  <a:srgbClr val="FFFFFF"/>
                </a:solidFill>
                <a:latin typeface="Calibri" panose="020F0502020204030204" pitchFamily="34" charset="0"/>
                <a:ea typeface="宋体" panose="02010600030101010101" pitchFamily="2" charset="-122"/>
              </a:rPr>
              <a:t>:</a:t>
            </a:r>
            <a:r>
              <a:rPr lang="zh-CN" altLang="en-US" sz="1075" dirty="0">
                <a:solidFill>
                  <a:srgbClr val="FFFFFF"/>
                </a:solidFill>
                <a:latin typeface="Calibri" panose="020F0502020204030204" pitchFamily="34" charset="0"/>
                <a:ea typeface="宋体" panose="02010600030101010101" pitchFamily="2" charset="-122"/>
              </a:rPr>
              <a:t>黑色</a:t>
            </a:r>
            <a:endParaRPr lang="zh-CN" altLang="en-US" sz="1075" dirty="0">
              <a:solidFill>
                <a:srgbClr val="FFFFFF"/>
              </a:solidFill>
              <a:latin typeface="Calibri" panose="020F0502020204030204" pitchFamily="34" charset="0"/>
              <a:ea typeface="宋体" panose="02010600030101010101" pitchFamily="2" charset="-122"/>
            </a:endParaRPr>
          </a:p>
          <a:p>
            <a:pPr marL="335915" indent="-335915" algn="r" defTabSz="895350" eaLnBrk="0" fontAlgn="base" hangingPunct="0">
              <a:lnSpc>
                <a:spcPct val="125000"/>
              </a:lnSpc>
              <a:spcBef>
                <a:spcPct val="20000"/>
              </a:spcBef>
              <a:spcAft>
                <a:spcPct val="0"/>
              </a:spcAft>
              <a:buFont typeface="Arial" panose="020B0604020202020204" pitchFamily="34" charset="0"/>
              <a:buNone/>
            </a:pPr>
            <a:r>
              <a:rPr lang="zh-CN" altLang="en-US" sz="1075" dirty="0">
                <a:solidFill>
                  <a:srgbClr val="FFFFFF"/>
                </a:solidFill>
                <a:latin typeface="Calibri" panose="020F0502020204030204" pitchFamily="34" charset="0"/>
                <a:ea typeface="宋体" panose="02010600030101010101" pitchFamily="2" charset="-122"/>
              </a:rPr>
              <a:t>内部使用字体 </a:t>
            </a:r>
            <a:r>
              <a:rPr lang="en-US" altLang="zh-CN" sz="1075" dirty="0">
                <a:solidFill>
                  <a:srgbClr val="FFFFFF"/>
                </a:solidFill>
                <a:latin typeface="Calibri" panose="020F0502020204030204" pitchFamily="34" charset="0"/>
                <a:ea typeface="宋体" panose="02010600030101010101" pitchFamily="2" charset="-122"/>
              </a:rPr>
              <a:t>:</a:t>
            </a:r>
            <a:endParaRPr lang="en-US" altLang="zh-CN" sz="1075" dirty="0">
              <a:solidFill>
                <a:srgbClr val="FFFFFF"/>
              </a:solidFill>
              <a:latin typeface="Calibri" panose="020F0502020204030204" pitchFamily="34" charset="0"/>
              <a:ea typeface="宋体" panose="02010600030101010101" pitchFamily="2" charset="-122"/>
            </a:endParaRPr>
          </a:p>
          <a:p>
            <a:pPr marL="335915" indent="-335915" algn="r" defTabSz="895350" eaLnBrk="0" fontAlgn="base" hangingPunct="0">
              <a:lnSpc>
                <a:spcPct val="125000"/>
              </a:lnSpc>
              <a:spcBef>
                <a:spcPct val="20000"/>
              </a:spcBef>
              <a:spcAft>
                <a:spcPct val="0"/>
              </a:spcAft>
              <a:buFont typeface="Arial" panose="020B0604020202020204" pitchFamily="34" charset="0"/>
              <a:buNone/>
            </a:pPr>
            <a:r>
              <a:rPr lang="en-US" altLang="zh-CN" sz="1075" dirty="0" err="1">
                <a:solidFill>
                  <a:srgbClr val="FFFFFF"/>
                </a:solidFill>
                <a:latin typeface="Calibri" panose="020F0502020204030204" pitchFamily="34" charset="0"/>
                <a:ea typeface="宋体" panose="02010600030101010101" pitchFamily="2" charset="-122"/>
              </a:rPr>
              <a:t>FrutigerNext</a:t>
            </a:r>
            <a:r>
              <a:rPr lang="en-US" altLang="zh-CN" sz="1075" dirty="0">
                <a:solidFill>
                  <a:srgbClr val="FFFFFF"/>
                </a:solidFill>
                <a:latin typeface="Calibri" panose="020F0502020204030204" pitchFamily="34" charset="0"/>
                <a:ea typeface="宋体" panose="02010600030101010101" pitchFamily="2" charset="-122"/>
              </a:rPr>
              <a:t> LT Regular</a:t>
            </a:r>
            <a:endParaRPr lang="en-US" altLang="zh-CN" sz="1075" dirty="0">
              <a:solidFill>
                <a:srgbClr val="FFFFFF"/>
              </a:solidFill>
              <a:latin typeface="Calibri" panose="020F0502020204030204" pitchFamily="34" charset="0"/>
              <a:ea typeface="宋体" panose="02010600030101010101" pitchFamily="2" charset="-122"/>
            </a:endParaRPr>
          </a:p>
          <a:p>
            <a:pPr marL="335915" indent="-335915" algn="r" defTabSz="895350" eaLnBrk="0" fontAlgn="base" hangingPunct="0">
              <a:lnSpc>
                <a:spcPct val="125000"/>
              </a:lnSpc>
              <a:spcBef>
                <a:spcPct val="20000"/>
              </a:spcBef>
              <a:spcAft>
                <a:spcPct val="0"/>
              </a:spcAft>
              <a:buFont typeface="Arial" panose="020B0604020202020204" pitchFamily="34" charset="0"/>
              <a:buNone/>
            </a:pPr>
            <a:r>
              <a:rPr lang="zh-CN" altLang="en-US" sz="1075" dirty="0">
                <a:solidFill>
                  <a:srgbClr val="FFFFFF"/>
                </a:solidFill>
                <a:latin typeface="Calibri" panose="020F0502020204030204" pitchFamily="34" charset="0"/>
                <a:ea typeface="宋体" panose="02010600030101010101" pitchFamily="2" charset="-122"/>
              </a:rPr>
              <a:t>外部使用字体 </a:t>
            </a:r>
            <a:r>
              <a:rPr lang="en-US" altLang="zh-CN" sz="1075" dirty="0">
                <a:solidFill>
                  <a:srgbClr val="FFFFFF"/>
                </a:solidFill>
                <a:latin typeface="Calibri" panose="020F0502020204030204" pitchFamily="34" charset="0"/>
                <a:ea typeface="宋体" panose="02010600030101010101" pitchFamily="2" charset="-122"/>
              </a:rPr>
              <a:t>: Arial</a:t>
            </a:r>
            <a:endParaRPr lang="en-US" altLang="zh-CN" sz="1075" dirty="0">
              <a:solidFill>
                <a:srgbClr val="FFFFFF"/>
              </a:solidFill>
              <a:latin typeface="Calibri" panose="020F0502020204030204" pitchFamily="34" charset="0"/>
              <a:ea typeface="宋体" panose="02010600030101010101" pitchFamily="2" charset="-122"/>
            </a:endParaRPr>
          </a:p>
          <a:p>
            <a:pPr marL="335915" indent="-335915" algn="r" defTabSz="895350" eaLnBrk="0" fontAlgn="base" hangingPunct="0">
              <a:lnSpc>
                <a:spcPct val="75000"/>
              </a:lnSpc>
              <a:spcBef>
                <a:spcPct val="20000"/>
              </a:spcBef>
              <a:spcAft>
                <a:spcPct val="0"/>
              </a:spcAft>
              <a:buFont typeface="Arial" panose="020B0604020202020204" pitchFamily="34" charset="0"/>
              <a:buNone/>
            </a:pPr>
            <a:endParaRPr lang="en-US" altLang="zh-CN" sz="1075" dirty="0">
              <a:solidFill>
                <a:srgbClr val="FFFFFF"/>
              </a:solidFill>
              <a:latin typeface="Calibri" panose="020F0502020204030204" pitchFamily="34" charset="0"/>
              <a:ea typeface="宋体" panose="02010600030101010101" pitchFamily="2" charset="-122"/>
            </a:endParaRPr>
          </a:p>
          <a:p>
            <a:pPr marL="335915" indent="-335915" algn="r" defTabSz="895350" eaLnBrk="0" fontAlgn="base" hangingPunct="0">
              <a:lnSpc>
                <a:spcPct val="125000"/>
              </a:lnSpc>
              <a:spcBef>
                <a:spcPct val="20000"/>
              </a:spcBef>
              <a:spcAft>
                <a:spcPct val="0"/>
              </a:spcAft>
              <a:buFont typeface="Arial" panose="020B0604020202020204" pitchFamily="34" charset="0"/>
              <a:buNone/>
            </a:pPr>
            <a:r>
              <a:rPr lang="zh-CN" altLang="en-US" sz="1075" dirty="0">
                <a:solidFill>
                  <a:srgbClr val="FFFFFF"/>
                </a:solidFill>
                <a:latin typeface="Calibri" panose="020F0502020204030204" pitchFamily="34" charset="0"/>
                <a:ea typeface="宋体" panose="02010600030101010101" pitchFamily="2" charset="-122"/>
              </a:rPr>
              <a:t>中文正文</a:t>
            </a:r>
            <a:r>
              <a:rPr lang="en-US" altLang="zh-CN" sz="1075" dirty="0">
                <a:solidFill>
                  <a:srgbClr val="FFFFFF"/>
                </a:solidFill>
                <a:latin typeface="Calibri" panose="020F0502020204030204" pitchFamily="34" charset="0"/>
                <a:ea typeface="宋体" panose="02010600030101010101" pitchFamily="2" charset="-122"/>
              </a:rPr>
              <a:t>:18-20pt</a:t>
            </a:r>
            <a:endParaRPr lang="en-US" altLang="zh-CN" sz="1075" dirty="0">
              <a:solidFill>
                <a:srgbClr val="FFFFFF"/>
              </a:solidFill>
              <a:latin typeface="Calibri" panose="020F0502020204030204" pitchFamily="34" charset="0"/>
              <a:ea typeface="宋体" panose="02010600030101010101" pitchFamily="2" charset="-122"/>
            </a:endParaRPr>
          </a:p>
          <a:p>
            <a:pPr marL="335915" indent="-335915" algn="r" defTabSz="895350" eaLnBrk="0" fontAlgn="base" hangingPunct="0">
              <a:lnSpc>
                <a:spcPct val="125000"/>
              </a:lnSpc>
              <a:spcBef>
                <a:spcPct val="20000"/>
              </a:spcBef>
              <a:spcAft>
                <a:spcPct val="0"/>
              </a:spcAft>
              <a:buFont typeface="Arial" panose="020B0604020202020204" pitchFamily="34" charset="0"/>
              <a:buNone/>
            </a:pPr>
            <a:r>
              <a:rPr lang="zh-CN" altLang="en-US" sz="1075" dirty="0">
                <a:solidFill>
                  <a:srgbClr val="FFFFFF"/>
                </a:solidFill>
                <a:latin typeface="Calibri" panose="020F0502020204030204" pitchFamily="34" charset="0"/>
                <a:ea typeface="宋体" panose="02010600030101010101" pitchFamily="2" charset="-122"/>
              </a:rPr>
              <a:t>子目录</a:t>
            </a:r>
            <a:r>
              <a:rPr lang="en-US" altLang="zh-CN" sz="1075" dirty="0">
                <a:solidFill>
                  <a:srgbClr val="FFFFFF"/>
                </a:solidFill>
                <a:latin typeface="Calibri" panose="020F0502020204030204" pitchFamily="34" charset="0"/>
                <a:ea typeface="宋体" panose="02010600030101010101" pitchFamily="2" charset="-122"/>
              </a:rPr>
              <a:t>(2-5</a:t>
            </a:r>
            <a:r>
              <a:rPr lang="zh-CN" altLang="en-US" sz="1075" dirty="0">
                <a:solidFill>
                  <a:srgbClr val="FFFFFF"/>
                </a:solidFill>
                <a:latin typeface="Calibri" panose="020F0502020204030204" pitchFamily="34" charset="0"/>
                <a:ea typeface="宋体" panose="02010600030101010101" pitchFamily="2" charset="-122"/>
              </a:rPr>
              <a:t>级</a:t>
            </a:r>
            <a:r>
              <a:rPr lang="en-US" altLang="zh-CN" sz="1075" dirty="0">
                <a:solidFill>
                  <a:srgbClr val="FFFFFF"/>
                </a:solidFill>
                <a:latin typeface="Calibri" panose="020F0502020204030204" pitchFamily="34" charset="0"/>
                <a:ea typeface="宋体" panose="02010600030101010101" pitchFamily="2" charset="-122"/>
              </a:rPr>
              <a:t>):18pt </a:t>
            </a:r>
            <a:endParaRPr lang="zh-CN" altLang="en-US" sz="1075" dirty="0">
              <a:solidFill>
                <a:srgbClr val="FFFFFF"/>
              </a:solidFill>
              <a:latin typeface="Calibri" panose="020F0502020204030204" pitchFamily="34" charset="0"/>
              <a:ea typeface="宋体" panose="02010600030101010101" pitchFamily="2" charset="-122"/>
            </a:endParaRPr>
          </a:p>
          <a:p>
            <a:pPr marL="335915" indent="-335915" algn="r" defTabSz="895350" eaLnBrk="0" fontAlgn="base" hangingPunct="0">
              <a:lnSpc>
                <a:spcPct val="125000"/>
              </a:lnSpc>
              <a:spcBef>
                <a:spcPct val="20000"/>
              </a:spcBef>
              <a:spcAft>
                <a:spcPct val="0"/>
              </a:spcAft>
              <a:buFont typeface="Arial" panose="020B0604020202020204" pitchFamily="34" charset="0"/>
              <a:buNone/>
            </a:pPr>
            <a:r>
              <a:rPr lang="zh-CN" altLang="en-US" sz="1075" dirty="0">
                <a:solidFill>
                  <a:srgbClr val="FFFFFF"/>
                </a:solidFill>
                <a:latin typeface="Calibri" panose="020F0502020204030204" pitchFamily="34" charset="0"/>
                <a:ea typeface="宋体" panose="02010600030101010101" pitchFamily="2" charset="-122"/>
              </a:rPr>
              <a:t>颜色</a:t>
            </a:r>
            <a:r>
              <a:rPr lang="en-US" altLang="zh-CN" sz="1075" dirty="0">
                <a:solidFill>
                  <a:srgbClr val="FFFFFF"/>
                </a:solidFill>
                <a:latin typeface="Calibri" panose="020F0502020204030204" pitchFamily="34" charset="0"/>
                <a:ea typeface="宋体" panose="02010600030101010101" pitchFamily="2" charset="-122"/>
              </a:rPr>
              <a:t>:</a:t>
            </a:r>
            <a:r>
              <a:rPr lang="zh-CN" altLang="en-US" sz="1075" dirty="0">
                <a:solidFill>
                  <a:srgbClr val="FFFFFF"/>
                </a:solidFill>
                <a:latin typeface="Calibri" panose="020F0502020204030204" pitchFamily="34" charset="0"/>
                <a:ea typeface="宋体" panose="02010600030101010101" pitchFamily="2" charset="-122"/>
              </a:rPr>
              <a:t>黑色</a:t>
            </a:r>
            <a:endParaRPr lang="zh-CN" altLang="en-US" sz="1075" dirty="0">
              <a:solidFill>
                <a:srgbClr val="FFFFFF"/>
              </a:solidFill>
              <a:latin typeface="Calibri" panose="020F0502020204030204" pitchFamily="34" charset="0"/>
              <a:ea typeface="宋体" panose="02010600030101010101" pitchFamily="2" charset="-122"/>
            </a:endParaRPr>
          </a:p>
          <a:p>
            <a:pPr marL="335915" indent="-335915" algn="r" defTabSz="895350" eaLnBrk="0" fontAlgn="base" hangingPunct="0">
              <a:lnSpc>
                <a:spcPct val="125000"/>
              </a:lnSpc>
              <a:spcBef>
                <a:spcPct val="20000"/>
              </a:spcBef>
              <a:spcAft>
                <a:spcPct val="0"/>
              </a:spcAft>
              <a:buFont typeface="Arial" panose="020B0604020202020204" pitchFamily="34" charset="0"/>
              <a:buNone/>
            </a:pPr>
            <a:r>
              <a:rPr lang="zh-CN" altLang="en-US" sz="1075" dirty="0">
                <a:solidFill>
                  <a:srgbClr val="FFFFFF"/>
                </a:solidFill>
                <a:latin typeface="Calibri" panose="020F0502020204030204" pitchFamily="34" charset="0"/>
                <a:ea typeface="宋体" panose="02010600030101010101" pitchFamily="2" charset="-122"/>
              </a:rPr>
              <a:t>字体</a:t>
            </a:r>
            <a:r>
              <a:rPr lang="en-US" altLang="zh-CN" sz="1075" dirty="0">
                <a:solidFill>
                  <a:srgbClr val="FFFFFF"/>
                </a:solidFill>
                <a:latin typeface="Calibri" panose="020F0502020204030204" pitchFamily="34" charset="0"/>
                <a:ea typeface="宋体" panose="02010600030101010101" pitchFamily="2" charset="-122"/>
              </a:rPr>
              <a:t>:</a:t>
            </a:r>
            <a:r>
              <a:rPr lang="zh-CN" altLang="en-US" sz="1075" dirty="0">
                <a:solidFill>
                  <a:srgbClr val="FFFFFF"/>
                </a:solidFill>
                <a:latin typeface="Calibri" panose="020F0502020204030204" pitchFamily="34" charset="0"/>
                <a:ea typeface="宋体" panose="02010600030101010101" pitchFamily="2" charset="-122"/>
              </a:rPr>
              <a:t>细黑体</a:t>
            </a:r>
            <a:r>
              <a:rPr lang="zh-CN" altLang="en-US" sz="1075" b="1" dirty="0">
                <a:solidFill>
                  <a:srgbClr val="FFFFFF"/>
                </a:solidFill>
                <a:latin typeface="Arial" panose="020B0604020202020204" pitchFamily="34" charset="0"/>
              </a:rPr>
              <a:t> </a:t>
            </a:r>
            <a:endParaRPr lang="zh-CN" altLang="en-US" sz="1075" b="1" dirty="0">
              <a:solidFill>
                <a:srgbClr val="FFFFFF"/>
              </a:solidFill>
              <a:latin typeface="Arial" panose="020B0604020202020204" pitchFamily="34" charset="0"/>
            </a:endParaRPr>
          </a:p>
        </p:txBody>
      </p:sp>
      <p:sp>
        <p:nvSpPr>
          <p:cNvPr id="10252" name="Rectangle 84"/>
          <p:cNvSpPr>
            <a:spLocks noChangeArrowheads="1"/>
          </p:cNvSpPr>
          <p:nvPr/>
        </p:nvSpPr>
        <p:spPr bwMode="auto">
          <a:xfrm>
            <a:off x="12335942" y="7940"/>
            <a:ext cx="1494367" cy="477003"/>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8434" tIns="39218" rIns="78434" bIns="39218">
            <a:spAutoFit/>
          </a:bodyPr>
          <a:lstStyle/>
          <a:p>
            <a:pPr defTabSz="895350" fontAlgn="base">
              <a:lnSpc>
                <a:spcPct val="120000"/>
              </a:lnSpc>
              <a:spcBef>
                <a:spcPct val="0"/>
              </a:spcBef>
              <a:spcAft>
                <a:spcPct val="0"/>
              </a:spcAft>
              <a:buClr>
                <a:srgbClr val="777777"/>
              </a:buClr>
              <a:buSzPct val="60000"/>
              <a:buFont typeface="Wingdings" panose="05000000000000000000" pitchFamily="2" charset="2"/>
              <a:buNone/>
            </a:pPr>
            <a:r>
              <a:rPr lang="zh-CN" altLang="en-US" sz="1075">
                <a:solidFill>
                  <a:srgbClr val="FFFFFF"/>
                </a:solidFill>
                <a:latin typeface="Calibri" panose="020F0502020204030204" pitchFamily="34" charset="0"/>
                <a:ea typeface="宋体" panose="02010600030101010101" pitchFamily="2" charset="-122"/>
              </a:rPr>
              <a:t>客户或者合作伙伴的标志放在右上角</a:t>
            </a:r>
            <a:r>
              <a:rPr lang="en-US" altLang="zh-CN" sz="1075">
                <a:solidFill>
                  <a:srgbClr val="FFFFFF"/>
                </a:solidFill>
                <a:latin typeface="Calibri" panose="020F0502020204030204" pitchFamily="34" charset="0"/>
                <a:ea typeface="宋体" panose="02010600030101010101" pitchFamily="2" charset="-122"/>
              </a:rPr>
              <a:t>.</a:t>
            </a:r>
            <a:endParaRPr lang="zh-CN" altLang="en-US" sz="1075">
              <a:solidFill>
                <a:srgbClr val="FFFFFF"/>
              </a:solidFill>
              <a:latin typeface="Calibri" panose="020F0502020204030204" pitchFamily="34" charset="0"/>
              <a:ea typeface="宋体"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734" r:id="rId1"/>
    <p:sldLayoutId id="2147483735" r:id="rId2"/>
  </p:sldLayoutIdLst>
  <p:transition advClick="0" advTm="8000">
    <p:fade thruBlk="1"/>
  </p:transition>
  <p:txStyles>
    <p:titleStyle>
      <a:lvl1pPr algn="l" rtl="0" eaLnBrk="0" fontAlgn="base" hangingPunct="0">
        <a:spcBef>
          <a:spcPct val="0"/>
        </a:spcBef>
        <a:spcAft>
          <a:spcPct val="0"/>
        </a:spcAft>
        <a:defRPr sz="3135" b="1">
          <a:solidFill>
            <a:srgbClr val="990000"/>
          </a:solidFill>
          <a:latin typeface="Arial" panose="020B0604020202020204" pitchFamily="34" charset="0"/>
          <a:ea typeface="黑体" panose="02010609060101010101" pitchFamily="49" charset="-122"/>
          <a:cs typeface="Arial" panose="020B0604020202020204" pitchFamily="34" charset="0"/>
        </a:defRPr>
      </a:lvl1pPr>
      <a:lvl2pPr algn="l" rtl="0" eaLnBrk="0" fontAlgn="base" hangingPunct="0">
        <a:spcBef>
          <a:spcPct val="0"/>
        </a:spcBef>
        <a:spcAft>
          <a:spcPct val="0"/>
        </a:spcAft>
        <a:defRPr sz="3135" b="1">
          <a:solidFill>
            <a:srgbClr val="990000"/>
          </a:solidFill>
          <a:latin typeface="黑体" panose="02010609060101010101" pitchFamily="49" charset="-122"/>
          <a:ea typeface="黑体" panose="02010609060101010101" pitchFamily="49" charset="-122"/>
          <a:cs typeface="宋体" panose="02010600030101010101" pitchFamily="2" charset="-122"/>
        </a:defRPr>
      </a:lvl2pPr>
      <a:lvl3pPr algn="l" rtl="0" eaLnBrk="0" fontAlgn="base" hangingPunct="0">
        <a:spcBef>
          <a:spcPct val="0"/>
        </a:spcBef>
        <a:spcAft>
          <a:spcPct val="0"/>
        </a:spcAft>
        <a:defRPr sz="3135" b="1">
          <a:solidFill>
            <a:srgbClr val="990000"/>
          </a:solidFill>
          <a:latin typeface="黑体" panose="02010609060101010101" pitchFamily="49" charset="-122"/>
          <a:ea typeface="黑体" panose="02010609060101010101" pitchFamily="49" charset="-122"/>
          <a:cs typeface="宋体" panose="02010600030101010101" pitchFamily="2" charset="-122"/>
        </a:defRPr>
      </a:lvl3pPr>
      <a:lvl4pPr algn="l" rtl="0" eaLnBrk="0" fontAlgn="base" hangingPunct="0">
        <a:spcBef>
          <a:spcPct val="0"/>
        </a:spcBef>
        <a:spcAft>
          <a:spcPct val="0"/>
        </a:spcAft>
        <a:defRPr sz="3135" b="1">
          <a:solidFill>
            <a:srgbClr val="990000"/>
          </a:solidFill>
          <a:latin typeface="黑体" panose="02010609060101010101" pitchFamily="49" charset="-122"/>
          <a:ea typeface="黑体" panose="02010609060101010101" pitchFamily="49" charset="-122"/>
          <a:cs typeface="宋体" panose="02010600030101010101" pitchFamily="2" charset="-122"/>
        </a:defRPr>
      </a:lvl4pPr>
      <a:lvl5pPr algn="l" rtl="0" eaLnBrk="0" fontAlgn="base" hangingPunct="0">
        <a:spcBef>
          <a:spcPct val="0"/>
        </a:spcBef>
        <a:spcAft>
          <a:spcPct val="0"/>
        </a:spcAft>
        <a:defRPr sz="3135" b="1">
          <a:solidFill>
            <a:srgbClr val="990000"/>
          </a:solidFill>
          <a:latin typeface="黑体" panose="02010609060101010101" pitchFamily="49" charset="-122"/>
          <a:ea typeface="黑体" panose="02010609060101010101" pitchFamily="49" charset="-122"/>
          <a:cs typeface="宋体" panose="02010600030101010101" pitchFamily="2" charset="-122"/>
        </a:defRPr>
      </a:lvl5pPr>
      <a:lvl6pPr marL="447675" algn="l" rtl="0" eaLnBrk="1" fontAlgn="base" hangingPunct="1">
        <a:spcBef>
          <a:spcPct val="0"/>
        </a:spcBef>
        <a:spcAft>
          <a:spcPct val="0"/>
        </a:spcAft>
        <a:defRPr sz="3135" b="1">
          <a:solidFill>
            <a:srgbClr val="990000"/>
          </a:solidFill>
          <a:latin typeface="FrutigerNext LT Medium" panose="020B0603040504020204" pitchFamily="34" charset="0"/>
          <a:ea typeface="华文细黑" panose="02010600040101010101" pitchFamily="2" charset="-122"/>
          <a:cs typeface="宋体" panose="02010600030101010101" pitchFamily="2" charset="-122"/>
        </a:defRPr>
      </a:lvl6pPr>
      <a:lvl7pPr marL="895350" algn="l" rtl="0" eaLnBrk="1" fontAlgn="base" hangingPunct="1">
        <a:spcBef>
          <a:spcPct val="0"/>
        </a:spcBef>
        <a:spcAft>
          <a:spcPct val="0"/>
        </a:spcAft>
        <a:defRPr sz="3135" b="1">
          <a:solidFill>
            <a:srgbClr val="990000"/>
          </a:solidFill>
          <a:latin typeface="FrutigerNext LT Medium" panose="020B0603040504020204" pitchFamily="34" charset="0"/>
          <a:ea typeface="华文细黑" panose="02010600040101010101" pitchFamily="2" charset="-122"/>
          <a:cs typeface="宋体" panose="02010600030101010101" pitchFamily="2" charset="-122"/>
        </a:defRPr>
      </a:lvl7pPr>
      <a:lvl8pPr marL="1343025" algn="l" rtl="0" eaLnBrk="1" fontAlgn="base" hangingPunct="1">
        <a:spcBef>
          <a:spcPct val="0"/>
        </a:spcBef>
        <a:spcAft>
          <a:spcPct val="0"/>
        </a:spcAft>
        <a:defRPr sz="3135" b="1">
          <a:solidFill>
            <a:srgbClr val="990000"/>
          </a:solidFill>
          <a:latin typeface="FrutigerNext LT Medium" panose="020B0603040504020204" pitchFamily="34" charset="0"/>
          <a:ea typeface="华文细黑" panose="02010600040101010101" pitchFamily="2" charset="-122"/>
          <a:cs typeface="宋体" panose="02010600030101010101" pitchFamily="2" charset="-122"/>
        </a:defRPr>
      </a:lvl8pPr>
      <a:lvl9pPr marL="1790065" algn="l" rtl="0" eaLnBrk="1" fontAlgn="base" hangingPunct="1">
        <a:spcBef>
          <a:spcPct val="0"/>
        </a:spcBef>
        <a:spcAft>
          <a:spcPct val="0"/>
        </a:spcAft>
        <a:defRPr sz="3135" b="1">
          <a:solidFill>
            <a:srgbClr val="990000"/>
          </a:solidFill>
          <a:latin typeface="FrutigerNext LT Medium" panose="020B0603040504020204" pitchFamily="34" charset="0"/>
          <a:ea typeface="华文细黑" panose="02010600040101010101" pitchFamily="2" charset="-122"/>
          <a:cs typeface="宋体" panose="02010600030101010101" pitchFamily="2" charset="-122"/>
        </a:defRPr>
      </a:lvl9pPr>
    </p:titleStyle>
    <p:bodyStyle>
      <a:lvl1pPr marL="335915" indent="-335915" algn="l" rtl="0" eaLnBrk="0" fontAlgn="base" hangingPunct="0">
        <a:lnSpc>
          <a:spcPct val="140000"/>
        </a:lnSpc>
        <a:spcBef>
          <a:spcPct val="0"/>
        </a:spcBef>
        <a:spcAft>
          <a:spcPct val="0"/>
        </a:spcAft>
        <a:buClr>
          <a:srgbClr val="777777"/>
        </a:buClr>
        <a:buSzPct val="60000"/>
        <a:buFont typeface="Wingdings" panose="05000000000000000000" pitchFamily="2" charset="2"/>
        <a:buChar char="l"/>
        <a:defRPr sz="1960">
          <a:solidFill>
            <a:schemeClr val="tx1"/>
          </a:solidFill>
          <a:latin typeface="+mn-lt"/>
          <a:ea typeface="黑体" panose="02010609060101010101" pitchFamily="49" charset="-122"/>
          <a:cs typeface="+mn-cs"/>
        </a:defRPr>
      </a:lvl1pPr>
      <a:lvl2pPr marL="727075" indent="-280035" algn="l" rtl="0" eaLnBrk="0" fontAlgn="base" hangingPunct="0">
        <a:lnSpc>
          <a:spcPct val="140000"/>
        </a:lnSpc>
        <a:spcBef>
          <a:spcPct val="0"/>
        </a:spcBef>
        <a:spcAft>
          <a:spcPct val="0"/>
        </a:spcAft>
        <a:buSzPct val="50000"/>
        <a:buFont typeface="Wingdings" panose="05000000000000000000" pitchFamily="2" charset="2"/>
        <a:buChar char="p"/>
        <a:defRPr>
          <a:solidFill>
            <a:schemeClr val="tx1"/>
          </a:solidFill>
          <a:latin typeface="+mn-lt"/>
          <a:ea typeface="+mn-ea"/>
          <a:cs typeface="+mn-cs"/>
        </a:defRPr>
      </a:lvl2pPr>
      <a:lvl3pPr marL="1118870" indent="-223520" algn="l" rtl="0" eaLnBrk="0" fontAlgn="base" hangingPunct="0">
        <a:lnSpc>
          <a:spcPct val="140000"/>
        </a:lnSpc>
        <a:spcBef>
          <a:spcPct val="0"/>
        </a:spcBef>
        <a:spcAft>
          <a:spcPct val="0"/>
        </a:spcAft>
        <a:buSzPct val="50000"/>
        <a:buFont typeface="Wingdings" panose="05000000000000000000" pitchFamily="2" charset="2"/>
        <a:buChar char="n"/>
        <a:defRPr sz="1565">
          <a:solidFill>
            <a:schemeClr val="tx1"/>
          </a:solidFill>
          <a:latin typeface="+mn-lt"/>
          <a:ea typeface="+mn-ea"/>
          <a:cs typeface="+mn-cs"/>
        </a:defRPr>
      </a:lvl3pPr>
      <a:lvl4pPr marL="1566545" indent="-223520" algn="l" rtl="0" eaLnBrk="0" fontAlgn="base" hangingPunct="0">
        <a:lnSpc>
          <a:spcPct val="140000"/>
        </a:lnSpc>
        <a:spcBef>
          <a:spcPct val="0"/>
        </a:spcBef>
        <a:spcAft>
          <a:spcPct val="0"/>
        </a:spcAft>
        <a:buChar char="–"/>
        <a:defRPr sz="1370">
          <a:solidFill>
            <a:schemeClr val="tx1"/>
          </a:solidFill>
          <a:latin typeface="+mn-lt"/>
          <a:ea typeface="+mn-ea"/>
          <a:cs typeface="+mn-cs"/>
        </a:defRPr>
      </a:lvl4pPr>
      <a:lvl5pPr marL="2014220" indent="-223520" algn="l" rtl="0" eaLnBrk="0" fontAlgn="base" hangingPunct="0">
        <a:lnSpc>
          <a:spcPct val="140000"/>
        </a:lnSpc>
        <a:spcBef>
          <a:spcPct val="0"/>
        </a:spcBef>
        <a:spcAft>
          <a:spcPct val="0"/>
        </a:spcAft>
        <a:buFont typeface="Arial" panose="020B0604020202020204" pitchFamily="34" charset="0"/>
        <a:buChar char="~"/>
        <a:defRPr sz="1175">
          <a:solidFill>
            <a:schemeClr val="tx1"/>
          </a:solidFill>
          <a:latin typeface="+mn-lt"/>
          <a:ea typeface="+mn-ea"/>
          <a:cs typeface="+mn-cs"/>
        </a:defRPr>
      </a:lvl5pPr>
      <a:lvl6pPr marL="2461895" indent="-223520" algn="l" rtl="0" eaLnBrk="1" fontAlgn="base" hangingPunct="1">
        <a:spcBef>
          <a:spcPct val="20000"/>
        </a:spcBef>
        <a:spcAft>
          <a:spcPct val="0"/>
        </a:spcAft>
        <a:buFont typeface="Arial" panose="020B0604020202020204" pitchFamily="34" charset="0"/>
        <a:buChar char="~"/>
        <a:defRPr sz="1565">
          <a:solidFill>
            <a:schemeClr val="tx1"/>
          </a:solidFill>
          <a:latin typeface="+mn-lt"/>
          <a:ea typeface="+mn-ea"/>
          <a:cs typeface="+mn-cs"/>
        </a:defRPr>
      </a:lvl6pPr>
      <a:lvl7pPr marL="2908935" indent="-223520" algn="l" rtl="0" eaLnBrk="1" fontAlgn="base" hangingPunct="1">
        <a:spcBef>
          <a:spcPct val="20000"/>
        </a:spcBef>
        <a:spcAft>
          <a:spcPct val="0"/>
        </a:spcAft>
        <a:buFont typeface="Arial" panose="020B0604020202020204" pitchFamily="34" charset="0"/>
        <a:buChar char="~"/>
        <a:defRPr sz="1565">
          <a:solidFill>
            <a:schemeClr val="tx1"/>
          </a:solidFill>
          <a:latin typeface="+mn-lt"/>
          <a:ea typeface="+mn-ea"/>
          <a:cs typeface="+mn-cs"/>
        </a:defRPr>
      </a:lvl7pPr>
      <a:lvl8pPr marL="3356610" indent="-223520" algn="l" rtl="0" eaLnBrk="1" fontAlgn="base" hangingPunct="1">
        <a:spcBef>
          <a:spcPct val="20000"/>
        </a:spcBef>
        <a:spcAft>
          <a:spcPct val="0"/>
        </a:spcAft>
        <a:buFont typeface="Arial" panose="020B0604020202020204" pitchFamily="34" charset="0"/>
        <a:buChar char="~"/>
        <a:defRPr sz="1565">
          <a:solidFill>
            <a:schemeClr val="tx1"/>
          </a:solidFill>
          <a:latin typeface="+mn-lt"/>
          <a:ea typeface="+mn-ea"/>
          <a:cs typeface="+mn-cs"/>
        </a:defRPr>
      </a:lvl8pPr>
      <a:lvl9pPr marL="3804285" indent="-223520" algn="l" rtl="0" eaLnBrk="1" fontAlgn="base" hangingPunct="1">
        <a:spcBef>
          <a:spcPct val="20000"/>
        </a:spcBef>
        <a:spcAft>
          <a:spcPct val="0"/>
        </a:spcAft>
        <a:buFont typeface="Arial" panose="020B0604020202020204" pitchFamily="34" charset="0"/>
        <a:buChar char="~"/>
        <a:defRPr sz="1565">
          <a:solidFill>
            <a:schemeClr val="tx1"/>
          </a:solidFill>
          <a:latin typeface="+mn-lt"/>
          <a:ea typeface="+mn-ea"/>
          <a:cs typeface="+mn-cs"/>
        </a:defRPr>
      </a:lvl9pPr>
    </p:bodyStyle>
    <p:otherStyle>
      <a:defPPr>
        <a:defRPr lang="zh-CN"/>
      </a:defPPr>
      <a:lvl1pPr marL="0" algn="l" defTabSz="895350" rtl="0" eaLnBrk="1" latinLnBrk="0" hangingPunct="1">
        <a:defRPr sz="1765" kern="1200">
          <a:solidFill>
            <a:schemeClr val="tx1"/>
          </a:solidFill>
          <a:latin typeface="+mn-lt"/>
          <a:ea typeface="+mn-ea"/>
          <a:cs typeface="+mn-cs"/>
        </a:defRPr>
      </a:lvl1pPr>
      <a:lvl2pPr marL="447675" algn="l" defTabSz="895350" rtl="0" eaLnBrk="1" latinLnBrk="0" hangingPunct="1">
        <a:defRPr sz="1765" kern="1200">
          <a:solidFill>
            <a:schemeClr val="tx1"/>
          </a:solidFill>
          <a:latin typeface="+mn-lt"/>
          <a:ea typeface="+mn-ea"/>
          <a:cs typeface="+mn-cs"/>
        </a:defRPr>
      </a:lvl2pPr>
      <a:lvl3pPr marL="895350" algn="l" defTabSz="895350" rtl="0" eaLnBrk="1" latinLnBrk="0" hangingPunct="1">
        <a:defRPr sz="1765" kern="1200">
          <a:solidFill>
            <a:schemeClr val="tx1"/>
          </a:solidFill>
          <a:latin typeface="+mn-lt"/>
          <a:ea typeface="+mn-ea"/>
          <a:cs typeface="+mn-cs"/>
        </a:defRPr>
      </a:lvl3pPr>
      <a:lvl4pPr marL="1343025" algn="l" defTabSz="895350" rtl="0" eaLnBrk="1" latinLnBrk="0" hangingPunct="1">
        <a:defRPr sz="1765" kern="1200">
          <a:solidFill>
            <a:schemeClr val="tx1"/>
          </a:solidFill>
          <a:latin typeface="+mn-lt"/>
          <a:ea typeface="+mn-ea"/>
          <a:cs typeface="+mn-cs"/>
        </a:defRPr>
      </a:lvl4pPr>
      <a:lvl5pPr marL="1790065" algn="l" defTabSz="895350" rtl="0" eaLnBrk="1" latinLnBrk="0" hangingPunct="1">
        <a:defRPr sz="1765" kern="1200">
          <a:solidFill>
            <a:schemeClr val="tx1"/>
          </a:solidFill>
          <a:latin typeface="+mn-lt"/>
          <a:ea typeface="+mn-ea"/>
          <a:cs typeface="+mn-cs"/>
        </a:defRPr>
      </a:lvl5pPr>
      <a:lvl6pPr marL="2237740" algn="l" defTabSz="895350" rtl="0" eaLnBrk="1" latinLnBrk="0" hangingPunct="1">
        <a:defRPr sz="1765" kern="1200">
          <a:solidFill>
            <a:schemeClr val="tx1"/>
          </a:solidFill>
          <a:latin typeface="+mn-lt"/>
          <a:ea typeface="+mn-ea"/>
          <a:cs typeface="+mn-cs"/>
        </a:defRPr>
      </a:lvl6pPr>
      <a:lvl7pPr marL="2685415" algn="l" defTabSz="895350" rtl="0" eaLnBrk="1" latinLnBrk="0" hangingPunct="1">
        <a:defRPr sz="1765" kern="1200">
          <a:solidFill>
            <a:schemeClr val="tx1"/>
          </a:solidFill>
          <a:latin typeface="+mn-lt"/>
          <a:ea typeface="+mn-ea"/>
          <a:cs typeface="+mn-cs"/>
        </a:defRPr>
      </a:lvl7pPr>
      <a:lvl8pPr marL="3133090" algn="l" defTabSz="895350" rtl="0" eaLnBrk="1" latinLnBrk="0" hangingPunct="1">
        <a:defRPr sz="1765" kern="1200">
          <a:solidFill>
            <a:schemeClr val="tx1"/>
          </a:solidFill>
          <a:latin typeface="+mn-lt"/>
          <a:ea typeface="+mn-ea"/>
          <a:cs typeface="+mn-cs"/>
        </a:defRPr>
      </a:lvl8pPr>
      <a:lvl9pPr marL="3580765" algn="l" defTabSz="895350" rtl="0" eaLnBrk="1" latinLnBrk="0" hangingPunct="1">
        <a:defRPr sz="1765"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Lst>
  <p:hf hdr="0" ftr="0" dt="0"/>
  <p:txStyles>
    <p:titleStyle>
      <a:lvl1pPr algn="l" defTabSz="1187450" rtl="0" eaLnBrk="1" latinLnBrk="0" hangingPunct="1">
        <a:lnSpc>
          <a:spcPct val="90000"/>
        </a:lnSpc>
        <a:spcBef>
          <a:spcPct val="0"/>
        </a:spcBef>
        <a:buNone/>
        <a:defRPr sz="5715" kern="1200">
          <a:solidFill>
            <a:schemeClr val="tx1"/>
          </a:solidFill>
          <a:latin typeface="+mj-lt"/>
          <a:ea typeface="+mj-ea"/>
          <a:cs typeface="+mj-cs"/>
        </a:defRPr>
      </a:lvl1pPr>
    </p:titleStyle>
    <p:bodyStyle>
      <a:lvl1pPr marL="296545" indent="-296545" algn="l" defTabSz="1187450" rtl="0" eaLnBrk="1" latinLnBrk="0" hangingPunct="1">
        <a:lnSpc>
          <a:spcPct val="90000"/>
        </a:lnSpc>
        <a:spcBef>
          <a:spcPts val="1300"/>
        </a:spcBef>
        <a:buFont typeface="Arial" panose="020B0604020202020204" pitchFamily="34" charset="0"/>
        <a:buChar char="•"/>
        <a:defRPr sz="3635" kern="1200">
          <a:solidFill>
            <a:schemeClr val="tx1"/>
          </a:solidFill>
          <a:latin typeface="+mn-lt"/>
          <a:ea typeface="+mn-ea"/>
          <a:cs typeface="+mn-cs"/>
        </a:defRPr>
      </a:lvl1pPr>
      <a:lvl2pPr marL="890270" indent="-296545" algn="l" defTabSz="1187450" rtl="0" eaLnBrk="1" latinLnBrk="0" hangingPunct="1">
        <a:lnSpc>
          <a:spcPct val="90000"/>
        </a:lnSpc>
        <a:spcBef>
          <a:spcPts val="650"/>
        </a:spcBef>
        <a:buFont typeface="Arial" panose="020B0604020202020204" pitchFamily="34" charset="0"/>
        <a:buChar char="•"/>
        <a:defRPr sz="3115" kern="1200">
          <a:solidFill>
            <a:schemeClr val="tx1"/>
          </a:solidFill>
          <a:latin typeface="+mn-lt"/>
          <a:ea typeface="+mn-ea"/>
          <a:cs typeface="+mn-cs"/>
        </a:defRPr>
      </a:lvl2pPr>
      <a:lvl3pPr marL="1483995" indent="-296545" algn="l" defTabSz="1187450" rtl="0" eaLnBrk="1" latinLnBrk="0" hangingPunct="1">
        <a:lnSpc>
          <a:spcPct val="90000"/>
        </a:lnSpc>
        <a:spcBef>
          <a:spcPts val="650"/>
        </a:spcBef>
        <a:buFont typeface="Arial" panose="020B0604020202020204" pitchFamily="34" charset="0"/>
        <a:buChar char="•"/>
        <a:defRPr sz="2595" kern="1200">
          <a:solidFill>
            <a:schemeClr val="tx1"/>
          </a:solidFill>
          <a:latin typeface="+mn-lt"/>
          <a:ea typeface="+mn-ea"/>
          <a:cs typeface="+mn-cs"/>
        </a:defRPr>
      </a:lvl3pPr>
      <a:lvl4pPr marL="2077720" indent="-296545" algn="l" defTabSz="1187450"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4pPr>
      <a:lvl5pPr marL="2671445" indent="-296545" algn="l" defTabSz="1187450"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5pPr>
      <a:lvl6pPr marL="3265170" indent="-296545" algn="l" defTabSz="1187450"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6pPr>
      <a:lvl7pPr marL="3858895" indent="-296545" algn="l" defTabSz="1187450"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7pPr>
      <a:lvl8pPr marL="4452620" indent="-296545" algn="l" defTabSz="1187450"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8pPr>
      <a:lvl9pPr marL="5046345" indent="-296545" algn="l" defTabSz="1187450"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9pPr>
    </p:bodyStyle>
    <p:otherStyle>
      <a:defPPr>
        <a:defRPr lang="en-US"/>
      </a:defPPr>
      <a:lvl1pPr marL="0" algn="l" defTabSz="1187450" rtl="0" eaLnBrk="1" latinLnBrk="0" hangingPunct="1">
        <a:defRPr sz="2335" kern="1200">
          <a:solidFill>
            <a:schemeClr val="tx1"/>
          </a:solidFill>
          <a:latin typeface="+mn-lt"/>
          <a:ea typeface="+mn-ea"/>
          <a:cs typeface="+mn-cs"/>
        </a:defRPr>
      </a:lvl1pPr>
      <a:lvl2pPr marL="593725" algn="l" defTabSz="1187450" rtl="0" eaLnBrk="1" latinLnBrk="0" hangingPunct="1">
        <a:defRPr sz="2335" kern="1200">
          <a:solidFill>
            <a:schemeClr val="tx1"/>
          </a:solidFill>
          <a:latin typeface="+mn-lt"/>
          <a:ea typeface="+mn-ea"/>
          <a:cs typeface="+mn-cs"/>
        </a:defRPr>
      </a:lvl2pPr>
      <a:lvl3pPr marL="1187450" algn="l" defTabSz="1187450" rtl="0" eaLnBrk="1" latinLnBrk="0" hangingPunct="1">
        <a:defRPr sz="2335" kern="1200">
          <a:solidFill>
            <a:schemeClr val="tx1"/>
          </a:solidFill>
          <a:latin typeface="+mn-lt"/>
          <a:ea typeface="+mn-ea"/>
          <a:cs typeface="+mn-cs"/>
        </a:defRPr>
      </a:lvl3pPr>
      <a:lvl4pPr marL="1781175" algn="l" defTabSz="1187450" rtl="0" eaLnBrk="1" latinLnBrk="0" hangingPunct="1">
        <a:defRPr sz="2335" kern="1200">
          <a:solidFill>
            <a:schemeClr val="tx1"/>
          </a:solidFill>
          <a:latin typeface="+mn-lt"/>
          <a:ea typeface="+mn-ea"/>
          <a:cs typeface="+mn-cs"/>
        </a:defRPr>
      </a:lvl4pPr>
      <a:lvl5pPr marL="2374900" algn="l" defTabSz="1187450" rtl="0" eaLnBrk="1" latinLnBrk="0" hangingPunct="1">
        <a:defRPr sz="2335" kern="1200">
          <a:solidFill>
            <a:schemeClr val="tx1"/>
          </a:solidFill>
          <a:latin typeface="+mn-lt"/>
          <a:ea typeface="+mn-ea"/>
          <a:cs typeface="+mn-cs"/>
        </a:defRPr>
      </a:lvl5pPr>
      <a:lvl6pPr marL="2968625" algn="l" defTabSz="1187450" rtl="0" eaLnBrk="1" latinLnBrk="0" hangingPunct="1">
        <a:defRPr sz="2335" kern="1200">
          <a:solidFill>
            <a:schemeClr val="tx1"/>
          </a:solidFill>
          <a:latin typeface="+mn-lt"/>
          <a:ea typeface="+mn-ea"/>
          <a:cs typeface="+mn-cs"/>
        </a:defRPr>
      </a:lvl6pPr>
      <a:lvl7pPr marL="3561715" algn="l" defTabSz="1187450" rtl="0" eaLnBrk="1" latinLnBrk="0" hangingPunct="1">
        <a:defRPr sz="2335" kern="1200">
          <a:solidFill>
            <a:schemeClr val="tx1"/>
          </a:solidFill>
          <a:latin typeface="+mn-lt"/>
          <a:ea typeface="+mn-ea"/>
          <a:cs typeface="+mn-cs"/>
        </a:defRPr>
      </a:lvl7pPr>
      <a:lvl8pPr marL="4155440" algn="l" defTabSz="1187450" rtl="0" eaLnBrk="1" latinLnBrk="0" hangingPunct="1">
        <a:defRPr sz="2335" kern="1200">
          <a:solidFill>
            <a:schemeClr val="tx1"/>
          </a:solidFill>
          <a:latin typeface="+mn-lt"/>
          <a:ea typeface="+mn-ea"/>
          <a:cs typeface="+mn-cs"/>
        </a:defRPr>
      </a:lvl8pPr>
      <a:lvl9pPr marL="4749165" algn="l" defTabSz="1187450" rtl="0" eaLnBrk="1" latinLnBrk="0" hangingPunct="1">
        <a:defRPr sz="2335"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49" name="Rectangle 15"/>
          <p:cNvSpPr>
            <a:spLocks noChangeArrowheads="1"/>
          </p:cNvSpPr>
          <p:nvPr/>
        </p:nvSpPr>
        <p:spPr bwMode="auto">
          <a:xfrm>
            <a:off x="-2603494" y="692151"/>
            <a:ext cx="2459566" cy="5407777"/>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8403" tIns="39203" rIns="78403" bIns="39203">
            <a:spAutoFit/>
          </a:bodyPr>
          <a:lstStyle/>
          <a:p>
            <a:pPr marL="335280" indent="-335280" algn="r" defTabSz="894715" eaLnBrk="0" fontAlgn="base" hangingPunct="0">
              <a:lnSpc>
                <a:spcPct val="125000"/>
              </a:lnSpc>
              <a:spcBef>
                <a:spcPct val="20000"/>
              </a:spcBef>
              <a:spcAft>
                <a:spcPct val="0"/>
              </a:spcAft>
              <a:buFont typeface="Arial" panose="020B0604020202020204" pitchFamily="34" charset="0"/>
              <a:buNone/>
            </a:pPr>
            <a:r>
              <a:rPr lang="zh-CN" altLang="en-US" sz="1075" dirty="0">
                <a:solidFill>
                  <a:srgbClr val="FFFFFF"/>
                </a:solidFill>
                <a:latin typeface="Calibri" panose="020F0502020204030204" pitchFamily="34" charset="0"/>
                <a:ea typeface="宋体" panose="02010600030101010101" pitchFamily="2" charset="-122"/>
              </a:rPr>
              <a:t>英文标题</a:t>
            </a:r>
            <a:r>
              <a:rPr lang="en-US" altLang="zh-CN" sz="1075" dirty="0">
                <a:solidFill>
                  <a:srgbClr val="FFFFFF"/>
                </a:solidFill>
                <a:latin typeface="Calibri" panose="020F0502020204030204" pitchFamily="34" charset="0"/>
                <a:ea typeface="宋体" panose="02010600030101010101" pitchFamily="2" charset="-122"/>
              </a:rPr>
              <a:t>:32-35pt  </a:t>
            </a:r>
            <a:endParaRPr lang="zh-CN" altLang="en-US" sz="1075" dirty="0">
              <a:solidFill>
                <a:srgbClr val="FFFFFF"/>
              </a:solidFill>
              <a:latin typeface="Calibri" panose="020F0502020204030204" pitchFamily="34" charset="0"/>
              <a:ea typeface="宋体" panose="02010600030101010101" pitchFamily="2" charset="-122"/>
            </a:endParaRPr>
          </a:p>
          <a:p>
            <a:pPr marL="335280" indent="-335280" algn="r" defTabSz="894715" eaLnBrk="0" fontAlgn="base" hangingPunct="0">
              <a:lnSpc>
                <a:spcPct val="125000"/>
              </a:lnSpc>
              <a:spcBef>
                <a:spcPct val="20000"/>
              </a:spcBef>
              <a:spcAft>
                <a:spcPct val="0"/>
              </a:spcAft>
              <a:buFont typeface="Arial" panose="020B0604020202020204" pitchFamily="34" charset="0"/>
              <a:buNone/>
            </a:pPr>
            <a:r>
              <a:rPr lang="zh-CN" altLang="en-US" sz="1075" dirty="0">
                <a:solidFill>
                  <a:srgbClr val="FFFFFF"/>
                </a:solidFill>
                <a:latin typeface="Calibri" panose="020F0502020204030204" pitchFamily="34" charset="0"/>
                <a:ea typeface="宋体" panose="02010600030101010101" pitchFamily="2" charset="-122"/>
              </a:rPr>
              <a:t>颜色</a:t>
            </a:r>
            <a:r>
              <a:rPr lang="en-US" altLang="zh-CN" sz="1075" dirty="0">
                <a:solidFill>
                  <a:srgbClr val="FFFFFF"/>
                </a:solidFill>
                <a:latin typeface="Calibri" panose="020F0502020204030204" pitchFamily="34" charset="0"/>
                <a:ea typeface="宋体" panose="02010600030101010101" pitchFamily="2" charset="-122"/>
              </a:rPr>
              <a:t>: R153 G0 B0</a:t>
            </a:r>
            <a:endParaRPr lang="en-US" altLang="zh-CN" sz="1075" dirty="0">
              <a:solidFill>
                <a:srgbClr val="FFFFFF"/>
              </a:solidFill>
              <a:latin typeface="Calibri" panose="020F0502020204030204" pitchFamily="34" charset="0"/>
              <a:ea typeface="宋体" panose="02010600030101010101" pitchFamily="2" charset="-122"/>
            </a:endParaRPr>
          </a:p>
          <a:p>
            <a:pPr marL="335280" indent="-335280" algn="r" defTabSz="894715" eaLnBrk="0" fontAlgn="base" hangingPunct="0">
              <a:lnSpc>
                <a:spcPct val="125000"/>
              </a:lnSpc>
              <a:spcBef>
                <a:spcPct val="20000"/>
              </a:spcBef>
              <a:spcAft>
                <a:spcPct val="0"/>
              </a:spcAft>
              <a:buFont typeface="Arial" panose="020B0604020202020204" pitchFamily="34" charset="0"/>
              <a:buNone/>
            </a:pPr>
            <a:r>
              <a:rPr lang="zh-CN" altLang="en-US" sz="1075" dirty="0">
                <a:solidFill>
                  <a:srgbClr val="FFFFFF"/>
                </a:solidFill>
                <a:latin typeface="Calibri" panose="020F0502020204030204" pitchFamily="34" charset="0"/>
                <a:ea typeface="宋体" panose="02010600030101010101" pitchFamily="2" charset="-122"/>
              </a:rPr>
              <a:t>内部使用字体 </a:t>
            </a:r>
            <a:r>
              <a:rPr lang="en-US" altLang="zh-CN" sz="1075" dirty="0">
                <a:solidFill>
                  <a:srgbClr val="FFFFFF"/>
                </a:solidFill>
                <a:latin typeface="Calibri" panose="020F0502020204030204" pitchFamily="34" charset="0"/>
                <a:ea typeface="宋体" panose="02010600030101010101" pitchFamily="2" charset="-122"/>
              </a:rPr>
              <a:t>:</a:t>
            </a:r>
            <a:endParaRPr lang="en-US" altLang="zh-CN" sz="1075" dirty="0">
              <a:solidFill>
                <a:srgbClr val="FFFFFF"/>
              </a:solidFill>
              <a:latin typeface="Calibri" panose="020F0502020204030204" pitchFamily="34" charset="0"/>
              <a:ea typeface="宋体" panose="02010600030101010101" pitchFamily="2" charset="-122"/>
            </a:endParaRPr>
          </a:p>
          <a:p>
            <a:pPr marL="335280" indent="-335280" algn="r" defTabSz="894715" eaLnBrk="0" fontAlgn="base" hangingPunct="0">
              <a:lnSpc>
                <a:spcPct val="125000"/>
              </a:lnSpc>
              <a:spcBef>
                <a:spcPct val="20000"/>
              </a:spcBef>
              <a:spcAft>
                <a:spcPct val="0"/>
              </a:spcAft>
              <a:buFont typeface="Arial" panose="020B0604020202020204" pitchFamily="34" charset="0"/>
              <a:buNone/>
            </a:pPr>
            <a:r>
              <a:rPr lang="en-US" altLang="zh-CN" sz="1075" dirty="0" err="1">
                <a:solidFill>
                  <a:srgbClr val="FFFFFF"/>
                </a:solidFill>
                <a:latin typeface="Calibri" panose="020F0502020204030204" pitchFamily="34" charset="0"/>
                <a:ea typeface="宋体" panose="02010600030101010101" pitchFamily="2" charset="-122"/>
              </a:rPr>
              <a:t>FrutigerNext</a:t>
            </a:r>
            <a:r>
              <a:rPr lang="en-US" altLang="zh-CN" sz="1075" dirty="0">
                <a:solidFill>
                  <a:srgbClr val="FFFFFF"/>
                </a:solidFill>
                <a:latin typeface="Calibri" panose="020F0502020204030204" pitchFamily="34" charset="0"/>
                <a:ea typeface="宋体" panose="02010600030101010101" pitchFamily="2" charset="-122"/>
              </a:rPr>
              <a:t> LT Medium</a:t>
            </a:r>
            <a:endParaRPr lang="en-US" altLang="zh-CN" sz="1075" dirty="0">
              <a:solidFill>
                <a:srgbClr val="FFFFFF"/>
              </a:solidFill>
              <a:latin typeface="Calibri" panose="020F0502020204030204" pitchFamily="34" charset="0"/>
              <a:ea typeface="宋体" panose="02010600030101010101" pitchFamily="2" charset="-122"/>
            </a:endParaRPr>
          </a:p>
          <a:p>
            <a:pPr marL="335280" indent="-335280" algn="r" defTabSz="894715" eaLnBrk="0" fontAlgn="base" hangingPunct="0">
              <a:lnSpc>
                <a:spcPct val="125000"/>
              </a:lnSpc>
              <a:spcBef>
                <a:spcPct val="20000"/>
              </a:spcBef>
              <a:spcAft>
                <a:spcPct val="0"/>
              </a:spcAft>
              <a:buFont typeface="Arial" panose="020B0604020202020204" pitchFamily="34" charset="0"/>
              <a:buNone/>
            </a:pPr>
            <a:r>
              <a:rPr lang="zh-CN" altLang="en-US" sz="1075" dirty="0">
                <a:solidFill>
                  <a:srgbClr val="FFFFFF"/>
                </a:solidFill>
                <a:latin typeface="Calibri" panose="020F0502020204030204" pitchFamily="34" charset="0"/>
                <a:ea typeface="宋体" panose="02010600030101010101" pitchFamily="2" charset="-122"/>
              </a:rPr>
              <a:t>外部使用字体 </a:t>
            </a:r>
            <a:r>
              <a:rPr lang="en-US" altLang="zh-CN" sz="1075" dirty="0">
                <a:solidFill>
                  <a:srgbClr val="FFFFFF"/>
                </a:solidFill>
                <a:latin typeface="Calibri" panose="020F0502020204030204" pitchFamily="34" charset="0"/>
                <a:ea typeface="宋体" panose="02010600030101010101" pitchFamily="2" charset="-122"/>
              </a:rPr>
              <a:t>: Arial</a:t>
            </a:r>
            <a:endParaRPr lang="en-US" altLang="zh-CN" sz="1075" dirty="0">
              <a:solidFill>
                <a:srgbClr val="FFFFFF"/>
              </a:solidFill>
              <a:latin typeface="Calibri" panose="020F0502020204030204" pitchFamily="34" charset="0"/>
              <a:ea typeface="宋体" panose="02010600030101010101" pitchFamily="2" charset="-122"/>
            </a:endParaRPr>
          </a:p>
          <a:p>
            <a:pPr marL="335280" indent="-335280" algn="r" defTabSz="894715" eaLnBrk="0" fontAlgn="base" hangingPunct="0">
              <a:lnSpc>
                <a:spcPct val="75000"/>
              </a:lnSpc>
              <a:spcBef>
                <a:spcPct val="20000"/>
              </a:spcBef>
              <a:spcAft>
                <a:spcPct val="0"/>
              </a:spcAft>
              <a:buFont typeface="Arial" panose="020B0604020202020204" pitchFamily="34" charset="0"/>
              <a:buNone/>
            </a:pPr>
            <a:endParaRPr lang="en-US" altLang="zh-CN" sz="1075" dirty="0">
              <a:solidFill>
                <a:srgbClr val="FFFFFF"/>
              </a:solidFill>
              <a:latin typeface="Calibri" panose="020F0502020204030204" pitchFamily="34" charset="0"/>
              <a:ea typeface="宋体" panose="02010600030101010101" pitchFamily="2" charset="-122"/>
            </a:endParaRPr>
          </a:p>
          <a:p>
            <a:pPr marL="335280" indent="-335280" algn="r" defTabSz="894715" eaLnBrk="0" fontAlgn="base" hangingPunct="0">
              <a:lnSpc>
                <a:spcPct val="125000"/>
              </a:lnSpc>
              <a:spcBef>
                <a:spcPct val="20000"/>
              </a:spcBef>
              <a:spcAft>
                <a:spcPct val="0"/>
              </a:spcAft>
              <a:buFont typeface="Arial" panose="020B0604020202020204" pitchFamily="34" charset="0"/>
              <a:buNone/>
            </a:pPr>
            <a:r>
              <a:rPr lang="zh-CN" altLang="en-US" sz="1075" dirty="0">
                <a:solidFill>
                  <a:srgbClr val="FFFFFF"/>
                </a:solidFill>
                <a:latin typeface="Calibri" panose="020F0502020204030204" pitchFamily="34" charset="0"/>
                <a:ea typeface="宋体" panose="02010600030101010101" pitchFamily="2" charset="-122"/>
              </a:rPr>
              <a:t>中文标题</a:t>
            </a:r>
            <a:r>
              <a:rPr lang="en-US" altLang="zh-CN" sz="1075" dirty="0">
                <a:solidFill>
                  <a:srgbClr val="FFFFFF"/>
                </a:solidFill>
                <a:latin typeface="Calibri" panose="020F0502020204030204" pitchFamily="34" charset="0"/>
                <a:ea typeface="宋体" panose="02010600030101010101" pitchFamily="2" charset="-122"/>
              </a:rPr>
              <a:t>:30-32pt  </a:t>
            </a:r>
            <a:endParaRPr lang="zh-CN" altLang="en-US" sz="1075" dirty="0">
              <a:solidFill>
                <a:srgbClr val="FFFFFF"/>
              </a:solidFill>
              <a:latin typeface="Calibri" panose="020F0502020204030204" pitchFamily="34" charset="0"/>
              <a:ea typeface="宋体" panose="02010600030101010101" pitchFamily="2" charset="-122"/>
            </a:endParaRPr>
          </a:p>
          <a:p>
            <a:pPr marL="335280" indent="-335280" algn="r" defTabSz="894715" eaLnBrk="0" fontAlgn="base" hangingPunct="0">
              <a:lnSpc>
                <a:spcPct val="125000"/>
              </a:lnSpc>
              <a:spcBef>
                <a:spcPct val="20000"/>
              </a:spcBef>
              <a:spcAft>
                <a:spcPct val="0"/>
              </a:spcAft>
              <a:buFont typeface="Arial" panose="020B0604020202020204" pitchFamily="34" charset="0"/>
              <a:buNone/>
            </a:pPr>
            <a:r>
              <a:rPr lang="zh-CN" altLang="en-US" sz="1075" dirty="0">
                <a:solidFill>
                  <a:srgbClr val="FFFFFF"/>
                </a:solidFill>
                <a:latin typeface="Calibri" panose="020F0502020204030204" pitchFamily="34" charset="0"/>
                <a:ea typeface="宋体" panose="02010600030101010101" pitchFamily="2" charset="-122"/>
              </a:rPr>
              <a:t>颜色</a:t>
            </a:r>
            <a:r>
              <a:rPr lang="en-US" altLang="zh-CN" sz="1075" dirty="0">
                <a:solidFill>
                  <a:srgbClr val="FFFFFF"/>
                </a:solidFill>
                <a:latin typeface="Calibri" panose="020F0502020204030204" pitchFamily="34" charset="0"/>
                <a:ea typeface="宋体" panose="02010600030101010101" pitchFamily="2" charset="-122"/>
              </a:rPr>
              <a:t>: R153 G0 B0</a:t>
            </a:r>
            <a:endParaRPr lang="en-US" altLang="zh-CN" sz="1075" dirty="0">
              <a:solidFill>
                <a:srgbClr val="FFFFFF"/>
              </a:solidFill>
              <a:latin typeface="Calibri" panose="020F0502020204030204" pitchFamily="34" charset="0"/>
              <a:ea typeface="宋体" panose="02010600030101010101" pitchFamily="2" charset="-122"/>
            </a:endParaRPr>
          </a:p>
          <a:p>
            <a:pPr marL="335280" indent="-335280" algn="r" defTabSz="894715" eaLnBrk="0" fontAlgn="base" hangingPunct="0">
              <a:lnSpc>
                <a:spcPct val="125000"/>
              </a:lnSpc>
              <a:spcBef>
                <a:spcPct val="20000"/>
              </a:spcBef>
              <a:spcAft>
                <a:spcPct val="0"/>
              </a:spcAft>
              <a:buFont typeface="Arial" panose="020B0604020202020204" pitchFamily="34" charset="0"/>
              <a:buNone/>
            </a:pPr>
            <a:r>
              <a:rPr lang="zh-CN" altLang="en-US" sz="1075" dirty="0">
                <a:solidFill>
                  <a:srgbClr val="FFFFFF"/>
                </a:solidFill>
                <a:latin typeface="Calibri" panose="020F0502020204030204" pitchFamily="34" charset="0"/>
                <a:ea typeface="宋体" panose="02010600030101010101" pitchFamily="2" charset="-122"/>
              </a:rPr>
              <a:t>字体</a:t>
            </a:r>
            <a:r>
              <a:rPr lang="en-US" altLang="zh-CN" sz="1075" dirty="0">
                <a:solidFill>
                  <a:srgbClr val="FFFFFF"/>
                </a:solidFill>
                <a:latin typeface="Calibri" panose="020F0502020204030204" pitchFamily="34" charset="0"/>
                <a:ea typeface="宋体" panose="02010600030101010101" pitchFamily="2" charset="-122"/>
              </a:rPr>
              <a:t>:</a:t>
            </a:r>
            <a:r>
              <a:rPr lang="zh-CN" altLang="en-US" sz="1075" dirty="0">
                <a:solidFill>
                  <a:srgbClr val="FFFFFF"/>
                </a:solidFill>
                <a:latin typeface="Calibri" panose="020F0502020204030204" pitchFamily="34" charset="0"/>
                <a:ea typeface="宋体" panose="02010600030101010101" pitchFamily="2" charset="-122"/>
              </a:rPr>
              <a:t>黑体</a:t>
            </a:r>
            <a:endParaRPr lang="zh-CN" altLang="en-US" sz="1075" dirty="0">
              <a:solidFill>
                <a:srgbClr val="FFFFFF"/>
              </a:solidFill>
              <a:latin typeface="Calibri" panose="020F0502020204030204" pitchFamily="34" charset="0"/>
              <a:ea typeface="宋体" panose="02010600030101010101" pitchFamily="2" charset="-122"/>
            </a:endParaRPr>
          </a:p>
          <a:p>
            <a:pPr marL="335280" indent="-335280" algn="r" defTabSz="894715" eaLnBrk="0" fontAlgn="base" hangingPunct="0">
              <a:lnSpc>
                <a:spcPct val="125000"/>
              </a:lnSpc>
              <a:spcBef>
                <a:spcPct val="20000"/>
              </a:spcBef>
              <a:spcAft>
                <a:spcPct val="0"/>
              </a:spcAft>
              <a:buFont typeface="Arial" panose="020B0604020202020204" pitchFamily="34" charset="0"/>
              <a:buNone/>
            </a:pPr>
            <a:endParaRPr lang="zh-CN" altLang="en-US" sz="1075" dirty="0">
              <a:solidFill>
                <a:srgbClr val="FFFFFF"/>
              </a:solidFill>
              <a:latin typeface="Calibri" panose="020F0502020204030204" pitchFamily="34" charset="0"/>
              <a:ea typeface="宋体" panose="02010600030101010101" pitchFamily="2" charset="-122"/>
            </a:endParaRPr>
          </a:p>
          <a:p>
            <a:pPr marL="335280" indent="-335280" algn="r" defTabSz="894715" eaLnBrk="0" fontAlgn="base" hangingPunct="0">
              <a:lnSpc>
                <a:spcPct val="125000"/>
              </a:lnSpc>
              <a:spcBef>
                <a:spcPct val="20000"/>
              </a:spcBef>
              <a:spcAft>
                <a:spcPct val="0"/>
              </a:spcAft>
              <a:buFont typeface="Arial" panose="020B0604020202020204" pitchFamily="34" charset="0"/>
              <a:buNone/>
            </a:pPr>
            <a:endParaRPr lang="zh-CN" altLang="en-US" sz="1075" dirty="0">
              <a:solidFill>
                <a:srgbClr val="FFFFFF"/>
              </a:solidFill>
              <a:latin typeface="Calibri" panose="020F0502020204030204" pitchFamily="34" charset="0"/>
              <a:ea typeface="宋体" panose="02010600030101010101" pitchFamily="2" charset="-122"/>
            </a:endParaRPr>
          </a:p>
          <a:p>
            <a:pPr marL="335280" indent="-335280" algn="r" defTabSz="894715" eaLnBrk="0" fontAlgn="base" hangingPunct="0">
              <a:lnSpc>
                <a:spcPct val="125000"/>
              </a:lnSpc>
              <a:spcBef>
                <a:spcPct val="20000"/>
              </a:spcBef>
              <a:spcAft>
                <a:spcPct val="0"/>
              </a:spcAft>
              <a:buFont typeface="Arial" panose="020B0604020202020204" pitchFamily="34" charset="0"/>
              <a:buNone/>
            </a:pPr>
            <a:endParaRPr lang="zh-CN" altLang="en-US" sz="1075" dirty="0">
              <a:solidFill>
                <a:srgbClr val="FFFFFF"/>
              </a:solidFill>
              <a:latin typeface="Calibri" panose="020F0502020204030204" pitchFamily="34" charset="0"/>
              <a:ea typeface="宋体" panose="02010600030101010101" pitchFamily="2" charset="-122"/>
            </a:endParaRPr>
          </a:p>
          <a:p>
            <a:pPr marL="335280" indent="-335280" algn="r" defTabSz="894715" eaLnBrk="0" fontAlgn="base" hangingPunct="0">
              <a:lnSpc>
                <a:spcPct val="125000"/>
              </a:lnSpc>
              <a:spcBef>
                <a:spcPct val="20000"/>
              </a:spcBef>
              <a:spcAft>
                <a:spcPct val="0"/>
              </a:spcAft>
              <a:buFont typeface="Arial" panose="020B0604020202020204" pitchFamily="34" charset="0"/>
              <a:buNone/>
            </a:pPr>
            <a:r>
              <a:rPr lang="zh-CN" altLang="en-US" sz="1075" dirty="0">
                <a:solidFill>
                  <a:srgbClr val="FFFFFF"/>
                </a:solidFill>
                <a:latin typeface="Calibri" panose="020F0502020204030204" pitchFamily="34" charset="0"/>
                <a:ea typeface="宋体" panose="02010600030101010101" pitchFamily="2" charset="-122"/>
              </a:rPr>
              <a:t>英文正文</a:t>
            </a:r>
            <a:r>
              <a:rPr lang="en-US" altLang="zh-CN" sz="1075" dirty="0">
                <a:solidFill>
                  <a:srgbClr val="FFFFFF"/>
                </a:solidFill>
                <a:latin typeface="Calibri" panose="020F0502020204030204" pitchFamily="34" charset="0"/>
                <a:ea typeface="宋体" panose="02010600030101010101" pitchFamily="2" charset="-122"/>
              </a:rPr>
              <a:t>:20-22pt</a:t>
            </a:r>
            <a:endParaRPr lang="en-US" altLang="zh-CN" sz="1075" dirty="0">
              <a:solidFill>
                <a:srgbClr val="FFFFFF"/>
              </a:solidFill>
              <a:latin typeface="Calibri" panose="020F0502020204030204" pitchFamily="34" charset="0"/>
              <a:ea typeface="宋体" panose="02010600030101010101" pitchFamily="2" charset="-122"/>
            </a:endParaRPr>
          </a:p>
          <a:p>
            <a:pPr marL="335280" indent="-335280" algn="r" defTabSz="894715" eaLnBrk="0" fontAlgn="base" hangingPunct="0">
              <a:lnSpc>
                <a:spcPct val="125000"/>
              </a:lnSpc>
              <a:spcBef>
                <a:spcPct val="20000"/>
              </a:spcBef>
              <a:spcAft>
                <a:spcPct val="0"/>
              </a:spcAft>
              <a:buFont typeface="Arial" panose="020B0604020202020204" pitchFamily="34" charset="0"/>
              <a:buNone/>
            </a:pPr>
            <a:r>
              <a:rPr lang="zh-CN" altLang="en-US" sz="1075" dirty="0">
                <a:solidFill>
                  <a:srgbClr val="FFFFFF"/>
                </a:solidFill>
                <a:latin typeface="Calibri" panose="020F0502020204030204" pitchFamily="34" charset="0"/>
                <a:ea typeface="宋体" panose="02010600030101010101" pitchFamily="2" charset="-122"/>
              </a:rPr>
              <a:t>子目录 </a:t>
            </a:r>
            <a:r>
              <a:rPr lang="en-US" altLang="zh-CN" sz="1075" dirty="0">
                <a:solidFill>
                  <a:srgbClr val="FFFFFF"/>
                </a:solidFill>
                <a:latin typeface="Calibri" panose="020F0502020204030204" pitchFamily="34" charset="0"/>
                <a:ea typeface="宋体" panose="02010600030101010101" pitchFamily="2" charset="-122"/>
              </a:rPr>
              <a:t>(2-5</a:t>
            </a:r>
            <a:r>
              <a:rPr lang="zh-CN" altLang="en-US" sz="1075" dirty="0">
                <a:solidFill>
                  <a:srgbClr val="FFFFFF"/>
                </a:solidFill>
                <a:latin typeface="Calibri" panose="020F0502020204030204" pitchFamily="34" charset="0"/>
                <a:ea typeface="宋体" panose="02010600030101010101" pitchFamily="2" charset="-122"/>
              </a:rPr>
              <a:t>级</a:t>
            </a:r>
            <a:r>
              <a:rPr lang="en-US" altLang="zh-CN" sz="1075" dirty="0">
                <a:solidFill>
                  <a:srgbClr val="FFFFFF"/>
                </a:solidFill>
                <a:latin typeface="Calibri" panose="020F0502020204030204" pitchFamily="34" charset="0"/>
                <a:ea typeface="宋体" panose="02010600030101010101" pitchFamily="2" charset="-122"/>
              </a:rPr>
              <a:t>) :18pt  </a:t>
            </a:r>
            <a:endParaRPr lang="en-US" altLang="zh-CN" sz="1075" dirty="0">
              <a:solidFill>
                <a:srgbClr val="FFFFFF"/>
              </a:solidFill>
              <a:latin typeface="Calibri" panose="020F0502020204030204" pitchFamily="34" charset="0"/>
              <a:ea typeface="宋体" panose="02010600030101010101" pitchFamily="2" charset="-122"/>
            </a:endParaRPr>
          </a:p>
          <a:p>
            <a:pPr marL="335280" indent="-335280" algn="r" defTabSz="894715" eaLnBrk="0" fontAlgn="base" hangingPunct="0">
              <a:lnSpc>
                <a:spcPct val="125000"/>
              </a:lnSpc>
              <a:spcBef>
                <a:spcPct val="20000"/>
              </a:spcBef>
              <a:spcAft>
                <a:spcPct val="0"/>
              </a:spcAft>
              <a:buFont typeface="Arial" panose="020B0604020202020204" pitchFamily="34" charset="0"/>
              <a:buNone/>
            </a:pPr>
            <a:r>
              <a:rPr lang="zh-CN" altLang="en-US" sz="1075" dirty="0">
                <a:solidFill>
                  <a:srgbClr val="FFFFFF"/>
                </a:solidFill>
                <a:latin typeface="Calibri" panose="020F0502020204030204" pitchFamily="34" charset="0"/>
                <a:ea typeface="宋体" panose="02010600030101010101" pitchFamily="2" charset="-122"/>
              </a:rPr>
              <a:t>颜色</a:t>
            </a:r>
            <a:r>
              <a:rPr lang="en-US" altLang="zh-CN" sz="1075" dirty="0">
                <a:solidFill>
                  <a:srgbClr val="FFFFFF"/>
                </a:solidFill>
                <a:latin typeface="Calibri" panose="020F0502020204030204" pitchFamily="34" charset="0"/>
                <a:ea typeface="宋体" panose="02010600030101010101" pitchFamily="2" charset="-122"/>
              </a:rPr>
              <a:t>:</a:t>
            </a:r>
            <a:r>
              <a:rPr lang="zh-CN" altLang="en-US" sz="1075" dirty="0">
                <a:solidFill>
                  <a:srgbClr val="FFFFFF"/>
                </a:solidFill>
                <a:latin typeface="Calibri" panose="020F0502020204030204" pitchFamily="34" charset="0"/>
                <a:ea typeface="宋体" panose="02010600030101010101" pitchFamily="2" charset="-122"/>
              </a:rPr>
              <a:t>黑色</a:t>
            </a:r>
            <a:endParaRPr lang="zh-CN" altLang="en-US" sz="1075" dirty="0">
              <a:solidFill>
                <a:srgbClr val="FFFFFF"/>
              </a:solidFill>
              <a:latin typeface="Calibri" panose="020F0502020204030204" pitchFamily="34" charset="0"/>
              <a:ea typeface="宋体" panose="02010600030101010101" pitchFamily="2" charset="-122"/>
            </a:endParaRPr>
          </a:p>
          <a:p>
            <a:pPr marL="335280" indent="-335280" algn="r" defTabSz="894715" eaLnBrk="0" fontAlgn="base" hangingPunct="0">
              <a:lnSpc>
                <a:spcPct val="125000"/>
              </a:lnSpc>
              <a:spcBef>
                <a:spcPct val="20000"/>
              </a:spcBef>
              <a:spcAft>
                <a:spcPct val="0"/>
              </a:spcAft>
              <a:buFont typeface="Arial" panose="020B0604020202020204" pitchFamily="34" charset="0"/>
              <a:buNone/>
            </a:pPr>
            <a:r>
              <a:rPr lang="zh-CN" altLang="en-US" sz="1075" dirty="0">
                <a:solidFill>
                  <a:srgbClr val="FFFFFF"/>
                </a:solidFill>
                <a:latin typeface="Calibri" panose="020F0502020204030204" pitchFamily="34" charset="0"/>
                <a:ea typeface="宋体" panose="02010600030101010101" pitchFamily="2" charset="-122"/>
              </a:rPr>
              <a:t>内部使用字体 </a:t>
            </a:r>
            <a:r>
              <a:rPr lang="en-US" altLang="zh-CN" sz="1075" dirty="0">
                <a:solidFill>
                  <a:srgbClr val="FFFFFF"/>
                </a:solidFill>
                <a:latin typeface="Calibri" panose="020F0502020204030204" pitchFamily="34" charset="0"/>
                <a:ea typeface="宋体" panose="02010600030101010101" pitchFamily="2" charset="-122"/>
              </a:rPr>
              <a:t>:</a:t>
            </a:r>
            <a:endParaRPr lang="en-US" altLang="zh-CN" sz="1075" dirty="0">
              <a:solidFill>
                <a:srgbClr val="FFFFFF"/>
              </a:solidFill>
              <a:latin typeface="Calibri" panose="020F0502020204030204" pitchFamily="34" charset="0"/>
              <a:ea typeface="宋体" panose="02010600030101010101" pitchFamily="2" charset="-122"/>
            </a:endParaRPr>
          </a:p>
          <a:p>
            <a:pPr marL="335280" indent="-335280" algn="r" defTabSz="894715" eaLnBrk="0" fontAlgn="base" hangingPunct="0">
              <a:lnSpc>
                <a:spcPct val="125000"/>
              </a:lnSpc>
              <a:spcBef>
                <a:spcPct val="20000"/>
              </a:spcBef>
              <a:spcAft>
                <a:spcPct val="0"/>
              </a:spcAft>
              <a:buFont typeface="Arial" panose="020B0604020202020204" pitchFamily="34" charset="0"/>
              <a:buNone/>
            </a:pPr>
            <a:r>
              <a:rPr lang="en-US" altLang="zh-CN" sz="1075" dirty="0" err="1">
                <a:solidFill>
                  <a:srgbClr val="FFFFFF"/>
                </a:solidFill>
                <a:latin typeface="Calibri" panose="020F0502020204030204" pitchFamily="34" charset="0"/>
                <a:ea typeface="宋体" panose="02010600030101010101" pitchFamily="2" charset="-122"/>
              </a:rPr>
              <a:t>FrutigerNext</a:t>
            </a:r>
            <a:r>
              <a:rPr lang="en-US" altLang="zh-CN" sz="1075" dirty="0">
                <a:solidFill>
                  <a:srgbClr val="FFFFFF"/>
                </a:solidFill>
                <a:latin typeface="Calibri" panose="020F0502020204030204" pitchFamily="34" charset="0"/>
                <a:ea typeface="宋体" panose="02010600030101010101" pitchFamily="2" charset="-122"/>
              </a:rPr>
              <a:t> LT Regular</a:t>
            </a:r>
            <a:endParaRPr lang="en-US" altLang="zh-CN" sz="1075" dirty="0">
              <a:solidFill>
                <a:srgbClr val="FFFFFF"/>
              </a:solidFill>
              <a:latin typeface="Calibri" panose="020F0502020204030204" pitchFamily="34" charset="0"/>
              <a:ea typeface="宋体" panose="02010600030101010101" pitchFamily="2" charset="-122"/>
            </a:endParaRPr>
          </a:p>
          <a:p>
            <a:pPr marL="335280" indent="-335280" algn="r" defTabSz="894715" eaLnBrk="0" fontAlgn="base" hangingPunct="0">
              <a:lnSpc>
                <a:spcPct val="125000"/>
              </a:lnSpc>
              <a:spcBef>
                <a:spcPct val="20000"/>
              </a:spcBef>
              <a:spcAft>
                <a:spcPct val="0"/>
              </a:spcAft>
              <a:buFont typeface="Arial" panose="020B0604020202020204" pitchFamily="34" charset="0"/>
              <a:buNone/>
            </a:pPr>
            <a:r>
              <a:rPr lang="zh-CN" altLang="en-US" sz="1075" dirty="0">
                <a:solidFill>
                  <a:srgbClr val="FFFFFF"/>
                </a:solidFill>
                <a:latin typeface="Calibri" panose="020F0502020204030204" pitchFamily="34" charset="0"/>
                <a:ea typeface="宋体" panose="02010600030101010101" pitchFamily="2" charset="-122"/>
              </a:rPr>
              <a:t>外部使用字体 </a:t>
            </a:r>
            <a:r>
              <a:rPr lang="en-US" altLang="zh-CN" sz="1075" dirty="0">
                <a:solidFill>
                  <a:srgbClr val="FFFFFF"/>
                </a:solidFill>
                <a:latin typeface="Calibri" panose="020F0502020204030204" pitchFamily="34" charset="0"/>
                <a:ea typeface="宋体" panose="02010600030101010101" pitchFamily="2" charset="-122"/>
              </a:rPr>
              <a:t>: Arial</a:t>
            </a:r>
            <a:endParaRPr lang="en-US" altLang="zh-CN" sz="1075" dirty="0">
              <a:solidFill>
                <a:srgbClr val="FFFFFF"/>
              </a:solidFill>
              <a:latin typeface="Calibri" panose="020F0502020204030204" pitchFamily="34" charset="0"/>
              <a:ea typeface="宋体" panose="02010600030101010101" pitchFamily="2" charset="-122"/>
            </a:endParaRPr>
          </a:p>
          <a:p>
            <a:pPr marL="335280" indent="-335280" algn="r" defTabSz="894715" eaLnBrk="0" fontAlgn="base" hangingPunct="0">
              <a:lnSpc>
                <a:spcPct val="75000"/>
              </a:lnSpc>
              <a:spcBef>
                <a:spcPct val="20000"/>
              </a:spcBef>
              <a:spcAft>
                <a:spcPct val="0"/>
              </a:spcAft>
              <a:buFont typeface="Arial" panose="020B0604020202020204" pitchFamily="34" charset="0"/>
              <a:buNone/>
            </a:pPr>
            <a:endParaRPr lang="en-US" altLang="zh-CN" sz="1075" dirty="0">
              <a:solidFill>
                <a:srgbClr val="FFFFFF"/>
              </a:solidFill>
              <a:latin typeface="Calibri" panose="020F0502020204030204" pitchFamily="34" charset="0"/>
              <a:ea typeface="宋体" panose="02010600030101010101" pitchFamily="2" charset="-122"/>
            </a:endParaRPr>
          </a:p>
          <a:p>
            <a:pPr marL="335280" indent="-335280" algn="r" defTabSz="894715" eaLnBrk="0" fontAlgn="base" hangingPunct="0">
              <a:lnSpc>
                <a:spcPct val="125000"/>
              </a:lnSpc>
              <a:spcBef>
                <a:spcPct val="20000"/>
              </a:spcBef>
              <a:spcAft>
                <a:spcPct val="0"/>
              </a:spcAft>
              <a:buFont typeface="Arial" panose="020B0604020202020204" pitchFamily="34" charset="0"/>
              <a:buNone/>
            </a:pPr>
            <a:r>
              <a:rPr lang="zh-CN" altLang="en-US" sz="1075" dirty="0">
                <a:solidFill>
                  <a:srgbClr val="FFFFFF"/>
                </a:solidFill>
                <a:latin typeface="Calibri" panose="020F0502020204030204" pitchFamily="34" charset="0"/>
                <a:ea typeface="宋体" panose="02010600030101010101" pitchFamily="2" charset="-122"/>
              </a:rPr>
              <a:t>中文正文</a:t>
            </a:r>
            <a:r>
              <a:rPr lang="en-US" altLang="zh-CN" sz="1075" dirty="0">
                <a:solidFill>
                  <a:srgbClr val="FFFFFF"/>
                </a:solidFill>
                <a:latin typeface="Calibri" panose="020F0502020204030204" pitchFamily="34" charset="0"/>
                <a:ea typeface="宋体" panose="02010600030101010101" pitchFamily="2" charset="-122"/>
              </a:rPr>
              <a:t>:18-20pt</a:t>
            </a:r>
            <a:endParaRPr lang="en-US" altLang="zh-CN" sz="1075" dirty="0">
              <a:solidFill>
                <a:srgbClr val="FFFFFF"/>
              </a:solidFill>
              <a:latin typeface="Calibri" panose="020F0502020204030204" pitchFamily="34" charset="0"/>
              <a:ea typeface="宋体" panose="02010600030101010101" pitchFamily="2" charset="-122"/>
            </a:endParaRPr>
          </a:p>
          <a:p>
            <a:pPr marL="335280" indent="-335280" algn="r" defTabSz="894715" eaLnBrk="0" fontAlgn="base" hangingPunct="0">
              <a:lnSpc>
                <a:spcPct val="125000"/>
              </a:lnSpc>
              <a:spcBef>
                <a:spcPct val="20000"/>
              </a:spcBef>
              <a:spcAft>
                <a:spcPct val="0"/>
              </a:spcAft>
              <a:buFont typeface="Arial" panose="020B0604020202020204" pitchFamily="34" charset="0"/>
              <a:buNone/>
            </a:pPr>
            <a:r>
              <a:rPr lang="zh-CN" altLang="en-US" sz="1075" dirty="0">
                <a:solidFill>
                  <a:srgbClr val="FFFFFF"/>
                </a:solidFill>
                <a:latin typeface="Calibri" panose="020F0502020204030204" pitchFamily="34" charset="0"/>
                <a:ea typeface="宋体" panose="02010600030101010101" pitchFamily="2" charset="-122"/>
              </a:rPr>
              <a:t>子目录</a:t>
            </a:r>
            <a:r>
              <a:rPr lang="en-US" altLang="zh-CN" sz="1075" dirty="0">
                <a:solidFill>
                  <a:srgbClr val="FFFFFF"/>
                </a:solidFill>
                <a:latin typeface="Calibri" panose="020F0502020204030204" pitchFamily="34" charset="0"/>
                <a:ea typeface="宋体" panose="02010600030101010101" pitchFamily="2" charset="-122"/>
              </a:rPr>
              <a:t>(2-5</a:t>
            </a:r>
            <a:r>
              <a:rPr lang="zh-CN" altLang="en-US" sz="1075" dirty="0">
                <a:solidFill>
                  <a:srgbClr val="FFFFFF"/>
                </a:solidFill>
                <a:latin typeface="Calibri" panose="020F0502020204030204" pitchFamily="34" charset="0"/>
                <a:ea typeface="宋体" panose="02010600030101010101" pitchFamily="2" charset="-122"/>
              </a:rPr>
              <a:t>级</a:t>
            </a:r>
            <a:r>
              <a:rPr lang="en-US" altLang="zh-CN" sz="1075" dirty="0">
                <a:solidFill>
                  <a:srgbClr val="FFFFFF"/>
                </a:solidFill>
                <a:latin typeface="Calibri" panose="020F0502020204030204" pitchFamily="34" charset="0"/>
                <a:ea typeface="宋体" panose="02010600030101010101" pitchFamily="2" charset="-122"/>
              </a:rPr>
              <a:t>):18pt </a:t>
            </a:r>
            <a:endParaRPr lang="zh-CN" altLang="en-US" sz="1075" dirty="0">
              <a:solidFill>
                <a:srgbClr val="FFFFFF"/>
              </a:solidFill>
              <a:latin typeface="Calibri" panose="020F0502020204030204" pitchFamily="34" charset="0"/>
              <a:ea typeface="宋体" panose="02010600030101010101" pitchFamily="2" charset="-122"/>
            </a:endParaRPr>
          </a:p>
          <a:p>
            <a:pPr marL="335280" indent="-335280" algn="r" defTabSz="894715" eaLnBrk="0" fontAlgn="base" hangingPunct="0">
              <a:lnSpc>
                <a:spcPct val="125000"/>
              </a:lnSpc>
              <a:spcBef>
                <a:spcPct val="20000"/>
              </a:spcBef>
              <a:spcAft>
                <a:spcPct val="0"/>
              </a:spcAft>
              <a:buFont typeface="Arial" panose="020B0604020202020204" pitchFamily="34" charset="0"/>
              <a:buNone/>
            </a:pPr>
            <a:r>
              <a:rPr lang="zh-CN" altLang="en-US" sz="1075" dirty="0">
                <a:solidFill>
                  <a:srgbClr val="FFFFFF"/>
                </a:solidFill>
                <a:latin typeface="Calibri" panose="020F0502020204030204" pitchFamily="34" charset="0"/>
                <a:ea typeface="宋体" panose="02010600030101010101" pitchFamily="2" charset="-122"/>
              </a:rPr>
              <a:t>颜色</a:t>
            </a:r>
            <a:r>
              <a:rPr lang="en-US" altLang="zh-CN" sz="1075" dirty="0">
                <a:solidFill>
                  <a:srgbClr val="FFFFFF"/>
                </a:solidFill>
                <a:latin typeface="Calibri" panose="020F0502020204030204" pitchFamily="34" charset="0"/>
                <a:ea typeface="宋体" panose="02010600030101010101" pitchFamily="2" charset="-122"/>
              </a:rPr>
              <a:t>:</a:t>
            </a:r>
            <a:r>
              <a:rPr lang="zh-CN" altLang="en-US" sz="1075" dirty="0">
                <a:solidFill>
                  <a:srgbClr val="FFFFFF"/>
                </a:solidFill>
                <a:latin typeface="Calibri" panose="020F0502020204030204" pitchFamily="34" charset="0"/>
                <a:ea typeface="宋体" panose="02010600030101010101" pitchFamily="2" charset="-122"/>
              </a:rPr>
              <a:t>黑色</a:t>
            </a:r>
            <a:endParaRPr lang="zh-CN" altLang="en-US" sz="1075" dirty="0">
              <a:solidFill>
                <a:srgbClr val="FFFFFF"/>
              </a:solidFill>
              <a:latin typeface="Calibri" panose="020F0502020204030204" pitchFamily="34" charset="0"/>
              <a:ea typeface="宋体" panose="02010600030101010101" pitchFamily="2" charset="-122"/>
            </a:endParaRPr>
          </a:p>
          <a:p>
            <a:pPr marL="335280" indent="-335280" algn="r" defTabSz="894715" eaLnBrk="0" fontAlgn="base" hangingPunct="0">
              <a:lnSpc>
                <a:spcPct val="125000"/>
              </a:lnSpc>
              <a:spcBef>
                <a:spcPct val="20000"/>
              </a:spcBef>
              <a:spcAft>
                <a:spcPct val="0"/>
              </a:spcAft>
              <a:buFont typeface="Arial" panose="020B0604020202020204" pitchFamily="34" charset="0"/>
              <a:buNone/>
            </a:pPr>
            <a:r>
              <a:rPr lang="zh-CN" altLang="en-US" sz="1075" dirty="0">
                <a:solidFill>
                  <a:srgbClr val="FFFFFF"/>
                </a:solidFill>
                <a:latin typeface="Calibri" panose="020F0502020204030204" pitchFamily="34" charset="0"/>
                <a:ea typeface="宋体" panose="02010600030101010101" pitchFamily="2" charset="-122"/>
              </a:rPr>
              <a:t>字体</a:t>
            </a:r>
            <a:r>
              <a:rPr lang="en-US" altLang="zh-CN" sz="1075" dirty="0">
                <a:solidFill>
                  <a:srgbClr val="FFFFFF"/>
                </a:solidFill>
                <a:latin typeface="Calibri" panose="020F0502020204030204" pitchFamily="34" charset="0"/>
                <a:ea typeface="宋体" panose="02010600030101010101" pitchFamily="2" charset="-122"/>
              </a:rPr>
              <a:t>:</a:t>
            </a:r>
            <a:r>
              <a:rPr lang="zh-CN" altLang="en-US" sz="1075" dirty="0">
                <a:solidFill>
                  <a:srgbClr val="FFFFFF"/>
                </a:solidFill>
                <a:latin typeface="Calibri" panose="020F0502020204030204" pitchFamily="34" charset="0"/>
                <a:ea typeface="宋体" panose="02010600030101010101" pitchFamily="2" charset="-122"/>
              </a:rPr>
              <a:t>细黑体</a:t>
            </a:r>
            <a:r>
              <a:rPr lang="zh-CN" altLang="en-US" sz="1075" b="1" dirty="0">
                <a:solidFill>
                  <a:srgbClr val="FFFFFF"/>
                </a:solidFill>
                <a:latin typeface="Arial" panose="020B0604020202020204" pitchFamily="34" charset="0"/>
              </a:rPr>
              <a:t> </a:t>
            </a:r>
            <a:endParaRPr lang="zh-CN" altLang="en-US" sz="1075" b="1" dirty="0">
              <a:solidFill>
                <a:srgbClr val="FFFFFF"/>
              </a:solidFill>
              <a:latin typeface="Arial" panose="020B0604020202020204" pitchFamily="34" charset="0"/>
            </a:endParaRPr>
          </a:p>
        </p:txBody>
      </p:sp>
      <p:sp>
        <p:nvSpPr>
          <p:cNvPr id="10252" name="Rectangle 84"/>
          <p:cNvSpPr>
            <a:spLocks noChangeArrowheads="1"/>
          </p:cNvSpPr>
          <p:nvPr/>
        </p:nvSpPr>
        <p:spPr bwMode="auto">
          <a:xfrm>
            <a:off x="12335943" y="7942"/>
            <a:ext cx="1494367" cy="477003"/>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8403" tIns="39203" rIns="78403" bIns="39203">
            <a:spAutoFit/>
          </a:bodyPr>
          <a:lstStyle/>
          <a:p>
            <a:pPr defTabSz="894715" fontAlgn="base">
              <a:lnSpc>
                <a:spcPct val="120000"/>
              </a:lnSpc>
              <a:spcBef>
                <a:spcPct val="0"/>
              </a:spcBef>
              <a:spcAft>
                <a:spcPct val="0"/>
              </a:spcAft>
              <a:buClr>
                <a:srgbClr val="777777"/>
              </a:buClr>
              <a:buSzPct val="60000"/>
              <a:buFont typeface="Wingdings" panose="05000000000000000000" pitchFamily="2" charset="2"/>
              <a:buNone/>
            </a:pPr>
            <a:r>
              <a:rPr lang="zh-CN" altLang="en-US" sz="1075">
                <a:solidFill>
                  <a:srgbClr val="FFFFFF"/>
                </a:solidFill>
                <a:latin typeface="Calibri" panose="020F0502020204030204" pitchFamily="34" charset="0"/>
                <a:ea typeface="宋体" panose="02010600030101010101" pitchFamily="2" charset="-122"/>
              </a:rPr>
              <a:t>客户或者合作伙伴的标志放在右上角</a:t>
            </a:r>
            <a:r>
              <a:rPr lang="en-US" altLang="zh-CN" sz="1075">
                <a:solidFill>
                  <a:srgbClr val="FFFFFF"/>
                </a:solidFill>
                <a:latin typeface="Calibri" panose="020F0502020204030204" pitchFamily="34" charset="0"/>
                <a:ea typeface="宋体" panose="02010600030101010101" pitchFamily="2" charset="-122"/>
              </a:rPr>
              <a:t>.</a:t>
            </a:r>
            <a:endParaRPr lang="zh-CN" altLang="en-US" sz="1075">
              <a:solidFill>
                <a:srgbClr val="FFFFFF"/>
              </a:solidFill>
              <a:latin typeface="Calibri" panose="020F0502020204030204" pitchFamily="34" charset="0"/>
              <a:ea typeface="宋体"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741" r:id="rId1"/>
    <p:sldLayoutId id="2147483742" r:id="rId2"/>
  </p:sldLayoutIdLst>
  <p:transition advClick="0" advTm="8000">
    <p:fade thruBlk="1"/>
  </p:transition>
  <p:txStyles>
    <p:titleStyle>
      <a:lvl1pPr algn="l" rtl="0" eaLnBrk="0" fontAlgn="base" hangingPunct="0">
        <a:spcBef>
          <a:spcPct val="0"/>
        </a:spcBef>
        <a:spcAft>
          <a:spcPct val="0"/>
        </a:spcAft>
        <a:defRPr sz="3130" b="1">
          <a:solidFill>
            <a:srgbClr val="990000"/>
          </a:solidFill>
          <a:latin typeface="Arial" panose="020B0604020202020204" pitchFamily="34" charset="0"/>
          <a:ea typeface="黑体" panose="02010609060101010101" pitchFamily="49" charset="-122"/>
          <a:cs typeface="Arial" panose="020B0604020202020204" pitchFamily="34" charset="0"/>
        </a:defRPr>
      </a:lvl1pPr>
      <a:lvl2pPr algn="l" rtl="0" eaLnBrk="0" fontAlgn="base" hangingPunct="0">
        <a:spcBef>
          <a:spcPct val="0"/>
        </a:spcBef>
        <a:spcAft>
          <a:spcPct val="0"/>
        </a:spcAft>
        <a:defRPr sz="3130" b="1">
          <a:solidFill>
            <a:srgbClr val="990000"/>
          </a:solidFill>
          <a:latin typeface="黑体" panose="02010609060101010101" pitchFamily="49" charset="-122"/>
          <a:ea typeface="黑体" panose="02010609060101010101" pitchFamily="49" charset="-122"/>
          <a:cs typeface="宋体" panose="02010600030101010101" pitchFamily="2" charset="-122"/>
        </a:defRPr>
      </a:lvl2pPr>
      <a:lvl3pPr algn="l" rtl="0" eaLnBrk="0" fontAlgn="base" hangingPunct="0">
        <a:spcBef>
          <a:spcPct val="0"/>
        </a:spcBef>
        <a:spcAft>
          <a:spcPct val="0"/>
        </a:spcAft>
        <a:defRPr sz="3130" b="1">
          <a:solidFill>
            <a:srgbClr val="990000"/>
          </a:solidFill>
          <a:latin typeface="黑体" panose="02010609060101010101" pitchFamily="49" charset="-122"/>
          <a:ea typeface="黑体" panose="02010609060101010101" pitchFamily="49" charset="-122"/>
          <a:cs typeface="宋体" panose="02010600030101010101" pitchFamily="2" charset="-122"/>
        </a:defRPr>
      </a:lvl3pPr>
      <a:lvl4pPr algn="l" rtl="0" eaLnBrk="0" fontAlgn="base" hangingPunct="0">
        <a:spcBef>
          <a:spcPct val="0"/>
        </a:spcBef>
        <a:spcAft>
          <a:spcPct val="0"/>
        </a:spcAft>
        <a:defRPr sz="3130" b="1">
          <a:solidFill>
            <a:srgbClr val="990000"/>
          </a:solidFill>
          <a:latin typeface="黑体" panose="02010609060101010101" pitchFamily="49" charset="-122"/>
          <a:ea typeface="黑体" panose="02010609060101010101" pitchFamily="49" charset="-122"/>
          <a:cs typeface="宋体" panose="02010600030101010101" pitchFamily="2" charset="-122"/>
        </a:defRPr>
      </a:lvl4pPr>
      <a:lvl5pPr algn="l" rtl="0" eaLnBrk="0" fontAlgn="base" hangingPunct="0">
        <a:spcBef>
          <a:spcPct val="0"/>
        </a:spcBef>
        <a:spcAft>
          <a:spcPct val="0"/>
        </a:spcAft>
        <a:defRPr sz="3130" b="1">
          <a:solidFill>
            <a:srgbClr val="990000"/>
          </a:solidFill>
          <a:latin typeface="黑体" panose="02010609060101010101" pitchFamily="49" charset="-122"/>
          <a:ea typeface="黑体" panose="02010609060101010101" pitchFamily="49" charset="-122"/>
          <a:cs typeface="宋体" panose="02010600030101010101" pitchFamily="2" charset="-122"/>
        </a:defRPr>
      </a:lvl5pPr>
      <a:lvl6pPr marL="447675" algn="l" rtl="0" eaLnBrk="1" fontAlgn="base" hangingPunct="1">
        <a:spcBef>
          <a:spcPct val="0"/>
        </a:spcBef>
        <a:spcAft>
          <a:spcPct val="0"/>
        </a:spcAft>
        <a:defRPr sz="3130" b="1">
          <a:solidFill>
            <a:srgbClr val="990000"/>
          </a:solidFill>
          <a:latin typeface="FrutigerNext LT Medium" panose="020B0603040504020204" pitchFamily="34" charset="0"/>
          <a:ea typeface="华文细黑" panose="02010600040101010101" pitchFamily="2" charset="-122"/>
          <a:cs typeface="宋体" panose="02010600030101010101" pitchFamily="2" charset="-122"/>
        </a:defRPr>
      </a:lvl6pPr>
      <a:lvl7pPr marL="894715" algn="l" rtl="0" eaLnBrk="1" fontAlgn="base" hangingPunct="1">
        <a:spcBef>
          <a:spcPct val="0"/>
        </a:spcBef>
        <a:spcAft>
          <a:spcPct val="0"/>
        </a:spcAft>
        <a:defRPr sz="3130" b="1">
          <a:solidFill>
            <a:srgbClr val="990000"/>
          </a:solidFill>
          <a:latin typeface="FrutigerNext LT Medium" panose="020B0603040504020204" pitchFamily="34" charset="0"/>
          <a:ea typeface="华文细黑" panose="02010600040101010101" pitchFamily="2" charset="-122"/>
          <a:cs typeface="宋体" panose="02010600030101010101" pitchFamily="2" charset="-122"/>
        </a:defRPr>
      </a:lvl7pPr>
      <a:lvl8pPr marL="1342390" algn="l" rtl="0" eaLnBrk="1" fontAlgn="base" hangingPunct="1">
        <a:spcBef>
          <a:spcPct val="0"/>
        </a:spcBef>
        <a:spcAft>
          <a:spcPct val="0"/>
        </a:spcAft>
        <a:defRPr sz="3130" b="1">
          <a:solidFill>
            <a:srgbClr val="990000"/>
          </a:solidFill>
          <a:latin typeface="FrutigerNext LT Medium" panose="020B0603040504020204" pitchFamily="34" charset="0"/>
          <a:ea typeface="华文细黑" panose="02010600040101010101" pitchFamily="2" charset="-122"/>
          <a:cs typeface="宋体" panose="02010600030101010101" pitchFamily="2" charset="-122"/>
        </a:defRPr>
      </a:lvl8pPr>
      <a:lvl9pPr marL="1789430" algn="l" rtl="0" eaLnBrk="1" fontAlgn="base" hangingPunct="1">
        <a:spcBef>
          <a:spcPct val="0"/>
        </a:spcBef>
        <a:spcAft>
          <a:spcPct val="0"/>
        </a:spcAft>
        <a:defRPr sz="3130" b="1">
          <a:solidFill>
            <a:srgbClr val="990000"/>
          </a:solidFill>
          <a:latin typeface="FrutigerNext LT Medium" panose="020B0603040504020204" pitchFamily="34" charset="0"/>
          <a:ea typeface="华文细黑" panose="02010600040101010101" pitchFamily="2" charset="-122"/>
          <a:cs typeface="宋体" panose="02010600030101010101" pitchFamily="2" charset="-122"/>
        </a:defRPr>
      </a:lvl9pPr>
    </p:titleStyle>
    <p:bodyStyle>
      <a:lvl1pPr marL="335280" indent="-335280" algn="l" rtl="0" eaLnBrk="0" fontAlgn="base" hangingPunct="0">
        <a:lnSpc>
          <a:spcPct val="140000"/>
        </a:lnSpc>
        <a:spcBef>
          <a:spcPct val="0"/>
        </a:spcBef>
        <a:spcAft>
          <a:spcPct val="0"/>
        </a:spcAft>
        <a:buClr>
          <a:srgbClr val="777777"/>
        </a:buClr>
        <a:buSzPct val="60000"/>
        <a:buFont typeface="Wingdings" panose="05000000000000000000" pitchFamily="2" charset="2"/>
        <a:buChar char="l"/>
        <a:defRPr sz="1960">
          <a:solidFill>
            <a:schemeClr val="tx1"/>
          </a:solidFill>
          <a:latin typeface="+mn-lt"/>
          <a:ea typeface="黑体" panose="02010609060101010101" pitchFamily="49" charset="-122"/>
          <a:cs typeface="+mn-cs"/>
        </a:defRPr>
      </a:lvl1pPr>
      <a:lvl2pPr marL="727075" indent="-279400" algn="l" rtl="0" eaLnBrk="0" fontAlgn="base" hangingPunct="0">
        <a:lnSpc>
          <a:spcPct val="140000"/>
        </a:lnSpc>
        <a:spcBef>
          <a:spcPct val="0"/>
        </a:spcBef>
        <a:spcAft>
          <a:spcPct val="0"/>
        </a:spcAft>
        <a:buSzPct val="50000"/>
        <a:buFont typeface="Wingdings" panose="05000000000000000000" pitchFamily="2" charset="2"/>
        <a:buChar char="p"/>
        <a:defRPr>
          <a:solidFill>
            <a:schemeClr val="tx1"/>
          </a:solidFill>
          <a:latin typeface="+mn-lt"/>
          <a:ea typeface="+mn-ea"/>
          <a:cs typeface="+mn-cs"/>
        </a:defRPr>
      </a:lvl2pPr>
      <a:lvl3pPr marL="1118235" indent="-223520" algn="l" rtl="0" eaLnBrk="0" fontAlgn="base" hangingPunct="0">
        <a:lnSpc>
          <a:spcPct val="140000"/>
        </a:lnSpc>
        <a:spcBef>
          <a:spcPct val="0"/>
        </a:spcBef>
        <a:spcAft>
          <a:spcPct val="0"/>
        </a:spcAft>
        <a:buSzPct val="50000"/>
        <a:buFont typeface="Wingdings" panose="05000000000000000000" pitchFamily="2" charset="2"/>
        <a:buChar char="n"/>
        <a:defRPr sz="1565">
          <a:solidFill>
            <a:schemeClr val="tx1"/>
          </a:solidFill>
          <a:latin typeface="+mn-lt"/>
          <a:ea typeface="+mn-ea"/>
          <a:cs typeface="+mn-cs"/>
        </a:defRPr>
      </a:lvl3pPr>
      <a:lvl4pPr marL="1565910" indent="-223520" algn="l" rtl="0" eaLnBrk="0" fontAlgn="base" hangingPunct="0">
        <a:lnSpc>
          <a:spcPct val="140000"/>
        </a:lnSpc>
        <a:spcBef>
          <a:spcPct val="0"/>
        </a:spcBef>
        <a:spcAft>
          <a:spcPct val="0"/>
        </a:spcAft>
        <a:buChar char="–"/>
        <a:defRPr sz="1370">
          <a:solidFill>
            <a:schemeClr val="tx1"/>
          </a:solidFill>
          <a:latin typeface="+mn-lt"/>
          <a:ea typeface="+mn-ea"/>
          <a:cs typeface="+mn-cs"/>
        </a:defRPr>
      </a:lvl4pPr>
      <a:lvl5pPr marL="2013585" indent="-223520" algn="l" rtl="0" eaLnBrk="0" fontAlgn="base" hangingPunct="0">
        <a:lnSpc>
          <a:spcPct val="140000"/>
        </a:lnSpc>
        <a:spcBef>
          <a:spcPct val="0"/>
        </a:spcBef>
        <a:spcAft>
          <a:spcPct val="0"/>
        </a:spcAft>
        <a:buFont typeface="Arial" panose="020B0604020202020204" pitchFamily="34" charset="0"/>
        <a:buChar char="~"/>
        <a:defRPr sz="1175">
          <a:solidFill>
            <a:schemeClr val="tx1"/>
          </a:solidFill>
          <a:latin typeface="+mn-lt"/>
          <a:ea typeface="+mn-ea"/>
          <a:cs typeface="+mn-cs"/>
        </a:defRPr>
      </a:lvl5pPr>
      <a:lvl6pPr marL="2460625" indent="-223520" algn="l" rtl="0" eaLnBrk="1" fontAlgn="base" hangingPunct="1">
        <a:spcBef>
          <a:spcPct val="20000"/>
        </a:spcBef>
        <a:spcAft>
          <a:spcPct val="0"/>
        </a:spcAft>
        <a:buFont typeface="Arial" panose="020B0604020202020204" pitchFamily="34" charset="0"/>
        <a:buChar char="~"/>
        <a:defRPr sz="1565">
          <a:solidFill>
            <a:schemeClr val="tx1"/>
          </a:solidFill>
          <a:latin typeface="+mn-lt"/>
          <a:ea typeface="+mn-ea"/>
          <a:cs typeface="+mn-cs"/>
        </a:defRPr>
      </a:lvl6pPr>
      <a:lvl7pPr marL="2908300" indent="-223520" algn="l" rtl="0" eaLnBrk="1" fontAlgn="base" hangingPunct="1">
        <a:spcBef>
          <a:spcPct val="20000"/>
        </a:spcBef>
        <a:spcAft>
          <a:spcPct val="0"/>
        </a:spcAft>
        <a:buFont typeface="Arial" panose="020B0604020202020204" pitchFamily="34" charset="0"/>
        <a:buChar char="~"/>
        <a:defRPr sz="1565">
          <a:solidFill>
            <a:schemeClr val="tx1"/>
          </a:solidFill>
          <a:latin typeface="+mn-lt"/>
          <a:ea typeface="+mn-ea"/>
          <a:cs typeface="+mn-cs"/>
        </a:defRPr>
      </a:lvl7pPr>
      <a:lvl8pPr marL="3355340" indent="-223520" algn="l" rtl="0" eaLnBrk="1" fontAlgn="base" hangingPunct="1">
        <a:spcBef>
          <a:spcPct val="20000"/>
        </a:spcBef>
        <a:spcAft>
          <a:spcPct val="0"/>
        </a:spcAft>
        <a:buFont typeface="Arial" panose="020B0604020202020204" pitchFamily="34" charset="0"/>
        <a:buChar char="~"/>
        <a:defRPr sz="1565">
          <a:solidFill>
            <a:schemeClr val="tx1"/>
          </a:solidFill>
          <a:latin typeface="+mn-lt"/>
          <a:ea typeface="+mn-ea"/>
          <a:cs typeface="+mn-cs"/>
        </a:defRPr>
      </a:lvl8pPr>
      <a:lvl9pPr marL="3803015" indent="-223520" algn="l" rtl="0" eaLnBrk="1" fontAlgn="base" hangingPunct="1">
        <a:spcBef>
          <a:spcPct val="20000"/>
        </a:spcBef>
        <a:spcAft>
          <a:spcPct val="0"/>
        </a:spcAft>
        <a:buFont typeface="Arial" panose="020B0604020202020204" pitchFamily="34" charset="0"/>
        <a:buChar char="~"/>
        <a:defRPr sz="1565">
          <a:solidFill>
            <a:schemeClr val="tx1"/>
          </a:solidFill>
          <a:latin typeface="+mn-lt"/>
          <a:ea typeface="+mn-ea"/>
          <a:cs typeface="+mn-cs"/>
        </a:defRPr>
      </a:lvl9pPr>
    </p:bodyStyle>
    <p:otherStyle>
      <a:defPPr>
        <a:defRPr lang="zh-CN"/>
      </a:defPPr>
      <a:lvl1pPr marL="0" algn="l" defTabSz="894715" rtl="0" eaLnBrk="1" latinLnBrk="0" hangingPunct="1">
        <a:defRPr sz="1760" kern="1200">
          <a:solidFill>
            <a:schemeClr val="tx1"/>
          </a:solidFill>
          <a:latin typeface="+mn-lt"/>
          <a:ea typeface="+mn-ea"/>
          <a:cs typeface="+mn-cs"/>
        </a:defRPr>
      </a:lvl1pPr>
      <a:lvl2pPr marL="447675" algn="l" defTabSz="894715" rtl="0" eaLnBrk="1" latinLnBrk="0" hangingPunct="1">
        <a:defRPr sz="1760" kern="1200">
          <a:solidFill>
            <a:schemeClr val="tx1"/>
          </a:solidFill>
          <a:latin typeface="+mn-lt"/>
          <a:ea typeface="+mn-ea"/>
          <a:cs typeface="+mn-cs"/>
        </a:defRPr>
      </a:lvl2pPr>
      <a:lvl3pPr marL="894715" algn="l" defTabSz="894715" rtl="0" eaLnBrk="1" latinLnBrk="0" hangingPunct="1">
        <a:defRPr sz="1760" kern="1200">
          <a:solidFill>
            <a:schemeClr val="tx1"/>
          </a:solidFill>
          <a:latin typeface="+mn-lt"/>
          <a:ea typeface="+mn-ea"/>
          <a:cs typeface="+mn-cs"/>
        </a:defRPr>
      </a:lvl3pPr>
      <a:lvl4pPr marL="1342390" algn="l" defTabSz="894715" rtl="0" eaLnBrk="1" latinLnBrk="0" hangingPunct="1">
        <a:defRPr sz="1760" kern="1200">
          <a:solidFill>
            <a:schemeClr val="tx1"/>
          </a:solidFill>
          <a:latin typeface="+mn-lt"/>
          <a:ea typeface="+mn-ea"/>
          <a:cs typeface="+mn-cs"/>
        </a:defRPr>
      </a:lvl4pPr>
      <a:lvl5pPr marL="1789430" algn="l" defTabSz="894715" rtl="0" eaLnBrk="1" latinLnBrk="0" hangingPunct="1">
        <a:defRPr sz="1760" kern="1200">
          <a:solidFill>
            <a:schemeClr val="tx1"/>
          </a:solidFill>
          <a:latin typeface="+mn-lt"/>
          <a:ea typeface="+mn-ea"/>
          <a:cs typeface="+mn-cs"/>
        </a:defRPr>
      </a:lvl5pPr>
      <a:lvl6pPr marL="2237105" algn="l" defTabSz="894715" rtl="0" eaLnBrk="1" latinLnBrk="0" hangingPunct="1">
        <a:defRPr sz="1760" kern="1200">
          <a:solidFill>
            <a:schemeClr val="tx1"/>
          </a:solidFill>
          <a:latin typeface="+mn-lt"/>
          <a:ea typeface="+mn-ea"/>
          <a:cs typeface="+mn-cs"/>
        </a:defRPr>
      </a:lvl6pPr>
      <a:lvl7pPr marL="2684145" algn="l" defTabSz="894715" rtl="0" eaLnBrk="1" latinLnBrk="0" hangingPunct="1">
        <a:defRPr sz="1760" kern="1200">
          <a:solidFill>
            <a:schemeClr val="tx1"/>
          </a:solidFill>
          <a:latin typeface="+mn-lt"/>
          <a:ea typeface="+mn-ea"/>
          <a:cs typeface="+mn-cs"/>
        </a:defRPr>
      </a:lvl7pPr>
      <a:lvl8pPr marL="3131820" algn="l" defTabSz="894715" rtl="0" eaLnBrk="1" latinLnBrk="0" hangingPunct="1">
        <a:defRPr sz="1760" kern="1200">
          <a:solidFill>
            <a:schemeClr val="tx1"/>
          </a:solidFill>
          <a:latin typeface="+mn-lt"/>
          <a:ea typeface="+mn-ea"/>
          <a:cs typeface="+mn-cs"/>
        </a:defRPr>
      </a:lvl8pPr>
      <a:lvl9pPr marL="3578860" algn="l" defTabSz="894715" rtl="0" eaLnBrk="1" latinLnBrk="0" hangingPunct="1">
        <a:defRPr sz="17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6333" y="1474269"/>
            <a:ext cx="3982676" cy="2816080"/>
          </a:xfrm>
          <a:prstGeom prst="rect">
            <a:avLst/>
          </a:prstGeom>
        </p:spPr>
        <p:txBody>
          <a:bodyPr vert="horz" lIns="91440" tIns="45720" rIns="91440" bIns="45720" rtlCol="0" anchor="t">
            <a:normAutofit/>
          </a:bodyPr>
          <a:lstStyle/>
          <a:p>
            <a:r>
              <a:rPr lang="en-US" dirty="0"/>
              <a:t>Click to edit Master title style</a:t>
            </a:r>
            <a:endParaRPr lang="en-US" dirty="0"/>
          </a:p>
        </p:txBody>
      </p:sp>
      <p:sp>
        <p:nvSpPr>
          <p:cNvPr id="5" name="Text Placeholder 1"/>
          <p:cNvSpPr txBox="1"/>
          <p:nvPr userDrawn="1"/>
        </p:nvSpPr>
        <p:spPr>
          <a:xfrm>
            <a:off x="7976242" y="2794960"/>
            <a:ext cx="3223908" cy="2029963"/>
          </a:xfrm>
          <a:prstGeom prst="rect">
            <a:avLst/>
          </a:prstGeom>
        </p:spPr>
        <p:txBody>
          <a:bodyPr lIns="0" tIns="0" rIns="0" bIns="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rgbClr val="FFFFFF"/>
                </a:solidFill>
                <a:latin typeface="微软雅黑" panose="020B0503020204020204" pitchFamily="34" charset="-122"/>
                <a:ea typeface="微软雅黑"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065"/>
              </a:lnSpc>
            </a:pPr>
            <a:r>
              <a:rPr kumimoji="1" lang="en-US" altLang="zh-CN" sz="850" b="1" dirty="0">
                <a:solidFill>
                  <a:srgbClr val="1D1D1B"/>
                </a:solidFill>
                <a:latin typeface="Arial" panose="020B0604020202020204"/>
              </a:rPr>
              <a:t>Copyright©2018 Huawei Technologies Co., Ltd.</a:t>
            </a:r>
            <a:br>
              <a:rPr kumimoji="1" lang="en-US" altLang="zh-CN" sz="850" b="1" dirty="0">
                <a:solidFill>
                  <a:srgbClr val="1D1D1B"/>
                </a:solidFill>
                <a:latin typeface="Arial" panose="020B0604020202020204"/>
              </a:rPr>
            </a:br>
            <a:r>
              <a:rPr kumimoji="1" lang="en-US" altLang="zh-CN" sz="850" b="1" dirty="0">
                <a:solidFill>
                  <a:srgbClr val="1D1D1B"/>
                </a:solidFill>
                <a:latin typeface="Arial" panose="020B0604020202020204"/>
              </a:rPr>
              <a:t>All Rights Reserved.</a:t>
            </a:r>
            <a:br>
              <a:rPr kumimoji="1" lang="en-US" altLang="zh-CN" sz="780" dirty="0">
                <a:solidFill>
                  <a:srgbClr val="1D1D1B"/>
                </a:solidFill>
                <a:latin typeface="Arial" panose="020B0604020202020204"/>
              </a:rPr>
            </a:br>
            <a:br>
              <a:rPr kumimoji="1" lang="en-US" altLang="zh-CN" sz="780" dirty="0">
                <a:solidFill>
                  <a:srgbClr val="1D1D1B"/>
                </a:solidFill>
                <a:latin typeface="Arial" panose="020B0604020202020204"/>
              </a:rPr>
            </a:br>
            <a:r>
              <a:rPr kumimoji="1" lang="en-US" altLang="zh-CN" sz="850" dirty="0">
                <a:solidFill>
                  <a:srgbClr val="1D1D1B"/>
                </a:solidFill>
                <a:latin typeface="Arial" panose="020B0604020202020204"/>
                <a:cs typeface="Arial" panose="020B0604020202020204" pitchFamily="34" charset="0"/>
              </a:rPr>
              <a:t>The information in this document may contain predictive </a:t>
            </a:r>
            <a:br>
              <a:rPr kumimoji="1" lang="en-US" altLang="zh-CN" sz="850" dirty="0">
                <a:solidFill>
                  <a:srgbClr val="1D1D1B"/>
                </a:solidFill>
                <a:latin typeface="Arial" panose="020B0604020202020204"/>
                <a:cs typeface="Arial" panose="020B0604020202020204" pitchFamily="34" charset="0"/>
              </a:rPr>
            </a:br>
            <a:r>
              <a:rPr kumimoji="1" lang="en-US" altLang="zh-CN" sz="850" dirty="0">
                <a:solidFill>
                  <a:srgbClr val="1D1D1B"/>
                </a:solidFill>
                <a:latin typeface="Arial" panose="020B0604020202020204"/>
                <a:cs typeface="Arial" panose="020B0604020202020204" pitchFamily="34" charset="0"/>
              </a:rPr>
              <a:t>statements including, without limitation, statements regarding </a:t>
            </a:r>
            <a:br>
              <a:rPr kumimoji="1" lang="en-US" altLang="zh-CN" sz="850" dirty="0">
                <a:solidFill>
                  <a:srgbClr val="1D1D1B"/>
                </a:solidFill>
                <a:latin typeface="Arial" panose="020B0604020202020204"/>
                <a:cs typeface="Arial" panose="020B0604020202020204" pitchFamily="34" charset="0"/>
              </a:rPr>
            </a:br>
            <a:r>
              <a:rPr kumimoji="1" lang="en-US" altLang="zh-CN" sz="850" dirty="0">
                <a:solidFill>
                  <a:srgbClr val="1D1D1B"/>
                </a:solidFill>
                <a:latin typeface="Arial" panose="020B0604020202020204"/>
                <a:cs typeface="Arial" panose="020B0604020202020204" pitchFamily="34" charset="0"/>
              </a:rPr>
              <a:t>the future financial and operating results, future product </a:t>
            </a:r>
            <a:br>
              <a:rPr kumimoji="1" lang="en-US" altLang="zh-CN" sz="850" dirty="0">
                <a:solidFill>
                  <a:srgbClr val="1D1D1B"/>
                </a:solidFill>
                <a:latin typeface="Arial" panose="020B0604020202020204"/>
                <a:cs typeface="Arial" panose="020B0604020202020204" pitchFamily="34" charset="0"/>
              </a:rPr>
            </a:br>
            <a:r>
              <a:rPr kumimoji="1" lang="en-US" altLang="zh-CN" sz="850" dirty="0">
                <a:solidFill>
                  <a:srgbClr val="1D1D1B"/>
                </a:solidFill>
                <a:latin typeface="Arial" panose="020B0604020202020204"/>
                <a:cs typeface="Arial" panose="020B0604020202020204" pitchFamily="34" charset="0"/>
              </a:rPr>
              <a:t>portfolio, new technology, etc. There are a number of factors that </a:t>
            </a:r>
            <a:br>
              <a:rPr kumimoji="1" lang="en-US" altLang="zh-CN" sz="850" dirty="0">
                <a:solidFill>
                  <a:srgbClr val="1D1D1B"/>
                </a:solidFill>
                <a:latin typeface="Arial" panose="020B0604020202020204"/>
                <a:cs typeface="Arial" panose="020B0604020202020204" pitchFamily="34" charset="0"/>
              </a:rPr>
            </a:br>
            <a:r>
              <a:rPr kumimoji="1" lang="en-US" altLang="zh-CN" sz="850" dirty="0">
                <a:solidFill>
                  <a:srgbClr val="1D1D1B"/>
                </a:solidFill>
                <a:latin typeface="Arial" panose="020B0604020202020204"/>
                <a:cs typeface="Arial" panose="020B0604020202020204" pitchFamily="34" charset="0"/>
              </a:rPr>
              <a:t>could cause actual results and developments to differ materially </a:t>
            </a:r>
            <a:br>
              <a:rPr kumimoji="1" lang="en-US" altLang="zh-CN" sz="850" dirty="0">
                <a:solidFill>
                  <a:srgbClr val="1D1D1B"/>
                </a:solidFill>
                <a:latin typeface="Arial" panose="020B0604020202020204"/>
                <a:cs typeface="Arial" panose="020B0604020202020204" pitchFamily="34" charset="0"/>
              </a:rPr>
            </a:br>
            <a:r>
              <a:rPr kumimoji="1" lang="en-US" altLang="zh-CN" sz="850" dirty="0">
                <a:solidFill>
                  <a:srgbClr val="1D1D1B"/>
                </a:solidFill>
                <a:latin typeface="Arial" panose="020B0604020202020204"/>
                <a:cs typeface="Arial" panose="020B0604020202020204" pitchFamily="34" charset="0"/>
              </a:rPr>
              <a:t>from those expressed or implied in the predictive statements. </a:t>
            </a:r>
            <a:br>
              <a:rPr kumimoji="1" lang="en-US" altLang="zh-CN" sz="850" dirty="0">
                <a:solidFill>
                  <a:srgbClr val="1D1D1B"/>
                </a:solidFill>
                <a:latin typeface="Arial" panose="020B0604020202020204"/>
                <a:cs typeface="Arial" panose="020B0604020202020204" pitchFamily="34" charset="0"/>
              </a:rPr>
            </a:br>
            <a:r>
              <a:rPr kumimoji="1" lang="en-US" altLang="zh-CN" sz="850" dirty="0">
                <a:solidFill>
                  <a:srgbClr val="1D1D1B"/>
                </a:solidFill>
                <a:latin typeface="Arial" panose="020B0604020202020204"/>
                <a:cs typeface="Arial" panose="020B0604020202020204" pitchFamily="34" charset="0"/>
              </a:rPr>
              <a:t>Therefore, such information is provided for reference purpose </a:t>
            </a:r>
            <a:br>
              <a:rPr kumimoji="1" lang="en-US" altLang="zh-CN" sz="850" dirty="0">
                <a:solidFill>
                  <a:srgbClr val="1D1D1B"/>
                </a:solidFill>
                <a:latin typeface="Arial" panose="020B0604020202020204"/>
                <a:cs typeface="Arial" panose="020B0604020202020204" pitchFamily="34" charset="0"/>
              </a:rPr>
            </a:br>
            <a:r>
              <a:rPr kumimoji="1" lang="en-US" altLang="zh-CN" sz="850" dirty="0">
                <a:solidFill>
                  <a:srgbClr val="1D1D1B"/>
                </a:solidFill>
                <a:latin typeface="Arial" panose="020B0604020202020204"/>
                <a:cs typeface="Arial" panose="020B0604020202020204" pitchFamily="34" charset="0"/>
              </a:rPr>
              <a:t>only and constitutes neither an offer nor an acceptance. Huawei </a:t>
            </a:r>
            <a:br>
              <a:rPr kumimoji="1" lang="en-US" altLang="zh-CN" sz="850" dirty="0">
                <a:solidFill>
                  <a:srgbClr val="1D1D1B"/>
                </a:solidFill>
                <a:latin typeface="Arial" panose="020B0604020202020204"/>
                <a:cs typeface="Arial" panose="020B0604020202020204" pitchFamily="34" charset="0"/>
              </a:rPr>
            </a:br>
            <a:r>
              <a:rPr kumimoji="1" lang="en-US" altLang="zh-CN" sz="850" dirty="0">
                <a:solidFill>
                  <a:srgbClr val="1D1D1B"/>
                </a:solidFill>
                <a:latin typeface="Arial" panose="020B0604020202020204"/>
                <a:cs typeface="Arial" panose="020B0604020202020204" pitchFamily="34" charset="0"/>
              </a:rPr>
              <a:t>may change the information at any time without notice. </a:t>
            </a:r>
            <a:endParaRPr kumimoji="1" lang="en-US" altLang="zh-CN" sz="850" dirty="0">
              <a:solidFill>
                <a:srgbClr val="1D1D1B"/>
              </a:solidFill>
              <a:latin typeface="Arial" panose="020B0604020202020204"/>
              <a:cs typeface="Arial" panose="020B0604020202020204" pitchFamily="34" charset="0"/>
            </a:endParaRPr>
          </a:p>
          <a:p>
            <a:pPr>
              <a:lnSpc>
                <a:spcPts val="1065"/>
              </a:lnSpc>
            </a:pPr>
            <a:endParaRPr kumimoji="1" lang="zh-CN" altLang="en-US" sz="780" dirty="0">
              <a:solidFill>
                <a:srgbClr val="1D1D1B"/>
              </a:solidFill>
              <a:latin typeface="Arial" panose="020B0604020202020204"/>
            </a:endParaRPr>
          </a:p>
        </p:txBody>
      </p:sp>
      <p:sp>
        <p:nvSpPr>
          <p:cNvPr id="6" name="Subtitle 6"/>
          <p:cNvSpPr txBox="1"/>
          <p:nvPr userDrawn="1"/>
        </p:nvSpPr>
        <p:spPr>
          <a:xfrm>
            <a:off x="7984158" y="1631850"/>
            <a:ext cx="3476343" cy="491114"/>
          </a:xfrm>
          <a:prstGeom prst="rect">
            <a:avLst/>
          </a:prstGeom>
        </p:spPr>
        <p:txBody>
          <a:bodyPr lIns="0" tIns="0" rIns="0" bIns="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rgbClr val="FFFFFF"/>
                </a:solidFill>
                <a:latin typeface="微软雅黑" panose="020B0503020204020204" pitchFamily="34" charset="-122"/>
                <a:ea typeface="微软雅黑"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680"/>
              </a:lnSpc>
              <a:spcBef>
                <a:spcPts val="0"/>
              </a:spcBef>
            </a:pPr>
            <a:r>
              <a:rPr kumimoji="1" lang="zh-CN" altLang="en-US" sz="1300" dirty="0">
                <a:solidFill>
                  <a:srgbClr val="1D1D1B"/>
                </a:solidFill>
                <a:latin typeface="微软雅黑" panose="020B0503020204020204" pitchFamily="34" charset="-122"/>
                <a:ea typeface="微软雅黑" panose="020B0503020204020204" pitchFamily="34" charset="-122"/>
                <a:cs typeface="微软雅黑" panose="020B0503020204020204" pitchFamily="34" charset="-122"/>
              </a:rPr>
              <a:t>把数字世界带入每个人、每个家庭、</a:t>
            </a:r>
            <a:br>
              <a:rPr kumimoji="1" lang="en-US" altLang="zh-CN" sz="1300" dirty="0">
                <a:solidFill>
                  <a:srgbClr val="1D1D1B"/>
                </a:solidFill>
                <a:latin typeface="微软雅黑" panose="020B0503020204020204" pitchFamily="34" charset="-122"/>
                <a:ea typeface="微软雅黑" panose="020B0503020204020204" pitchFamily="34" charset="-122"/>
                <a:cs typeface="微软雅黑" panose="020B0503020204020204" pitchFamily="34" charset="-122"/>
              </a:rPr>
            </a:br>
            <a:r>
              <a:rPr kumimoji="1" lang="zh-CN" altLang="en-US" sz="1300" dirty="0">
                <a:solidFill>
                  <a:srgbClr val="1D1D1B"/>
                </a:solidFill>
                <a:latin typeface="微软雅黑" panose="020B0503020204020204" pitchFamily="34" charset="-122"/>
                <a:ea typeface="微软雅黑" panose="020B0503020204020204" pitchFamily="34" charset="-122"/>
                <a:cs typeface="微软雅黑" panose="020B0503020204020204" pitchFamily="34" charset="-122"/>
              </a:rPr>
              <a:t>每个组织，构建万物互联的智能世界。</a:t>
            </a:r>
            <a:endParaRPr kumimoji="1" lang="zh-CN" altLang="en-US" sz="1300" dirty="0">
              <a:solidFill>
                <a:srgbClr val="1D1D1B"/>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Subtitle 6"/>
          <p:cNvSpPr txBox="1"/>
          <p:nvPr userDrawn="1"/>
        </p:nvSpPr>
        <p:spPr>
          <a:xfrm>
            <a:off x="7974558" y="2106125"/>
            <a:ext cx="3480473" cy="58280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微软雅黑" panose="020B0503020204020204" pitchFamily="34" charset="-122"/>
                <a:ea typeface="微软雅黑" panose="020B0503020204020204" pitchFamily="34" charset="-122"/>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1295"/>
              </a:lnSpc>
            </a:pPr>
            <a:r>
              <a:rPr kumimoji="1" lang="en-US" altLang="zh-CN" sz="1200" dirty="0">
                <a:solidFill>
                  <a:srgbClr val="1D1D1B"/>
                </a:solidFill>
                <a:latin typeface="Arial" panose="020B0604020202020204"/>
                <a:cs typeface="Arial" panose="020B0604020202020204" pitchFamily="34" charset="0"/>
              </a:rPr>
              <a:t>Bring digital to every person, home and </a:t>
            </a:r>
            <a:br>
              <a:rPr kumimoji="1" lang="en-US" altLang="zh-CN" sz="1200" dirty="0">
                <a:solidFill>
                  <a:srgbClr val="1D1D1B"/>
                </a:solidFill>
                <a:latin typeface="Arial" panose="020B0604020202020204"/>
                <a:cs typeface="Arial" panose="020B0604020202020204" pitchFamily="34" charset="0"/>
              </a:rPr>
            </a:br>
            <a:r>
              <a:rPr kumimoji="1" lang="en-US" altLang="zh-CN" sz="1200" dirty="0">
                <a:solidFill>
                  <a:srgbClr val="1D1D1B"/>
                </a:solidFill>
                <a:latin typeface="Arial" panose="020B0604020202020204"/>
                <a:cs typeface="Arial" panose="020B0604020202020204" pitchFamily="34" charset="0"/>
              </a:rPr>
              <a:t>organization for a fully connected, </a:t>
            </a:r>
            <a:br>
              <a:rPr kumimoji="1" lang="en-US" altLang="zh-CN" sz="1200" dirty="0">
                <a:solidFill>
                  <a:srgbClr val="1D1D1B"/>
                </a:solidFill>
                <a:latin typeface="Arial" panose="020B0604020202020204"/>
                <a:cs typeface="Arial" panose="020B0604020202020204" pitchFamily="34" charset="0"/>
              </a:rPr>
            </a:br>
            <a:r>
              <a:rPr kumimoji="1" lang="en-US" altLang="zh-CN" sz="1200" dirty="0">
                <a:solidFill>
                  <a:srgbClr val="1D1D1B"/>
                </a:solidFill>
                <a:latin typeface="Arial" panose="020B0604020202020204"/>
                <a:cs typeface="Arial" panose="020B0604020202020204" pitchFamily="34" charset="0"/>
              </a:rPr>
              <a:t>intelligent world.</a:t>
            </a:r>
            <a:endParaRPr kumimoji="1" lang="zh-CN" altLang="en-US" sz="1200" dirty="0">
              <a:solidFill>
                <a:srgbClr val="1D1D1B"/>
              </a:solidFill>
              <a:latin typeface="Arial" panose="020B0604020202020204"/>
              <a:ea typeface="微软雅黑" panose="020B0503020204020204" pitchFamily="34" charset="-122"/>
              <a:cs typeface="微软雅黑" panose="020B0503020204020204" pitchFamily="34" charset="-122"/>
            </a:endParaRPr>
          </a:p>
        </p:txBody>
      </p:sp>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72385" y="5237637"/>
            <a:ext cx="1868865" cy="408880"/>
          </a:xfrm>
          <a:prstGeom prst="rect">
            <a:avLst/>
          </a:prstGeom>
        </p:spPr>
      </p:pic>
    </p:spTree>
  </p:cSld>
  <p:clrMap bg1="lt1" tx1="dk1" bg2="lt2" tx2="dk2" accent1="accent1" accent2="accent2" accent3="accent3" accent4="accent4" accent5="accent5" accent6="accent6" hlink="hlink" folHlink="folHlink"/>
  <p:sldLayoutIdLst>
    <p:sldLayoutId id="2147483656" r:id="rId1"/>
  </p:sldLayoutIdLst>
  <p:hf hdr="0" ftr="0" dt="0"/>
  <p:txStyles>
    <p:titleStyle>
      <a:lvl1pPr algn="l" defTabSz="1186815" rtl="0" eaLnBrk="1" latinLnBrk="0" hangingPunct="1">
        <a:lnSpc>
          <a:spcPct val="90000"/>
        </a:lnSpc>
        <a:spcBef>
          <a:spcPct val="0"/>
        </a:spcBef>
        <a:buNone/>
        <a:defRPr sz="4995" b="0" kern="1200">
          <a:solidFill>
            <a:schemeClr val="tx1"/>
          </a:solidFill>
          <a:latin typeface="Arial" panose="020B0604020202020204" pitchFamily="34" charset="0"/>
          <a:ea typeface="微软雅黑" panose="020B0503020204020204" pitchFamily="34" charset="-122"/>
          <a:cs typeface="Arial" panose="020B0604020202020204" pitchFamily="34" charset="0"/>
        </a:defRPr>
      </a:lvl1pPr>
    </p:titleStyle>
    <p:bodyStyle>
      <a:lvl1pPr marL="0" indent="0" algn="l" defTabSz="1186815" rtl="0" eaLnBrk="1" latinLnBrk="0" hangingPunct="1">
        <a:lnSpc>
          <a:spcPct val="90000"/>
        </a:lnSpc>
        <a:spcBef>
          <a:spcPts val="1300"/>
        </a:spcBef>
        <a:buFont typeface="Arial" panose="020B0604020202020204" pitchFamily="34" charset="0"/>
        <a:buNone/>
        <a:defRPr sz="1820" kern="1200">
          <a:solidFill>
            <a:srgbClr val="FFFFFF"/>
          </a:solidFill>
          <a:latin typeface="微软雅黑" panose="020B0503020204020204" pitchFamily="34" charset="-122"/>
          <a:ea typeface="微软雅黑" panose="020B0503020204020204" pitchFamily="34" charset="-122"/>
          <a:cs typeface="+mn-cs"/>
        </a:defRPr>
      </a:lvl1pPr>
      <a:lvl2pPr marL="593725" indent="0" algn="l" defTabSz="1186815" rtl="0" eaLnBrk="1" latinLnBrk="0" hangingPunct="1">
        <a:lnSpc>
          <a:spcPct val="90000"/>
        </a:lnSpc>
        <a:spcBef>
          <a:spcPts val="650"/>
        </a:spcBef>
        <a:buFont typeface="Arial" panose="020B0604020202020204" pitchFamily="34" charset="0"/>
        <a:buNone/>
        <a:defRPr sz="3115" kern="1200">
          <a:solidFill>
            <a:schemeClr val="tx1"/>
          </a:solidFill>
          <a:latin typeface="+mn-lt"/>
          <a:ea typeface="+mn-ea"/>
          <a:cs typeface="+mn-cs"/>
        </a:defRPr>
      </a:lvl2pPr>
      <a:lvl3pPr marL="1186815" indent="0" algn="l" defTabSz="1186815" rtl="0" eaLnBrk="1" latinLnBrk="0" hangingPunct="1">
        <a:lnSpc>
          <a:spcPct val="90000"/>
        </a:lnSpc>
        <a:spcBef>
          <a:spcPts val="650"/>
        </a:spcBef>
        <a:buFont typeface="Arial" panose="020B0604020202020204" pitchFamily="34" charset="0"/>
        <a:buNone/>
        <a:defRPr sz="2595" kern="1200">
          <a:solidFill>
            <a:schemeClr val="tx1"/>
          </a:solidFill>
          <a:latin typeface="+mn-lt"/>
          <a:ea typeface="+mn-ea"/>
          <a:cs typeface="+mn-cs"/>
        </a:defRPr>
      </a:lvl3pPr>
      <a:lvl4pPr marL="1780540" indent="0" algn="l" defTabSz="1186815" rtl="0" eaLnBrk="1" latinLnBrk="0" hangingPunct="1">
        <a:lnSpc>
          <a:spcPct val="90000"/>
        </a:lnSpc>
        <a:spcBef>
          <a:spcPts val="650"/>
        </a:spcBef>
        <a:buFont typeface="Arial" panose="020B0604020202020204" pitchFamily="34" charset="0"/>
        <a:buNone/>
        <a:defRPr sz="2335" kern="1200">
          <a:solidFill>
            <a:schemeClr val="tx1"/>
          </a:solidFill>
          <a:latin typeface="+mn-lt"/>
          <a:ea typeface="+mn-ea"/>
          <a:cs typeface="+mn-cs"/>
        </a:defRPr>
      </a:lvl4pPr>
      <a:lvl5pPr marL="2373630" indent="0" algn="l" defTabSz="1186815" rtl="0" eaLnBrk="1" latinLnBrk="0" hangingPunct="1">
        <a:lnSpc>
          <a:spcPct val="90000"/>
        </a:lnSpc>
        <a:spcBef>
          <a:spcPts val="650"/>
        </a:spcBef>
        <a:buFont typeface="Arial" panose="020B0604020202020204" pitchFamily="34" charset="0"/>
        <a:buNone/>
        <a:defRPr sz="2335" kern="1200">
          <a:solidFill>
            <a:schemeClr val="tx1"/>
          </a:solidFill>
          <a:latin typeface="+mn-lt"/>
          <a:ea typeface="+mn-ea"/>
          <a:cs typeface="+mn-cs"/>
        </a:defRPr>
      </a:lvl5pPr>
      <a:lvl6pPr marL="3263900" indent="-296545" algn="l" defTabSz="1186815"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6pPr>
      <a:lvl7pPr marL="3857625" indent="-296545" algn="l" defTabSz="1186815"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7pPr>
      <a:lvl8pPr marL="4450715" indent="-296545" algn="l" defTabSz="1186815"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8pPr>
      <a:lvl9pPr marL="5044440" indent="-296545" algn="l" defTabSz="1186815"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9pPr>
    </p:bodyStyle>
    <p:otherStyle>
      <a:defPPr>
        <a:defRPr lang="en-US"/>
      </a:defPPr>
      <a:lvl1pPr marL="0" algn="l" defTabSz="1186815" rtl="0" eaLnBrk="1" latinLnBrk="0" hangingPunct="1">
        <a:defRPr sz="2335" kern="1200">
          <a:solidFill>
            <a:schemeClr val="tx1"/>
          </a:solidFill>
          <a:latin typeface="+mn-lt"/>
          <a:ea typeface="+mn-ea"/>
          <a:cs typeface="+mn-cs"/>
        </a:defRPr>
      </a:lvl1pPr>
      <a:lvl2pPr marL="593725" algn="l" defTabSz="1186815" rtl="0" eaLnBrk="1" latinLnBrk="0" hangingPunct="1">
        <a:defRPr sz="2335" kern="1200">
          <a:solidFill>
            <a:schemeClr val="tx1"/>
          </a:solidFill>
          <a:latin typeface="+mn-lt"/>
          <a:ea typeface="+mn-ea"/>
          <a:cs typeface="+mn-cs"/>
        </a:defRPr>
      </a:lvl2pPr>
      <a:lvl3pPr marL="1186815" algn="l" defTabSz="1186815" rtl="0" eaLnBrk="1" latinLnBrk="0" hangingPunct="1">
        <a:defRPr sz="2335" kern="1200">
          <a:solidFill>
            <a:schemeClr val="tx1"/>
          </a:solidFill>
          <a:latin typeface="+mn-lt"/>
          <a:ea typeface="+mn-ea"/>
          <a:cs typeface="+mn-cs"/>
        </a:defRPr>
      </a:lvl3pPr>
      <a:lvl4pPr marL="1780540" algn="l" defTabSz="1186815" rtl="0" eaLnBrk="1" latinLnBrk="0" hangingPunct="1">
        <a:defRPr sz="2335" kern="1200">
          <a:solidFill>
            <a:schemeClr val="tx1"/>
          </a:solidFill>
          <a:latin typeface="+mn-lt"/>
          <a:ea typeface="+mn-ea"/>
          <a:cs typeface="+mn-cs"/>
        </a:defRPr>
      </a:lvl4pPr>
      <a:lvl5pPr marL="2373630" algn="l" defTabSz="1186815" rtl="0" eaLnBrk="1" latinLnBrk="0" hangingPunct="1">
        <a:defRPr sz="2335" kern="1200">
          <a:solidFill>
            <a:schemeClr val="tx1"/>
          </a:solidFill>
          <a:latin typeface="+mn-lt"/>
          <a:ea typeface="+mn-ea"/>
          <a:cs typeface="+mn-cs"/>
        </a:defRPr>
      </a:lvl5pPr>
      <a:lvl6pPr marL="2967355" algn="l" defTabSz="1186815" rtl="0" eaLnBrk="1" latinLnBrk="0" hangingPunct="1">
        <a:defRPr sz="2335" kern="1200">
          <a:solidFill>
            <a:schemeClr val="tx1"/>
          </a:solidFill>
          <a:latin typeface="+mn-lt"/>
          <a:ea typeface="+mn-ea"/>
          <a:cs typeface="+mn-cs"/>
        </a:defRPr>
      </a:lvl6pPr>
      <a:lvl7pPr marL="3561080" algn="l" defTabSz="1186815" rtl="0" eaLnBrk="1" latinLnBrk="0" hangingPunct="1">
        <a:defRPr sz="2335" kern="1200">
          <a:solidFill>
            <a:schemeClr val="tx1"/>
          </a:solidFill>
          <a:latin typeface="+mn-lt"/>
          <a:ea typeface="+mn-ea"/>
          <a:cs typeface="+mn-cs"/>
        </a:defRPr>
      </a:lvl7pPr>
      <a:lvl8pPr marL="4154170" algn="l" defTabSz="1186815" rtl="0" eaLnBrk="1" latinLnBrk="0" hangingPunct="1">
        <a:defRPr sz="2335" kern="1200">
          <a:solidFill>
            <a:schemeClr val="tx1"/>
          </a:solidFill>
          <a:latin typeface="+mn-lt"/>
          <a:ea typeface="+mn-ea"/>
          <a:cs typeface="+mn-cs"/>
        </a:defRPr>
      </a:lvl8pPr>
      <a:lvl9pPr marL="4747895" algn="l" defTabSz="1186815" rtl="0" eaLnBrk="1" latinLnBrk="0" hangingPunct="1">
        <a:defRPr sz="233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5" name="Text Placeholder 14"/>
          <p:cNvSpPr>
            <a:spLocks noGrp="1"/>
          </p:cNvSpPr>
          <p:nvPr>
            <p:ph type="body" idx="1"/>
          </p:nvPr>
        </p:nvSpPr>
        <p:spPr>
          <a:xfrm>
            <a:off x="908953" y="6270652"/>
            <a:ext cx="2782038" cy="153611"/>
          </a:xfrm>
          <a:prstGeom prst="rect">
            <a:avLst/>
          </a:prstGeom>
        </p:spPr>
        <p:txBody>
          <a:bodyPr vert="horz" lIns="0" tIns="0" rIns="0" bIns="0" rtlCol="0">
            <a:noAutofit/>
          </a:bodyPr>
          <a:lstStyle/>
          <a:p>
            <a:pPr lvl="0"/>
            <a:r>
              <a:rPr lang="en-US" dirty="0"/>
              <a:t>Edit Master text styles</a:t>
            </a:r>
            <a:endParaRPr lang="en-US" dirty="0"/>
          </a:p>
        </p:txBody>
      </p:sp>
      <p:pic>
        <p:nvPicPr>
          <p:cNvPr id="37" name="Picture 6"/>
          <p:cNvPicPr>
            <a:picLocks noChangeAspect="1"/>
          </p:cNvPicPr>
          <p:nvPr userDrawn="1"/>
        </p:nvPicPr>
        <p:blipFill>
          <a:blip r:embed="rId9" cstate="email"/>
          <a:stretch>
            <a:fillRect/>
          </a:stretch>
        </p:blipFill>
        <p:spPr>
          <a:xfrm>
            <a:off x="9203481" y="5972665"/>
            <a:ext cx="2259917" cy="489278"/>
          </a:xfrm>
          <a:prstGeom prst="rect">
            <a:avLst/>
          </a:prstGeom>
        </p:spPr>
      </p:pic>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Lst>
  <p:hf hdr="0" ftr="0" dt="0"/>
  <p:txStyles>
    <p:titleStyle>
      <a:lvl1pPr algn="l" defTabSz="913765" rtl="0" eaLnBrk="1" latinLnBrk="0" hangingPunct="1">
        <a:lnSpc>
          <a:spcPts val="3440"/>
        </a:lnSpc>
        <a:spcBef>
          <a:spcPct val="0"/>
        </a:spcBef>
        <a:buNone/>
        <a:defRPr sz="3200" kern="1200">
          <a:solidFill>
            <a:schemeClr val="tx1"/>
          </a:solidFill>
          <a:latin typeface="微软雅黑" panose="020B0503020204020204" pitchFamily="34" charset="-122"/>
          <a:ea typeface="微软雅黑" panose="020B0503020204020204" pitchFamily="34" charset="-122"/>
          <a:cs typeface="+mj-cs"/>
        </a:defRPr>
      </a:lvl1pPr>
    </p:titleStyle>
    <p:bodyStyle>
      <a:lvl1pPr marL="0" indent="0" algn="l" defTabSz="913765" rtl="0" eaLnBrk="1" latinLnBrk="0" hangingPunct="1">
        <a:lnSpc>
          <a:spcPct val="100000"/>
        </a:lnSpc>
        <a:spcBef>
          <a:spcPts val="0"/>
        </a:spcBef>
        <a:buFontTx/>
        <a:buNone/>
        <a:defRPr sz="1000" kern="1200">
          <a:solidFill>
            <a:srgbClr val="1D1D1B"/>
          </a:solidFill>
          <a:latin typeface="Arial" panose="020B0604020202020204" pitchFamily="34" charset="0"/>
          <a:ea typeface="微软雅黑" panose="020B0503020204020204" pitchFamily="34" charset="-122"/>
          <a:cs typeface="Arial" panose="020B0604020202020204" pitchFamily="34" charset="0"/>
        </a:defRPr>
      </a:lvl1pPr>
      <a:lvl2pPr marL="457200" indent="0" algn="l" defTabSz="913765" rtl="0" eaLnBrk="1" latinLnBrk="0" hangingPunct="1">
        <a:lnSpc>
          <a:spcPct val="90000"/>
        </a:lnSpc>
        <a:spcBef>
          <a:spcPts val="500"/>
        </a:spcBef>
        <a:buFontTx/>
        <a:buNone/>
        <a:defRPr sz="750" kern="1200">
          <a:solidFill>
            <a:schemeClr val="tx1"/>
          </a:solidFill>
          <a:latin typeface="Arial" panose="020B0604020202020204" pitchFamily="34" charset="0"/>
          <a:ea typeface="+mn-ea"/>
          <a:cs typeface="Arial" panose="020B0604020202020204" pitchFamily="34" charset="0"/>
        </a:defRPr>
      </a:lvl2pPr>
      <a:lvl3pPr marL="913765" indent="0" algn="l" defTabSz="913765" rtl="0" eaLnBrk="1" latinLnBrk="0" hangingPunct="1">
        <a:lnSpc>
          <a:spcPct val="90000"/>
        </a:lnSpc>
        <a:spcBef>
          <a:spcPts val="500"/>
        </a:spcBef>
        <a:buFontTx/>
        <a:buNone/>
        <a:defRPr sz="750" kern="1200">
          <a:solidFill>
            <a:schemeClr val="tx1"/>
          </a:solidFill>
          <a:latin typeface="Arial" panose="020B0604020202020204" pitchFamily="34" charset="0"/>
          <a:ea typeface="+mn-ea"/>
          <a:cs typeface="Arial" panose="020B0604020202020204" pitchFamily="34" charset="0"/>
        </a:defRPr>
      </a:lvl3pPr>
      <a:lvl4pPr marL="1370965" indent="0" algn="l" defTabSz="913765" rtl="0" eaLnBrk="1" latinLnBrk="0" hangingPunct="1">
        <a:lnSpc>
          <a:spcPct val="90000"/>
        </a:lnSpc>
        <a:spcBef>
          <a:spcPts val="500"/>
        </a:spcBef>
        <a:buFontTx/>
        <a:buNone/>
        <a:defRPr sz="750" kern="1200">
          <a:solidFill>
            <a:schemeClr val="tx1"/>
          </a:solidFill>
          <a:latin typeface="Arial" panose="020B0604020202020204" pitchFamily="34" charset="0"/>
          <a:ea typeface="+mn-ea"/>
          <a:cs typeface="Arial" panose="020B0604020202020204" pitchFamily="34" charset="0"/>
        </a:defRPr>
      </a:lvl4pPr>
      <a:lvl5pPr marL="1828165" indent="0" algn="l" defTabSz="913765" rtl="0" eaLnBrk="1" latinLnBrk="0" hangingPunct="1">
        <a:lnSpc>
          <a:spcPct val="90000"/>
        </a:lnSpc>
        <a:spcBef>
          <a:spcPts val="500"/>
        </a:spcBef>
        <a:buFontTx/>
        <a:buNone/>
        <a:defRPr sz="750" kern="1200">
          <a:solidFill>
            <a:schemeClr val="tx1"/>
          </a:solidFill>
          <a:latin typeface="Arial" panose="020B0604020202020204" pitchFamily="34" charset="0"/>
          <a:ea typeface="+mn-ea"/>
          <a:cs typeface="Arial" panose="020B0604020202020204" pitchFamily="34" charset="0"/>
        </a:defRPr>
      </a:lvl5pPr>
      <a:lvl6pPr marL="251333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53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73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93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3765"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1930"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TextBox 2"/>
          <p:cNvSpPr txBox="1"/>
          <p:nvPr userDrawn="1"/>
        </p:nvSpPr>
        <p:spPr>
          <a:xfrm>
            <a:off x="1095040" y="6356939"/>
            <a:ext cx="1462895" cy="242864"/>
          </a:xfrm>
          <a:prstGeom prst="rect">
            <a:avLst/>
          </a:prstGeom>
          <a:noFill/>
        </p:spPr>
        <p:txBody>
          <a:bodyPr wrap="square" rtlCol="0">
            <a:spAutoFit/>
          </a:bodyPr>
          <a:lstStyle/>
          <a:p>
            <a:pPr defTabSz="914400"/>
            <a:r>
              <a:rPr lang="en-US" sz="975" dirty="0">
                <a:solidFill>
                  <a:srgbClr val="1D1D1B"/>
                </a:solidFill>
                <a:cs typeface="Arial" panose="020B0604020202020204" pitchFamily="34" charset="0"/>
              </a:rPr>
              <a:t>Huawei Confidential</a:t>
            </a:r>
            <a:endParaRPr lang="en-US" sz="975" dirty="0">
              <a:solidFill>
                <a:srgbClr val="1D1D1B"/>
              </a:solidFill>
              <a:cs typeface="Arial" panose="020B0604020202020204" pitchFamily="34" charset="0"/>
            </a:endParaRPr>
          </a:p>
        </p:txBody>
      </p:sp>
      <p:sp>
        <p:nvSpPr>
          <p:cNvPr id="4" name="TextBox 3"/>
          <p:cNvSpPr txBox="1"/>
          <p:nvPr userDrawn="1"/>
        </p:nvSpPr>
        <p:spPr>
          <a:xfrm>
            <a:off x="733845" y="6402806"/>
            <a:ext cx="499534" cy="150296"/>
          </a:xfrm>
          <a:prstGeom prst="rect">
            <a:avLst/>
          </a:prstGeom>
          <a:noFill/>
        </p:spPr>
        <p:txBody>
          <a:bodyPr wrap="square" lIns="0" tIns="0" rIns="0" bIns="0" rtlCol="0">
            <a:spAutoFit/>
          </a:bodyPr>
          <a:lstStyle/>
          <a:p>
            <a:pPr defTabSz="890270">
              <a:defRPr/>
            </a:pPr>
            <a:fld id="{C3837181-38C6-AD4F-B8BA-B444770388BB}" type="slidenum">
              <a:rPr lang="en-US" sz="975" smtClean="0">
                <a:solidFill>
                  <a:srgbClr val="1D1D1B"/>
                </a:solidFill>
                <a:cs typeface="Arial" panose="020B0604020202020204" pitchFamily="34" charset="0"/>
              </a:rPr>
            </a:fld>
            <a:endParaRPr lang="en-US" sz="975" dirty="0">
              <a:solidFill>
                <a:srgbClr val="1D1D1B"/>
              </a:solidFill>
              <a:cs typeface="Arial" panose="020B0604020202020204" pitchFamily="34" charset="0"/>
            </a:endParaRPr>
          </a:p>
        </p:txBody>
      </p:sp>
      <p:grpSp>
        <p:nvGrpSpPr>
          <p:cNvPr id="38" name="Group 46"/>
          <p:cNvGrpSpPr>
            <a:grpSpLocks noChangeAspect="1"/>
          </p:cNvGrpSpPr>
          <p:nvPr userDrawn="1"/>
        </p:nvGrpSpPr>
        <p:grpSpPr>
          <a:xfrm>
            <a:off x="12285670" y="2625390"/>
            <a:ext cx="1962557" cy="4233515"/>
            <a:chOff x="5343883" y="-48857"/>
            <a:chExt cx="3263588" cy="7037279"/>
          </a:xfrm>
        </p:grpSpPr>
        <p:sp>
          <p:nvSpPr>
            <p:cNvPr id="39" name="矩形 13"/>
            <p:cNvSpPr/>
            <p:nvPr userDrawn="1"/>
          </p:nvSpPr>
          <p:spPr>
            <a:xfrm>
              <a:off x="5356401" y="1934171"/>
              <a:ext cx="791510" cy="664397"/>
            </a:xfrm>
            <a:prstGeom prst="rect">
              <a:avLst/>
            </a:prstGeom>
            <a:solidFill>
              <a:srgbClr val="C4005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RGB</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196/0/84</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40" name="文本框 15"/>
            <p:cNvSpPr txBox="1"/>
            <p:nvPr userDrawn="1"/>
          </p:nvSpPr>
          <p:spPr>
            <a:xfrm>
              <a:off x="5352721" y="1694497"/>
              <a:ext cx="1636699" cy="204645"/>
            </a:xfrm>
            <a:prstGeom prst="rect">
              <a:avLst/>
            </a:prstGeom>
            <a:noFill/>
          </p:spPr>
          <p:txBody>
            <a:bodyPr wrap="square" lIns="0" tIns="0" rIns="0" bIns="0" rtlCol="0" anchor="b" anchorCtr="0">
              <a:spAutoFit/>
            </a:bodyPr>
            <a:lstStyle/>
            <a:p>
              <a:pPr defTabSz="914400"/>
              <a:r>
                <a:rPr kumimoji="1" lang="en-US" altLang="zh-CN" sz="800" dirty="0">
                  <a:solidFill>
                    <a:srgbClr val="1D1D1A"/>
                  </a:solidFill>
                  <a:cs typeface="Arial" panose="020B0604020202020204" pitchFamily="34" charset="0"/>
                </a:rPr>
                <a:t>Secondary Colors</a:t>
              </a:r>
              <a:endParaRPr kumimoji="1" lang="zh-CN" altLang="en-US" sz="800" dirty="0">
                <a:solidFill>
                  <a:srgbClr val="1D1D1A"/>
                </a:solidFill>
                <a:cs typeface="Arial" panose="020B0604020202020204" pitchFamily="34" charset="0"/>
              </a:endParaRPr>
            </a:p>
          </p:txBody>
        </p:sp>
        <p:sp>
          <p:nvSpPr>
            <p:cNvPr id="42" name="矩形 13"/>
            <p:cNvSpPr/>
            <p:nvPr userDrawn="1"/>
          </p:nvSpPr>
          <p:spPr>
            <a:xfrm>
              <a:off x="6184680" y="1934171"/>
              <a:ext cx="791510" cy="664397"/>
            </a:xfrm>
            <a:prstGeom prst="rect">
              <a:avLst/>
            </a:prstGeom>
            <a:solidFill>
              <a:srgbClr val="CB377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RGB</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203/55/120</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43" name="矩形 13"/>
            <p:cNvSpPr/>
            <p:nvPr userDrawn="1"/>
          </p:nvSpPr>
          <p:spPr>
            <a:xfrm>
              <a:off x="5356401" y="3403061"/>
              <a:ext cx="791510" cy="664397"/>
            </a:xfrm>
            <a:prstGeom prst="rect">
              <a:avLst/>
            </a:prstGeom>
            <a:solidFill>
              <a:srgbClr val="ED6D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RGB</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237/109/0</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44" name="矩形 13"/>
            <p:cNvSpPr/>
            <p:nvPr userDrawn="1"/>
          </p:nvSpPr>
          <p:spPr>
            <a:xfrm>
              <a:off x="6184680" y="2673360"/>
              <a:ext cx="791510" cy="664397"/>
            </a:xfrm>
            <a:prstGeom prst="rect">
              <a:avLst/>
            </a:prstGeom>
            <a:solidFill>
              <a:srgbClr val="9936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defRPr/>
              </a:pPr>
              <a:r>
                <a:rPr kumimoji="1" lang="en-US" altLang="zh-CN" sz="500" b="1" dirty="0">
                  <a:solidFill>
                    <a:srgbClr val="FFFFFF"/>
                  </a:solidFill>
                  <a:ea typeface="Arial" panose="020B0604020202020204" pitchFamily="34" charset="0"/>
                  <a:cs typeface="Arial" panose="020B0604020202020204" pitchFamily="34" charset="0"/>
                </a:rPr>
                <a:t>RGB</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153/54/54</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45" name="矩形 13"/>
            <p:cNvSpPr/>
            <p:nvPr userDrawn="1"/>
          </p:nvSpPr>
          <p:spPr>
            <a:xfrm>
              <a:off x="5356401" y="4866463"/>
              <a:ext cx="791510" cy="664397"/>
            </a:xfrm>
            <a:prstGeom prst="rect">
              <a:avLst/>
            </a:prstGeom>
            <a:solidFill>
              <a:srgbClr val="62B23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RGB </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98/178/48</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46" name="矩形 13"/>
            <p:cNvSpPr/>
            <p:nvPr userDrawn="1"/>
          </p:nvSpPr>
          <p:spPr>
            <a:xfrm>
              <a:off x="6184680" y="3415851"/>
              <a:ext cx="791510" cy="664397"/>
            </a:xfrm>
            <a:prstGeom prst="rect">
              <a:avLst/>
            </a:prstGeom>
            <a:solidFill>
              <a:srgbClr val="F2894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RGB</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242/137/68</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47" name="矩形 13"/>
            <p:cNvSpPr/>
            <p:nvPr userDrawn="1"/>
          </p:nvSpPr>
          <p:spPr>
            <a:xfrm>
              <a:off x="5353240" y="184963"/>
              <a:ext cx="791510" cy="664397"/>
            </a:xfrm>
            <a:prstGeom prst="rect">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PANTONE 185C</a:t>
              </a:r>
              <a:endParaRPr kumimoji="1" lang="en-US" altLang="zh-CN" sz="500" b="1" dirty="0">
                <a:solidFill>
                  <a:srgbClr val="FFFFFF"/>
                </a:solidFill>
                <a:ea typeface="Arial" panose="020B0604020202020204" pitchFamily="34" charset="0"/>
                <a:cs typeface="Arial" panose="020B0604020202020204" pitchFamily="34" charset="0"/>
              </a:endParaRPr>
            </a:p>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RGB </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199/0/11  </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48" name="文本框 15"/>
            <p:cNvSpPr txBox="1"/>
            <p:nvPr userDrawn="1"/>
          </p:nvSpPr>
          <p:spPr>
            <a:xfrm>
              <a:off x="5343883" y="-48857"/>
              <a:ext cx="1358295" cy="204645"/>
            </a:xfrm>
            <a:prstGeom prst="rect">
              <a:avLst/>
            </a:prstGeom>
            <a:noFill/>
          </p:spPr>
          <p:txBody>
            <a:bodyPr wrap="square" lIns="0" tIns="0" rIns="0" bIns="0" rtlCol="0" anchor="b" anchorCtr="0">
              <a:spAutoFit/>
            </a:bodyPr>
            <a:lstStyle/>
            <a:p>
              <a:pPr defTabSz="914400"/>
              <a:r>
                <a:rPr kumimoji="1" lang="en-US" altLang="zh-CN" sz="800" dirty="0">
                  <a:solidFill>
                    <a:srgbClr val="1D1D1A"/>
                  </a:solidFill>
                  <a:cs typeface="Arial" panose="020B0604020202020204" pitchFamily="34" charset="0"/>
                </a:rPr>
                <a:t>Corporate Colors</a:t>
              </a:r>
              <a:endParaRPr kumimoji="1" lang="zh-CN" altLang="en-US" sz="800" dirty="0">
                <a:solidFill>
                  <a:srgbClr val="1D1D1A"/>
                </a:solidFill>
                <a:cs typeface="Arial" panose="020B0604020202020204" pitchFamily="34" charset="0"/>
              </a:endParaRPr>
            </a:p>
          </p:txBody>
        </p:sp>
        <p:sp>
          <p:nvSpPr>
            <p:cNvPr id="49" name="矩形 13"/>
            <p:cNvSpPr/>
            <p:nvPr userDrawn="1"/>
          </p:nvSpPr>
          <p:spPr>
            <a:xfrm>
              <a:off x="5352600" y="918047"/>
              <a:ext cx="791510" cy="664397"/>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PANTONE 186C</a:t>
              </a:r>
              <a:endParaRPr kumimoji="1" lang="en-US" altLang="zh-CN" sz="500" b="1" dirty="0">
                <a:solidFill>
                  <a:srgbClr val="FFFFFF"/>
                </a:solidFill>
                <a:ea typeface="Arial" panose="020B0604020202020204" pitchFamily="34" charset="0"/>
                <a:cs typeface="Arial" panose="020B0604020202020204" pitchFamily="34" charset="0"/>
              </a:endParaRPr>
            </a:p>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RGB</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200/16/46  </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50" name="矩形 13"/>
            <p:cNvSpPr/>
            <p:nvPr userDrawn="1"/>
          </p:nvSpPr>
          <p:spPr>
            <a:xfrm>
              <a:off x="5354164" y="2665974"/>
              <a:ext cx="791510" cy="664397"/>
            </a:xfrm>
            <a:prstGeom prst="rect">
              <a:avLst/>
            </a:prstGeom>
            <a:solidFill>
              <a:srgbClr val="7F00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RGB</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127/0/1</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51" name="矩形 13"/>
            <p:cNvSpPr/>
            <p:nvPr userDrawn="1"/>
          </p:nvSpPr>
          <p:spPr>
            <a:xfrm>
              <a:off x="5354164" y="4134866"/>
              <a:ext cx="791510" cy="664397"/>
            </a:xfrm>
            <a:prstGeom prst="rect">
              <a:avLst/>
            </a:prstGeom>
            <a:solidFill>
              <a:srgbClr val="FCC8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RGB</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52/200/0</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52" name="矩形 13"/>
            <p:cNvSpPr/>
            <p:nvPr userDrawn="1"/>
          </p:nvSpPr>
          <p:spPr>
            <a:xfrm>
              <a:off x="5354164" y="5596166"/>
              <a:ext cx="791510" cy="664397"/>
            </a:xfrm>
            <a:prstGeom prst="rect">
              <a:avLst/>
            </a:prstGeom>
            <a:solidFill>
              <a:srgbClr val="30B5C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RGB </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48/181/197</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53" name="矩形 13"/>
            <p:cNvSpPr/>
            <p:nvPr userDrawn="1"/>
          </p:nvSpPr>
          <p:spPr>
            <a:xfrm>
              <a:off x="6194511" y="4866463"/>
              <a:ext cx="791510" cy="664397"/>
            </a:xfrm>
            <a:prstGeom prst="rect">
              <a:avLst/>
            </a:prstGeom>
            <a:solidFill>
              <a:srgbClr val="81C15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RGB</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129/193/95</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54" name="矩形 13"/>
            <p:cNvSpPr/>
            <p:nvPr userDrawn="1"/>
          </p:nvSpPr>
          <p:spPr>
            <a:xfrm>
              <a:off x="6192274" y="4134866"/>
              <a:ext cx="791510" cy="664397"/>
            </a:xfrm>
            <a:prstGeom prst="rect">
              <a:avLst/>
            </a:prstGeom>
            <a:solidFill>
              <a:srgbClr val="FDD35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RGB</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253/211/81</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55" name="矩形 13"/>
            <p:cNvSpPr/>
            <p:nvPr userDrawn="1"/>
          </p:nvSpPr>
          <p:spPr>
            <a:xfrm>
              <a:off x="6192274" y="5596166"/>
              <a:ext cx="791510" cy="664397"/>
            </a:xfrm>
            <a:prstGeom prst="rect">
              <a:avLst/>
            </a:prstGeom>
            <a:solidFill>
              <a:srgbClr val="56C4D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RGB </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86/196/210</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56" name="矩形 13"/>
            <p:cNvSpPr/>
            <p:nvPr/>
          </p:nvSpPr>
          <p:spPr>
            <a:xfrm>
              <a:off x="6186245" y="184963"/>
              <a:ext cx="791510" cy="664397"/>
            </a:xfrm>
            <a:prstGeom prst="rect">
              <a:avLst/>
            </a:prstGeom>
            <a:solidFill>
              <a:srgbClr val="D339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RGB </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211/57/65</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57" name="矩形 13"/>
            <p:cNvSpPr/>
            <p:nvPr/>
          </p:nvSpPr>
          <p:spPr>
            <a:xfrm>
              <a:off x="6185604" y="918047"/>
              <a:ext cx="791510" cy="664397"/>
            </a:xfrm>
            <a:prstGeom prst="rect">
              <a:avLst/>
            </a:prstGeom>
            <a:solidFill>
              <a:srgbClr val="D3385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RGB </a:t>
              </a:r>
              <a:endParaRPr kumimoji="1" lang="en-US" altLang="zh-CN" sz="500" b="1" dirty="0">
                <a:solidFill>
                  <a:srgbClr val="FFFFFF"/>
                </a:solidFill>
                <a:ea typeface="Arial" panose="020B0604020202020204" pitchFamily="34" charset="0"/>
                <a:cs typeface="Arial" panose="020B0604020202020204" pitchFamily="34" charset="0"/>
              </a:endParaRPr>
            </a:p>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211/56/89</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58" name="矩形 13"/>
            <p:cNvSpPr/>
            <p:nvPr/>
          </p:nvSpPr>
          <p:spPr>
            <a:xfrm>
              <a:off x="6996262" y="1934171"/>
              <a:ext cx="791510" cy="664397"/>
            </a:xfrm>
            <a:prstGeom prst="rect">
              <a:avLst/>
            </a:prstGeom>
            <a:solidFill>
              <a:srgbClr val="DD80A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595757"/>
                  </a:solidFill>
                  <a:ea typeface="Arial" panose="020B0604020202020204" pitchFamily="34" charset="0"/>
                  <a:cs typeface="Arial" panose="020B0604020202020204" pitchFamily="34" charset="0"/>
                </a:rPr>
                <a:t>RGB 221/128/170</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59" name="矩形 13"/>
            <p:cNvSpPr/>
            <p:nvPr/>
          </p:nvSpPr>
          <p:spPr>
            <a:xfrm>
              <a:off x="6996262" y="2673360"/>
              <a:ext cx="791510" cy="664397"/>
            </a:xfrm>
            <a:prstGeom prst="rect">
              <a:avLst/>
            </a:prstGeom>
            <a:solidFill>
              <a:srgbClr val="BF808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defRPr/>
              </a:pPr>
              <a:r>
                <a:rPr kumimoji="1" lang="en-US" altLang="zh-CN" sz="500" b="1" dirty="0">
                  <a:solidFill>
                    <a:srgbClr val="595757"/>
                  </a:solidFill>
                  <a:ea typeface="Arial" panose="020B0604020202020204" pitchFamily="34" charset="0"/>
                  <a:cs typeface="Arial" panose="020B0604020202020204" pitchFamily="34" charset="0"/>
                </a:rPr>
                <a:t>RGB 191/128/130</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60" name="矩形 13"/>
            <p:cNvSpPr/>
            <p:nvPr/>
          </p:nvSpPr>
          <p:spPr>
            <a:xfrm>
              <a:off x="6996262" y="3415851"/>
              <a:ext cx="791510" cy="664397"/>
            </a:xfrm>
            <a:prstGeom prst="rect">
              <a:avLst/>
            </a:prstGeom>
            <a:solidFill>
              <a:srgbClr val="F6B78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595757"/>
                  </a:solidFill>
                  <a:ea typeface="Arial" panose="020B0604020202020204" pitchFamily="34" charset="0"/>
                  <a:cs typeface="Arial" panose="020B0604020202020204" pitchFamily="34" charset="0"/>
                </a:rPr>
                <a:t>RGB 246/183/140</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61" name="矩形 13"/>
            <p:cNvSpPr/>
            <p:nvPr/>
          </p:nvSpPr>
          <p:spPr>
            <a:xfrm>
              <a:off x="7006093" y="4866463"/>
              <a:ext cx="791510" cy="664397"/>
            </a:xfrm>
            <a:prstGeom prst="rect">
              <a:avLst/>
            </a:prstGeom>
            <a:solidFill>
              <a:srgbClr val="AFD89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595757"/>
                  </a:solidFill>
                  <a:ea typeface="Arial" panose="020B0604020202020204" pitchFamily="34" charset="0"/>
                  <a:cs typeface="Arial" panose="020B0604020202020204" pitchFamily="34" charset="0"/>
                </a:rPr>
                <a:t>RGB 176/216/156</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62" name="矩形 13"/>
            <p:cNvSpPr/>
            <p:nvPr/>
          </p:nvSpPr>
          <p:spPr>
            <a:xfrm>
              <a:off x="7003856" y="4134866"/>
              <a:ext cx="791510" cy="664397"/>
            </a:xfrm>
            <a:prstGeom prst="rect">
              <a:avLst/>
            </a:prstGeom>
            <a:solidFill>
              <a:srgbClr val="FDE39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595757"/>
                  </a:solidFill>
                  <a:ea typeface="Arial" panose="020B0604020202020204" pitchFamily="34" charset="0"/>
                  <a:cs typeface="Arial" panose="020B0604020202020204" pitchFamily="34" charset="0"/>
                </a:rPr>
                <a:t>RGB 253/227/181</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63" name="矩形 13"/>
            <p:cNvSpPr/>
            <p:nvPr/>
          </p:nvSpPr>
          <p:spPr>
            <a:xfrm>
              <a:off x="7003856" y="5596166"/>
              <a:ext cx="791510" cy="664397"/>
            </a:xfrm>
            <a:prstGeom prst="rect">
              <a:avLst/>
            </a:prstGeom>
            <a:solidFill>
              <a:srgbClr val="94DAE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595757"/>
                  </a:solidFill>
                  <a:ea typeface="Arial" panose="020B0604020202020204" pitchFamily="34" charset="0"/>
                  <a:cs typeface="Arial" panose="020B0604020202020204" pitchFamily="34" charset="0"/>
                </a:rPr>
                <a:t>RGB 148/218/226</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64" name="矩形 13"/>
            <p:cNvSpPr/>
            <p:nvPr/>
          </p:nvSpPr>
          <p:spPr>
            <a:xfrm>
              <a:off x="6997826" y="184963"/>
              <a:ext cx="791510" cy="664397"/>
            </a:xfrm>
            <a:prstGeom prst="rect">
              <a:avLst/>
            </a:prstGeom>
            <a:solidFill>
              <a:srgbClr val="E2818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595757"/>
                  </a:solidFill>
                  <a:ea typeface="Arial" panose="020B0604020202020204" pitchFamily="34" charset="0"/>
                  <a:cs typeface="Arial" panose="020B0604020202020204" pitchFamily="34" charset="0"/>
                </a:rPr>
                <a:t>RGB 226/129/137</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65" name="矩形 13"/>
            <p:cNvSpPr/>
            <p:nvPr/>
          </p:nvSpPr>
          <p:spPr>
            <a:xfrm>
              <a:off x="6997185" y="918047"/>
              <a:ext cx="791510" cy="664397"/>
            </a:xfrm>
            <a:prstGeom prst="rect">
              <a:avLst/>
            </a:prstGeom>
            <a:solidFill>
              <a:srgbClr val="E2819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595757"/>
                  </a:solidFill>
                  <a:ea typeface="Arial" panose="020B0604020202020204" pitchFamily="34" charset="0"/>
                  <a:cs typeface="Arial" panose="020B0604020202020204" pitchFamily="34" charset="0"/>
                </a:rPr>
                <a:t>RGB 226/129/152</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66" name="矩形 13"/>
            <p:cNvSpPr/>
            <p:nvPr userDrawn="1"/>
          </p:nvSpPr>
          <p:spPr>
            <a:xfrm>
              <a:off x="7806130" y="1934171"/>
              <a:ext cx="791510" cy="664397"/>
            </a:xfrm>
            <a:prstGeom prst="rect">
              <a:avLst/>
            </a:prstGeom>
            <a:solidFill>
              <a:srgbClr val="EBB3C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595757"/>
                  </a:solidFill>
                  <a:ea typeface="Arial" panose="020B0604020202020204" pitchFamily="34" charset="0"/>
                  <a:cs typeface="Arial" panose="020B0604020202020204" pitchFamily="34" charset="0"/>
                </a:rPr>
                <a:t>RGB 235/179/204</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67" name="矩形 13"/>
            <p:cNvSpPr/>
            <p:nvPr/>
          </p:nvSpPr>
          <p:spPr>
            <a:xfrm>
              <a:off x="7806130" y="2673360"/>
              <a:ext cx="791510" cy="664397"/>
            </a:xfrm>
            <a:prstGeom prst="rect">
              <a:avLst/>
            </a:prstGeom>
            <a:solidFill>
              <a:srgbClr val="D8B3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defRPr/>
              </a:pPr>
              <a:r>
                <a:rPr kumimoji="1" lang="en-US" altLang="zh-CN" sz="500" b="1" dirty="0">
                  <a:solidFill>
                    <a:srgbClr val="595757"/>
                  </a:solidFill>
                  <a:ea typeface="Arial" panose="020B0604020202020204" pitchFamily="34" charset="0"/>
                  <a:cs typeface="Arial" panose="020B0604020202020204" pitchFamily="34" charset="0"/>
                </a:rPr>
                <a:t>RGB 216/179/179</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68" name="矩形 13"/>
            <p:cNvSpPr/>
            <p:nvPr/>
          </p:nvSpPr>
          <p:spPr>
            <a:xfrm>
              <a:off x="7806130" y="3415851"/>
              <a:ext cx="791510" cy="664397"/>
            </a:xfrm>
            <a:prstGeom prst="rect">
              <a:avLst/>
            </a:prstGeom>
            <a:solidFill>
              <a:srgbClr val="FAD3B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595757"/>
                  </a:solidFill>
                  <a:ea typeface="Arial" panose="020B0604020202020204" pitchFamily="34" charset="0"/>
                  <a:cs typeface="Arial" panose="020B0604020202020204" pitchFamily="34" charset="0"/>
                </a:rPr>
                <a:t>RGB 250/211/187</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69" name="矩形 13"/>
            <p:cNvSpPr/>
            <p:nvPr/>
          </p:nvSpPr>
          <p:spPr>
            <a:xfrm>
              <a:off x="7815961" y="4866463"/>
              <a:ext cx="791510" cy="664397"/>
            </a:xfrm>
            <a:prstGeom prst="rect">
              <a:avLst/>
            </a:prstGeom>
            <a:solidFill>
              <a:srgbClr val="D0E8C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595757"/>
                  </a:solidFill>
                  <a:ea typeface="Arial" panose="020B0604020202020204" pitchFamily="34" charset="0"/>
                  <a:cs typeface="Arial" panose="020B0604020202020204" pitchFamily="34" charset="0"/>
                </a:rPr>
                <a:t>RGB 208/232/196</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70" name="矩形 13"/>
            <p:cNvSpPr/>
            <p:nvPr/>
          </p:nvSpPr>
          <p:spPr>
            <a:xfrm>
              <a:off x="7813724" y="4134866"/>
              <a:ext cx="791510" cy="664397"/>
            </a:xfrm>
            <a:prstGeom prst="rect">
              <a:avLst/>
            </a:prstGeom>
            <a:solidFill>
              <a:srgbClr val="FEEE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595757"/>
                  </a:solidFill>
                  <a:ea typeface="Arial" panose="020B0604020202020204" pitchFamily="34" charset="0"/>
                  <a:cs typeface="Arial" panose="020B0604020202020204" pitchFamily="34" charset="0"/>
                </a:rPr>
                <a:t>RGB 254/238/193</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71" name="矩形 13"/>
            <p:cNvSpPr/>
            <p:nvPr/>
          </p:nvSpPr>
          <p:spPr>
            <a:xfrm>
              <a:off x="7813724" y="5596166"/>
              <a:ext cx="791510" cy="664397"/>
            </a:xfrm>
            <a:prstGeom prst="rect">
              <a:avLst/>
            </a:prstGeom>
            <a:solidFill>
              <a:srgbClr val="BEE9E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595757"/>
                  </a:solidFill>
                  <a:ea typeface="Arial" panose="020B0604020202020204" pitchFamily="34" charset="0"/>
                  <a:cs typeface="Arial" panose="020B0604020202020204" pitchFamily="34" charset="0"/>
                </a:rPr>
                <a:t>RGB</a:t>
              </a:r>
              <a:br>
                <a:rPr kumimoji="1" lang="en-US" altLang="zh-CN" sz="500" b="1" dirty="0">
                  <a:solidFill>
                    <a:srgbClr val="595757"/>
                  </a:solidFill>
                  <a:ea typeface="Arial" panose="020B0604020202020204" pitchFamily="34" charset="0"/>
                  <a:cs typeface="Arial" panose="020B0604020202020204" pitchFamily="34" charset="0"/>
                </a:rPr>
              </a:br>
              <a:r>
                <a:rPr kumimoji="1" lang="en-US" altLang="zh-CN" sz="500" b="1" dirty="0">
                  <a:solidFill>
                    <a:srgbClr val="595757"/>
                  </a:solidFill>
                  <a:ea typeface="Arial" panose="020B0604020202020204" pitchFamily="34" charset="0"/>
                  <a:cs typeface="Arial" panose="020B0604020202020204" pitchFamily="34" charset="0"/>
                </a:rPr>
                <a:t>190/23/238</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105" name="矩形 13"/>
            <p:cNvSpPr/>
            <p:nvPr/>
          </p:nvSpPr>
          <p:spPr>
            <a:xfrm>
              <a:off x="7807694" y="184963"/>
              <a:ext cx="791510" cy="664397"/>
            </a:xfrm>
            <a:prstGeom prst="rect">
              <a:avLst/>
            </a:prstGeom>
            <a:solidFill>
              <a:srgbClr val="EEB3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595757"/>
                  </a:solidFill>
                  <a:ea typeface="Arial" panose="020B0604020202020204" pitchFamily="34" charset="0"/>
                  <a:cs typeface="Arial" panose="020B0604020202020204" pitchFamily="34" charset="0"/>
                </a:rPr>
                <a:t>RGB 239/178/184</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106" name="矩形 13"/>
            <p:cNvSpPr/>
            <p:nvPr/>
          </p:nvSpPr>
          <p:spPr>
            <a:xfrm>
              <a:off x="7807054" y="918047"/>
              <a:ext cx="791510" cy="664397"/>
            </a:xfrm>
            <a:prstGeom prst="rect">
              <a:avLst/>
            </a:prstGeom>
            <a:solidFill>
              <a:srgbClr val="EEB3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595757"/>
                  </a:solidFill>
                  <a:ea typeface="Arial" panose="020B0604020202020204" pitchFamily="34" charset="0"/>
                  <a:cs typeface="Arial" panose="020B0604020202020204" pitchFamily="34" charset="0"/>
                </a:rPr>
                <a:t>RGB 238/179/193</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107" name="矩形 13"/>
            <p:cNvSpPr/>
            <p:nvPr userDrawn="1"/>
          </p:nvSpPr>
          <p:spPr>
            <a:xfrm>
              <a:off x="5354169" y="6324025"/>
              <a:ext cx="513579" cy="664397"/>
            </a:xfrm>
            <a:prstGeom prst="rect">
              <a:avLst/>
            </a:prstGeom>
            <a:solidFill>
              <a:srgbClr val="22181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RGB </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35/24/21</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108" name="矩形 13"/>
            <p:cNvSpPr/>
            <p:nvPr userDrawn="1"/>
          </p:nvSpPr>
          <p:spPr>
            <a:xfrm>
              <a:off x="5900626" y="6324025"/>
              <a:ext cx="513579" cy="664397"/>
            </a:xfrm>
            <a:prstGeom prst="rect">
              <a:avLst/>
            </a:prstGeom>
            <a:solidFill>
              <a:srgbClr val="5957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RGB </a:t>
              </a:r>
              <a:endParaRPr kumimoji="1" lang="en-US" altLang="zh-CN" sz="500" b="1" dirty="0">
                <a:solidFill>
                  <a:srgbClr val="FFFFFF"/>
                </a:solidFill>
                <a:ea typeface="Arial" panose="020B0604020202020204" pitchFamily="34" charset="0"/>
                <a:cs typeface="Arial" panose="020B0604020202020204" pitchFamily="34" charset="0"/>
              </a:endParaRPr>
            </a:p>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89/87/87</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109" name="矩形 13"/>
            <p:cNvSpPr/>
            <p:nvPr userDrawn="1"/>
          </p:nvSpPr>
          <p:spPr>
            <a:xfrm>
              <a:off x="6450318" y="6324025"/>
              <a:ext cx="513579" cy="664397"/>
            </a:xfrm>
            <a:prstGeom prst="rect">
              <a:avLst/>
            </a:prstGeom>
            <a:solidFill>
              <a:srgbClr val="88888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RGB</a:t>
              </a:r>
              <a:endParaRPr kumimoji="1" lang="en-US" altLang="zh-CN" sz="500" b="1" dirty="0">
                <a:solidFill>
                  <a:srgbClr val="FFFFFF"/>
                </a:solidFill>
                <a:ea typeface="Arial" panose="020B0604020202020204" pitchFamily="34" charset="0"/>
                <a:cs typeface="Arial" panose="020B0604020202020204" pitchFamily="34" charset="0"/>
              </a:endParaRPr>
            </a:p>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137/137/</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137</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110" name="矩形 13"/>
            <p:cNvSpPr/>
            <p:nvPr userDrawn="1"/>
          </p:nvSpPr>
          <p:spPr>
            <a:xfrm>
              <a:off x="6998296" y="6324025"/>
              <a:ext cx="513579" cy="664397"/>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RGB</a:t>
              </a:r>
              <a:endParaRPr kumimoji="1" lang="en-US" altLang="zh-CN" sz="500" b="1" dirty="0">
                <a:solidFill>
                  <a:srgbClr val="FFFFFF"/>
                </a:solidFill>
                <a:ea typeface="Arial" panose="020B0604020202020204" pitchFamily="34" charset="0"/>
                <a:cs typeface="Arial" panose="020B0604020202020204" pitchFamily="34" charset="0"/>
              </a:endParaRPr>
            </a:p>
            <a:p>
              <a:pPr algn="ctr" defTabSz="914400">
                <a:lnSpc>
                  <a:spcPts val="620"/>
                </a:lnSpc>
              </a:pPr>
              <a:r>
                <a:rPr kumimoji="1" lang="en-US" altLang="zh-CN" sz="500" b="1" dirty="0">
                  <a:solidFill>
                    <a:srgbClr val="FFFFFF"/>
                  </a:solidFill>
                  <a:ea typeface="Arial" panose="020B0604020202020204" pitchFamily="34" charset="0"/>
                  <a:cs typeface="Arial" panose="020B0604020202020204" pitchFamily="34" charset="0"/>
                </a:rPr>
                <a:t>181/181/</a:t>
              </a:r>
              <a:br>
                <a:rPr kumimoji="1" lang="en-US" altLang="zh-CN" sz="500" b="1" dirty="0">
                  <a:solidFill>
                    <a:srgbClr val="FFFFFF"/>
                  </a:solidFill>
                  <a:ea typeface="Arial" panose="020B0604020202020204" pitchFamily="34" charset="0"/>
                  <a:cs typeface="Arial" panose="020B0604020202020204" pitchFamily="34" charset="0"/>
                </a:rPr>
              </a:br>
              <a:r>
                <a:rPr kumimoji="1" lang="en-US" altLang="zh-CN" sz="500" b="1" dirty="0">
                  <a:solidFill>
                    <a:srgbClr val="FFFFFF"/>
                  </a:solidFill>
                  <a:ea typeface="Arial" panose="020B0604020202020204" pitchFamily="34" charset="0"/>
                  <a:cs typeface="Arial" panose="020B0604020202020204" pitchFamily="34" charset="0"/>
                </a:rPr>
                <a:t>181</a:t>
              </a:r>
              <a:endParaRPr kumimoji="1" lang="en-US" altLang="zh-CN" sz="500" b="1" dirty="0">
                <a:solidFill>
                  <a:srgbClr val="FFFFFF"/>
                </a:solidFill>
                <a:ea typeface="Arial" panose="020B0604020202020204" pitchFamily="34" charset="0"/>
                <a:cs typeface="Arial" panose="020B0604020202020204" pitchFamily="34" charset="0"/>
              </a:endParaRPr>
            </a:p>
          </p:txBody>
        </p:sp>
        <p:sp>
          <p:nvSpPr>
            <p:cNvPr id="111" name="矩形 13"/>
            <p:cNvSpPr/>
            <p:nvPr userDrawn="1"/>
          </p:nvSpPr>
          <p:spPr>
            <a:xfrm>
              <a:off x="7541580" y="6324025"/>
              <a:ext cx="513579" cy="664397"/>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595757"/>
                  </a:solidFill>
                  <a:ea typeface="Arial" panose="020B0604020202020204" pitchFamily="34" charset="0"/>
                  <a:cs typeface="Arial" panose="020B0604020202020204" pitchFamily="34" charset="0"/>
                </a:rPr>
                <a:t>RGB 221/221/</a:t>
              </a:r>
              <a:br>
                <a:rPr kumimoji="1" lang="en-US" altLang="zh-CN" sz="500" b="1" dirty="0">
                  <a:solidFill>
                    <a:srgbClr val="595757"/>
                  </a:solidFill>
                  <a:ea typeface="Arial" panose="020B0604020202020204" pitchFamily="34" charset="0"/>
                  <a:cs typeface="Arial" panose="020B0604020202020204" pitchFamily="34" charset="0"/>
                </a:rPr>
              </a:br>
              <a:r>
                <a:rPr kumimoji="1" lang="en-US" altLang="zh-CN" sz="500" b="1" dirty="0">
                  <a:solidFill>
                    <a:srgbClr val="595757"/>
                  </a:solidFill>
                  <a:ea typeface="Arial" panose="020B0604020202020204" pitchFamily="34" charset="0"/>
                  <a:cs typeface="Arial" panose="020B0604020202020204" pitchFamily="34" charset="0"/>
                </a:rPr>
                <a:t>221</a:t>
              </a:r>
              <a:endParaRPr kumimoji="1" lang="en-US" altLang="zh-CN" sz="500" b="1" dirty="0">
                <a:solidFill>
                  <a:srgbClr val="595757"/>
                </a:solidFill>
                <a:ea typeface="Arial" panose="020B0604020202020204" pitchFamily="34" charset="0"/>
                <a:cs typeface="Arial" panose="020B0604020202020204" pitchFamily="34" charset="0"/>
              </a:endParaRPr>
            </a:p>
          </p:txBody>
        </p:sp>
        <p:sp>
          <p:nvSpPr>
            <p:cNvPr id="112" name="矩形 13"/>
            <p:cNvSpPr/>
            <p:nvPr userDrawn="1"/>
          </p:nvSpPr>
          <p:spPr>
            <a:xfrm>
              <a:off x="8083608" y="6324025"/>
              <a:ext cx="513579" cy="664397"/>
            </a:xfrm>
            <a:prstGeom prst="rect">
              <a:avLst/>
            </a:prstGeom>
            <a:solidFill>
              <a:srgbClr val="FFFFFF"/>
            </a:solidFill>
            <a:ln w="6350">
              <a:solidFill>
                <a:srgbClr val="B5B5B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lnSpc>
                  <a:spcPts val="620"/>
                </a:lnSpc>
              </a:pPr>
              <a:r>
                <a:rPr kumimoji="1" lang="en-US" altLang="zh-CN" sz="500" b="1" dirty="0">
                  <a:solidFill>
                    <a:srgbClr val="595757"/>
                  </a:solidFill>
                  <a:ea typeface="Arial" panose="020B0604020202020204" pitchFamily="34" charset="0"/>
                  <a:cs typeface="Arial" panose="020B0604020202020204" pitchFamily="34" charset="0"/>
                </a:rPr>
                <a:t>RGB</a:t>
              </a:r>
              <a:endParaRPr kumimoji="1" lang="en-US" altLang="zh-CN" sz="500" b="1" dirty="0">
                <a:solidFill>
                  <a:srgbClr val="595757"/>
                </a:solidFill>
                <a:ea typeface="Arial" panose="020B0604020202020204" pitchFamily="34" charset="0"/>
                <a:cs typeface="Arial" panose="020B0604020202020204" pitchFamily="34" charset="0"/>
              </a:endParaRPr>
            </a:p>
            <a:p>
              <a:pPr algn="ctr" defTabSz="914400">
                <a:lnSpc>
                  <a:spcPts val="620"/>
                </a:lnSpc>
              </a:pPr>
              <a:r>
                <a:rPr kumimoji="1" lang="en-US" altLang="zh-CN" sz="500" b="1" dirty="0">
                  <a:solidFill>
                    <a:srgbClr val="595757"/>
                  </a:solidFill>
                  <a:ea typeface="Arial" panose="020B0604020202020204" pitchFamily="34" charset="0"/>
                  <a:cs typeface="Arial" panose="020B0604020202020204" pitchFamily="34" charset="0"/>
                </a:rPr>
                <a:t>255/255/</a:t>
              </a:r>
              <a:br>
                <a:rPr kumimoji="1" lang="en-US" altLang="zh-CN" sz="500" b="1" dirty="0">
                  <a:solidFill>
                    <a:srgbClr val="595757"/>
                  </a:solidFill>
                  <a:ea typeface="Arial" panose="020B0604020202020204" pitchFamily="34" charset="0"/>
                  <a:cs typeface="Arial" panose="020B0604020202020204" pitchFamily="34" charset="0"/>
                </a:rPr>
              </a:br>
              <a:r>
                <a:rPr kumimoji="1" lang="en-US" altLang="zh-CN" sz="500" b="1" dirty="0">
                  <a:solidFill>
                    <a:srgbClr val="595757"/>
                  </a:solidFill>
                  <a:ea typeface="Arial" panose="020B0604020202020204" pitchFamily="34" charset="0"/>
                  <a:cs typeface="Arial" panose="020B0604020202020204" pitchFamily="34" charset="0"/>
                </a:rPr>
                <a:t>255</a:t>
              </a:r>
              <a:endParaRPr kumimoji="1" lang="en-US" altLang="zh-CN" sz="500" b="1" dirty="0">
                <a:solidFill>
                  <a:srgbClr val="595757"/>
                </a:solidFill>
                <a:ea typeface="Arial" panose="020B0604020202020204" pitchFamily="34" charset="0"/>
                <a:cs typeface="Arial" panose="020B0604020202020204" pitchFamily="34" charset="0"/>
              </a:endParaRPr>
            </a:p>
          </p:txBody>
        </p:sp>
      </p:grpSp>
      <p:pic>
        <p:nvPicPr>
          <p:cNvPr id="72" name="Picture 45"/>
          <p:cNvPicPr>
            <a:picLocks noChangeAspect="1"/>
          </p:cNvPicPr>
          <p:nvPr userDrawn="1"/>
        </p:nvPicPr>
        <p:blipFill>
          <a:blip r:embed="rId7" cstate="email"/>
          <a:stretch>
            <a:fillRect/>
          </a:stretch>
        </p:blipFill>
        <p:spPr>
          <a:xfrm>
            <a:off x="10193869" y="6325091"/>
            <a:ext cx="1270304" cy="275024"/>
          </a:xfrm>
          <a:prstGeom prst="rect">
            <a:avLst/>
          </a:prstGeom>
        </p:spPr>
      </p:pic>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Lst>
  <p:hf hdr="0" ftr="0" dt="0"/>
  <p:txStyles>
    <p:titleStyle>
      <a:lvl1pPr algn="l" defTabSz="1187450" rtl="0" eaLnBrk="1" latinLnBrk="0" hangingPunct="1">
        <a:lnSpc>
          <a:spcPct val="90000"/>
        </a:lnSpc>
        <a:spcBef>
          <a:spcPct val="0"/>
        </a:spcBef>
        <a:buNone/>
        <a:defRPr sz="5715" kern="1200">
          <a:solidFill>
            <a:schemeClr val="tx1"/>
          </a:solidFill>
          <a:latin typeface="+mj-lt"/>
          <a:ea typeface="+mj-ea"/>
          <a:cs typeface="+mj-cs"/>
        </a:defRPr>
      </a:lvl1pPr>
    </p:titleStyle>
    <p:bodyStyle>
      <a:lvl1pPr marL="296545" indent="-296545" algn="l" defTabSz="1187450" rtl="0" eaLnBrk="1" latinLnBrk="0" hangingPunct="1">
        <a:lnSpc>
          <a:spcPct val="90000"/>
        </a:lnSpc>
        <a:spcBef>
          <a:spcPts val="1300"/>
        </a:spcBef>
        <a:buFont typeface="Arial" panose="020B0604020202020204" pitchFamily="34" charset="0"/>
        <a:buChar char="•"/>
        <a:defRPr sz="3635" kern="1200">
          <a:solidFill>
            <a:schemeClr val="tx1"/>
          </a:solidFill>
          <a:latin typeface="+mn-lt"/>
          <a:ea typeface="+mn-ea"/>
          <a:cs typeface="+mn-cs"/>
        </a:defRPr>
      </a:lvl1pPr>
      <a:lvl2pPr marL="890270" indent="-296545" algn="l" defTabSz="1187450" rtl="0" eaLnBrk="1" latinLnBrk="0" hangingPunct="1">
        <a:lnSpc>
          <a:spcPct val="90000"/>
        </a:lnSpc>
        <a:spcBef>
          <a:spcPts val="650"/>
        </a:spcBef>
        <a:buFont typeface="Arial" panose="020B0604020202020204" pitchFamily="34" charset="0"/>
        <a:buChar char="•"/>
        <a:defRPr sz="3115" kern="1200">
          <a:solidFill>
            <a:schemeClr val="tx1"/>
          </a:solidFill>
          <a:latin typeface="+mn-lt"/>
          <a:ea typeface="+mn-ea"/>
          <a:cs typeface="+mn-cs"/>
        </a:defRPr>
      </a:lvl2pPr>
      <a:lvl3pPr marL="1483995" indent="-296545" algn="l" defTabSz="1187450" rtl="0" eaLnBrk="1" latinLnBrk="0" hangingPunct="1">
        <a:lnSpc>
          <a:spcPct val="90000"/>
        </a:lnSpc>
        <a:spcBef>
          <a:spcPts val="650"/>
        </a:spcBef>
        <a:buFont typeface="Arial" panose="020B0604020202020204" pitchFamily="34" charset="0"/>
        <a:buChar char="•"/>
        <a:defRPr sz="2595" kern="1200">
          <a:solidFill>
            <a:schemeClr val="tx1"/>
          </a:solidFill>
          <a:latin typeface="+mn-lt"/>
          <a:ea typeface="+mn-ea"/>
          <a:cs typeface="+mn-cs"/>
        </a:defRPr>
      </a:lvl3pPr>
      <a:lvl4pPr marL="2077720" indent="-296545" algn="l" defTabSz="1187450"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4pPr>
      <a:lvl5pPr marL="2671445" indent="-296545" algn="l" defTabSz="1187450"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5pPr>
      <a:lvl6pPr marL="3265170" indent="-296545" algn="l" defTabSz="1187450"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6pPr>
      <a:lvl7pPr marL="3858895" indent="-296545" algn="l" defTabSz="1187450"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7pPr>
      <a:lvl8pPr marL="4452620" indent="-296545" algn="l" defTabSz="1187450"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8pPr>
      <a:lvl9pPr marL="5046345" indent="-296545" algn="l" defTabSz="1187450"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9pPr>
    </p:bodyStyle>
    <p:otherStyle>
      <a:defPPr>
        <a:defRPr lang="en-US"/>
      </a:defPPr>
      <a:lvl1pPr marL="0" algn="l" defTabSz="1187450" rtl="0" eaLnBrk="1" latinLnBrk="0" hangingPunct="1">
        <a:defRPr sz="2335" kern="1200">
          <a:solidFill>
            <a:schemeClr val="tx1"/>
          </a:solidFill>
          <a:latin typeface="+mn-lt"/>
          <a:ea typeface="+mn-ea"/>
          <a:cs typeface="+mn-cs"/>
        </a:defRPr>
      </a:lvl1pPr>
      <a:lvl2pPr marL="593725" algn="l" defTabSz="1187450" rtl="0" eaLnBrk="1" latinLnBrk="0" hangingPunct="1">
        <a:defRPr sz="2335" kern="1200">
          <a:solidFill>
            <a:schemeClr val="tx1"/>
          </a:solidFill>
          <a:latin typeface="+mn-lt"/>
          <a:ea typeface="+mn-ea"/>
          <a:cs typeface="+mn-cs"/>
        </a:defRPr>
      </a:lvl2pPr>
      <a:lvl3pPr marL="1187450" algn="l" defTabSz="1187450" rtl="0" eaLnBrk="1" latinLnBrk="0" hangingPunct="1">
        <a:defRPr sz="2335" kern="1200">
          <a:solidFill>
            <a:schemeClr val="tx1"/>
          </a:solidFill>
          <a:latin typeface="+mn-lt"/>
          <a:ea typeface="+mn-ea"/>
          <a:cs typeface="+mn-cs"/>
        </a:defRPr>
      </a:lvl3pPr>
      <a:lvl4pPr marL="1781175" algn="l" defTabSz="1187450" rtl="0" eaLnBrk="1" latinLnBrk="0" hangingPunct="1">
        <a:defRPr sz="2335" kern="1200">
          <a:solidFill>
            <a:schemeClr val="tx1"/>
          </a:solidFill>
          <a:latin typeface="+mn-lt"/>
          <a:ea typeface="+mn-ea"/>
          <a:cs typeface="+mn-cs"/>
        </a:defRPr>
      </a:lvl4pPr>
      <a:lvl5pPr marL="2374900" algn="l" defTabSz="1187450" rtl="0" eaLnBrk="1" latinLnBrk="0" hangingPunct="1">
        <a:defRPr sz="2335" kern="1200">
          <a:solidFill>
            <a:schemeClr val="tx1"/>
          </a:solidFill>
          <a:latin typeface="+mn-lt"/>
          <a:ea typeface="+mn-ea"/>
          <a:cs typeface="+mn-cs"/>
        </a:defRPr>
      </a:lvl5pPr>
      <a:lvl6pPr marL="2968625" algn="l" defTabSz="1187450" rtl="0" eaLnBrk="1" latinLnBrk="0" hangingPunct="1">
        <a:defRPr sz="2335" kern="1200">
          <a:solidFill>
            <a:schemeClr val="tx1"/>
          </a:solidFill>
          <a:latin typeface="+mn-lt"/>
          <a:ea typeface="+mn-ea"/>
          <a:cs typeface="+mn-cs"/>
        </a:defRPr>
      </a:lvl6pPr>
      <a:lvl7pPr marL="3561715" algn="l" defTabSz="1187450" rtl="0" eaLnBrk="1" latinLnBrk="0" hangingPunct="1">
        <a:defRPr sz="2335" kern="1200">
          <a:solidFill>
            <a:schemeClr val="tx1"/>
          </a:solidFill>
          <a:latin typeface="+mn-lt"/>
          <a:ea typeface="+mn-ea"/>
          <a:cs typeface="+mn-cs"/>
        </a:defRPr>
      </a:lvl7pPr>
      <a:lvl8pPr marL="4155440" algn="l" defTabSz="1187450" rtl="0" eaLnBrk="1" latinLnBrk="0" hangingPunct="1">
        <a:defRPr sz="2335" kern="1200">
          <a:solidFill>
            <a:schemeClr val="tx1"/>
          </a:solidFill>
          <a:latin typeface="+mn-lt"/>
          <a:ea typeface="+mn-ea"/>
          <a:cs typeface="+mn-cs"/>
        </a:defRPr>
      </a:lvl8pPr>
      <a:lvl9pPr marL="4749165" algn="l" defTabSz="1187450" rtl="0" eaLnBrk="1" latinLnBrk="0" hangingPunct="1">
        <a:defRPr sz="233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4" r:id="rId1"/>
    <p:sldLayoutId id="2147483675" r:id="rId2"/>
  </p:sldLayoutIdLst>
  <p:hf hdr="0" ftr="0" dt="0"/>
  <p:txStyles>
    <p:titleStyle>
      <a:lvl1pPr algn="l" defTabSz="433705" rtl="0" eaLnBrk="1" latinLnBrk="0" hangingPunct="1">
        <a:lnSpc>
          <a:spcPct val="90000"/>
        </a:lnSpc>
        <a:spcBef>
          <a:spcPct val="0"/>
        </a:spcBef>
        <a:buNone/>
        <a:defRPr sz="2085" kern="1200">
          <a:solidFill>
            <a:schemeClr val="tx1"/>
          </a:solidFill>
          <a:latin typeface="+mj-lt"/>
          <a:ea typeface="+mj-ea"/>
          <a:cs typeface="+mj-cs"/>
        </a:defRPr>
      </a:lvl1pPr>
    </p:titleStyle>
    <p:bodyStyle>
      <a:lvl1pPr marL="108585" indent="-108585" algn="l" defTabSz="433705" rtl="0" eaLnBrk="1" latinLnBrk="0" hangingPunct="1">
        <a:lnSpc>
          <a:spcPct val="90000"/>
        </a:lnSpc>
        <a:spcBef>
          <a:spcPts val="475"/>
        </a:spcBef>
        <a:buFont typeface="Arial" panose="020B0604020202020204" pitchFamily="34" charset="0"/>
        <a:buChar char="•"/>
        <a:defRPr sz="1325" kern="1200">
          <a:solidFill>
            <a:schemeClr val="tx1"/>
          </a:solidFill>
          <a:latin typeface="+mn-lt"/>
          <a:ea typeface="+mn-ea"/>
          <a:cs typeface="+mn-cs"/>
        </a:defRPr>
      </a:lvl1pPr>
      <a:lvl2pPr marL="325120" indent="-108585" algn="l" defTabSz="433705" rtl="0" eaLnBrk="1" latinLnBrk="0" hangingPunct="1">
        <a:lnSpc>
          <a:spcPct val="90000"/>
        </a:lnSpc>
        <a:spcBef>
          <a:spcPts val="235"/>
        </a:spcBef>
        <a:buFont typeface="Arial" panose="020B0604020202020204" pitchFamily="34" charset="0"/>
        <a:buChar char="•"/>
        <a:defRPr sz="1140" kern="1200">
          <a:solidFill>
            <a:schemeClr val="tx1"/>
          </a:solidFill>
          <a:latin typeface="+mn-lt"/>
          <a:ea typeface="+mn-ea"/>
          <a:cs typeface="+mn-cs"/>
        </a:defRPr>
      </a:lvl2pPr>
      <a:lvl3pPr marL="541655" indent="-108585" algn="l" defTabSz="433705" rtl="0" eaLnBrk="1" latinLnBrk="0" hangingPunct="1">
        <a:lnSpc>
          <a:spcPct val="90000"/>
        </a:lnSpc>
        <a:spcBef>
          <a:spcPts val="235"/>
        </a:spcBef>
        <a:buFont typeface="Arial" panose="020B0604020202020204" pitchFamily="34" charset="0"/>
        <a:buChar char="•"/>
        <a:defRPr sz="950" kern="1200">
          <a:solidFill>
            <a:schemeClr val="tx1"/>
          </a:solidFill>
          <a:latin typeface="+mn-lt"/>
          <a:ea typeface="+mn-ea"/>
          <a:cs typeface="+mn-cs"/>
        </a:defRPr>
      </a:lvl3pPr>
      <a:lvl4pPr marL="758825" indent="-108585" algn="l" defTabSz="433705" rtl="0" eaLnBrk="1" latinLnBrk="0" hangingPunct="1">
        <a:lnSpc>
          <a:spcPct val="90000"/>
        </a:lnSpc>
        <a:spcBef>
          <a:spcPts val="235"/>
        </a:spcBef>
        <a:buFont typeface="Arial" panose="020B0604020202020204" pitchFamily="34" charset="0"/>
        <a:buChar char="•"/>
        <a:defRPr sz="855" kern="1200">
          <a:solidFill>
            <a:schemeClr val="tx1"/>
          </a:solidFill>
          <a:latin typeface="+mn-lt"/>
          <a:ea typeface="+mn-ea"/>
          <a:cs typeface="+mn-cs"/>
        </a:defRPr>
      </a:lvl4pPr>
      <a:lvl5pPr marL="975360" indent="-108585" algn="l" defTabSz="433705" rtl="0" eaLnBrk="1" latinLnBrk="0" hangingPunct="1">
        <a:lnSpc>
          <a:spcPct val="90000"/>
        </a:lnSpc>
        <a:spcBef>
          <a:spcPts val="235"/>
        </a:spcBef>
        <a:buFont typeface="Arial" panose="020B0604020202020204" pitchFamily="34" charset="0"/>
        <a:buChar char="•"/>
        <a:defRPr sz="855" kern="1200">
          <a:solidFill>
            <a:schemeClr val="tx1"/>
          </a:solidFill>
          <a:latin typeface="+mn-lt"/>
          <a:ea typeface="+mn-ea"/>
          <a:cs typeface="+mn-cs"/>
        </a:defRPr>
      </a:lvl5pPr>
      <a:lvl6pPr marL="1191895" indent="-108585" algn="l" defTabSz="433705" rtl="0" eaLnBrk="1" latinLnBrk="0" hangingPunct="1">
        <a:lnSpc>
          <a:spcPct val="90000"/>
        </a:lnSpc>
        <a:spcBef>
          <a:spcPts val="235"/>
        </a:spcBef>
        <a:buFont typeface="Arial" panose="020B0604020202020204" pitchFamily="34" charset="0"/>
        <a:buChar char="•"/>
        <a:defRPr sz="855" kern="1200">
          <a:solidFill>
            <a:schemeClr val="tx1"/>
          </a:solidFill>
          <a:latin typeface="+mn-lt"/>
          <a:ea typeface="+mn-ea"/>
          <a:cs typeface="+mn-cs"/>
        </a:defRPr>
      </a:lvl6pPr>
      <a:lvl7pPr marL="1408430" indent="-108585" algn="l" defTabSz="433705" rtl="0" eaLnBrk="1" latinLnBrk="0" hangingPunct="1">
        <a:lnSpc>
          <a:spcPct val="90000"/>
        </a:lnSpc>
        <a:spcBef>
          <a:spcPts val="235"/>
        </a:spcBef>
        <a:buFont typeface="Arial" panose="020B0604020202020204" pitchFamily="34" charset="0"/>
        <a:buChar char="•"/>
        <a:defRPr sz="855" kern="1200">
          <a:solidFill>
            <a:schemeClr val="tx1"/>
          </a:solidFill>
          <a:latin typeface="+mn-lt"/>
          <a:ea typeface="+mn-ea"/>
          <a:cs typeface="+mn-cs"/>
        </a:defRPr>
      </a:lvl7pPr>
      <a:lvl8pPr marL="1625600" indent="-108585" algn="l" defTabSz="433705" rtl="0" eaLnBrk="1" latinLnBrk="0" hangingPunct="1">
        <a:lnSpc>
          <a:spcPct val="90000"/>
        </a:lnSpc>
        <a:spcBef>
          <a:spcPts val="235"/>
        </a:spcBef>
        <a:buFont typeface="Arial" panose="020B0604020202020204" pitchFamily="34" charset="0"/>
        <a:buChar char="•"/>
        <a:defRPr sz="855" kern="1200">
          <a:solidFill>
            <a:schemeClr val="tx1"/>
          </a:solidFill>
          <a:latin typeface="+mn-lt"/>
          <a:ea typeface="+mn-ea"/>
          <a:cs typeface="+mn-cs"/>
        </a:defRPr>
      </a:lvl8pPr>
      <a:lvl9pPr marL="1842135" indent="-108585" algn="l" defTabSz="433705" rtl="0" eaLnBrk="1" latinLnBrk="0" hangingPunct="1">
        <a:lnSpc>
          <a:spcPct val="90000"/>
        </a:lnSpc>
        <a:spcBef>
          <a:spcPts val="235"/>
        </a:spcBef>
        <a:buFont typeface="Arial" panose="020B0604020202020204" pitchFamily="34" charset="0"/>
        <a:buChar char="•"/>
        <a:defRPr sz="855" kern="1200">
          <a:solidFill>
            <a:schemeClr val="tx1"/>
          </a:solidFill>
          <a:latin typeface="+mn-lt"/>
          <a:ea typeface="+mn-ea"/>
          <a:cs typeface="+mn-cs"/>
        </a:defRPr>
      </a:lvl9pPr>
    </p:bodyStyle>
    <p:otherStyle>
      <a:defPPr>
        <a:defRPr lang="en-US"/>
      </a:defPPr>
      <a:lvl1pPr marL="0" algn="l" defTabSz="433705" rtl="0" eaLnBrk="1" latinLnBrk="0" hangingPunct="1">
        <a:defRPr sz="855" kern="1200">
          <a:solidFill>
            <a:schemeClr val="tx1"/>
          </a:solidFill>
          <a:latin typeface="+mn-lt"/>
          <a:ea typeface="+mn-ea"/>
          <a:cs typeface="+mn-cs"/>
        </a:defRPr>
      </a:lvl1pPr>
      <a:lvl2pPr marL="216535" algn="l" defTabSz="433705" rtl="0" eaLnBrk="1" latinLnBrk="0" hangingPunct="1">
        <a:defRPr sz="855" kern="1200">
          <a:solidFill>
            <a:schemeClr val="tx1"/>
          </a:solidFill>
          <a:latin typeface="+mn-lt"/>
          <a:ea typeface="+mn-ea"/>
          <a:cs typeface="+mn-cs"/>
        </a:defRPr>
      </a:lvl2pPr>
      <a:lvl3pPr marL="433705" algn="l" defTabSz="433705" rtl="0" eaLnBrk="1" latinLnBrk="0" hangingPunct="1">
        <a:defRPr sz="855" kern="1200">
          <a:solidFill>
            <a:schemeClr val="tx1"/>
          </a:solidFill>
          <a:latin typeface="+mn-lt"/>
          <a:ea typeface="+mn-ea"/>
          <a:cs typeface="+mn-cs"/>
        </a:defRPr>
      </a:lvl3pPr>
      <a:lvl4pPr marL="650240" algn="l" defTabSz="433705" rtl="0" eaLnBrk="1" latinLnBrk="0" hangingPunct="1">
        <a:defRPr sz="855" kern="1200">
          <a:solidFill>
            <a:schemeClr val="tx1"/>
          </a:solidFill>
          <a:latin typeface="+mn-lt"/>
          <a:ea typeface="+mn-ea"/>
          <a:cs typeface="+mn-cs"/>
        </a:defRPr>
      </a:lvl4pPr>
      <a:lvl5pPr marL="866775" algn="l" defTabSz="433705" rtl="0" eaLnBrk="1" latinLnBrk="0" hangingPunct="1">
        <a:defRPr sz="855" kern="1200">
          <a:solidFill>
            <a:schemeClr val="tx1"/>
          </a:solidFill>
          <a:latin typeface="+mn-lt"/>
          <a:ea typeface="+mn-ea"/>
          <a:cs typeface="+mn-cs"/>
        </a:defRPr>
      </a:lvl5pPr>
      <a:lvl6pPr marL="1083310" algn="l" defTabSz="433705" rtl="0" eaLnBrk="1" latinLnBrk="0" hangingPunct="1">
        <a:defRPr sz="855" kern="1200">
          <a:solidFill>
            <a:schemeClr val="tx1"/>
          </a:solidFill>
          <a:latin typeface="+mn-lt"/>
          <a:ea typeface="+mn-ea"/>
          <a:cs typeface="+mn-cs"/>
        </a:defRPr>
      </a:lvl6pPr>
      <a:lvl7pPr marL="1300480" algn="l" defTabSz="433705" rtl="0" eaLnBrk="1" latinLnBrk="0" hangingPunct="1">
        <a:defRPr sz="855" kern="1200">
          <a:solidFill>
            <a:schemeClr val="tx1"/>
          </a:solidFill>
          <a:latin typeface="+mn-lt"/>
          <a:ea typeface="+mn-ea"/>
          <a:cs typeface="+mn-cs"/>
        </a:defRPr>
      </a:lvl7pPr>
      <a:lvl8pPr marL="1517015" algn="l" defTabSz="433705" rtl="0" eaLnBrk="1" latinLnBrk="0" hangingPunct="1">
        <a:defRPr sz="855" kern="1200">
          <a:solidFill>
            <a:schemeClr val="tx1"/>
          </a:solidFill>
          <a:latin typeface="+mn-lt"/>
          <a:ea typeface="+mn-ea"/>
          <a:cs typeface="+mn-cs"/>
        </a:defRPr>
      </a:lvl8pPr>
      <a:lvl9pPr marL="1733550" algn="l" defTabSz="433705" rtl="0" eaLnBrk="1" latinLnBrk="0" hangingPunct="1">
        <a:defRPr sz="85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7" r:id="rId1"/>
    <p:sldLayoutId id="2147483678" r:id="rId2"/>
  </p:sldLayoutIdLst>
  <p:hf hdr="0" ftr="0" dt="0"/>
  <p:txStyles>
    <p:titleStyle>
      <a:lvl1pPr algn="l" defTabSz="433705" rtl="0" eaLnBrk="1" latinLnBrk="0" hangingPunct="1">
        <a:lnSpc>
          <a:spcPct val="90000"/>
        </a:lnSpc>
        <a:spcBef>
          <a:spcPct val="0"/>
        </a:spcBef>
        <a:buNone/>
        <a:defRPr sz="2085" kern="1200">
          <a:solidFill>
            <a:schemeClr val="tx1"/>
          </a:solidFill>
          <a:latin typeface="+mj-lt"/>
          <a:ea typeface="+mj-ea"/>
          <a:cs typeface="+mj-cs"/>
        </a:defRPr>
      </a:lvl1pPr>
    </p:titleStyle>
    <p:bodyStyle>
      <a:lvl1pPr marL="108585" indent="-108585" algn="l" defTabSz="433705" rtl="0" eaLnBrk="1" latinLnBrk="0" hangingPunct="1">
        <a:lnSpc>
          <a:spcPct val="90000"/>
        </a:lnSpc>
        <a:spcBef>
          <a:spcPts val="475"/>
        </a:spcBef>
        <a:buFont typeface="Arial" panose="020B0604020202020204" pitchFamily="34" charset="0"/>
        <a:buChar char="•"/>
        <a:defRPr sz="1325" kern="1200">
          <a:solidFill>
            <a:schemeClr val="tx1"/>
          </a:solidFill>
          <a:latin typeface="+mn-lt"/>
          <a:ea typeface="+mn-ea"/>
          <a:cs typeface="+mn-cs"/>
        </a:defRPr>
      </a:lvl1pPr>
      <a:lvl2pPr marL="325120" indent="-108585" algn="l" defTabSz="433705" rtl="0" eaLnBrk="1" latinLnBrk="0" hangingPunct="1">
        <a:lnSpc>
          <a:spcPct val="90000"/>
        </a:lnSpc>
        <a:spcBef>
          <a:spcPts val="235"/>
        </a:spcBef>
        <a:buFont typeface="Arial" panose="020B0604020202020204" pitchFamily="34" charset="0"/>
        <a:buChar char="•"/>
        <a:defRPr sz="1140" kern="1200">
          <a:solidFill>
            <a:schemeClr val="tx1"/>
          </a:solidFill>
          <a:latin typeface="+mn-lt"/>
          <a:ea typeface="+mn-ea"/>
          <a:cs typeface="+mn-cs"/>
        </a:defRPr>
      </a:lvl2pPr>
      <a:lvl3pPr marL="541655" indent="-108585" algn="l" defTabSz="433705" rtl="0" eaLnBrk="1" latinLnBrk="0" hangingPunct="1">
        <a:lnSpc>
          <a:spcPct val="90000"/>
        </a:lnSpc>
        <a:spcBef>
          <a:spcPts val="235"/>
        </a:spcBef>
        <a:buFont typeface="Arial" panose="020B0604020202020204" pitchFamily="34" charset="0"/>
        <a:buChar char="•"/>
        <a:defRPr sz="950" kern="1200">
          <a:solidFill>
            <a:schemeClr val="tx1"/>
          </a:solidFill>
          <a:latin typeface="+mn-lt"/>
          <a:ea typeface="+mn-ea"/>
          <a:cs typeface="+mn-cs"/>
        </a:defRPr>
      </a:lvl3pPr>
      <a:lvl4pPr marL="758825" indent="-108585" algn="l" defTabSz="433705" rtl="0" eaLnBrk="1" latinLnBrk="0" hangingPunct="1">
        <a:lnSpc>
          <a:spcPct val="90000"/>
        </a:lnSpc>
        <a:spcBef>
          <a:spcPts val="235"/>
        </a:spcBef>
        <a:buFont typeface="Arial" panose="020B0604020202020204" pitchFamily="34" charset="0"/>
        <a:buChar char="•"/>
        <a:defRPr sz="855" kern="1200">
          <a:solidFill>
            <a:schemeClr val="tx1"/>
          </a:solidFill>
          <a:latin typeface="+mn-lt"/>
          <a:ea typeface="+mn-ea"/>
          <a:cs typeface="+mn-cs"/>
        </a:defRPr>
      </a:lvl4pPr>
      <a:lvl5pPr marL="975360" indent="-108585" algn="l" defTabSz="433705" rtl="0" eaLnBrk="1" latinLnBrk="0" hangingPunct="1">
        <a:lnSpc>
          <a:spcPct val="90000"/>
        </a:lnSpc>
        <a:spcBef>
          <a:spcPts val="235"/>
        </a:spcBef>
        <a:buFont typeface="Arial" panose="020B0604020202020204" pitchFamily="34" charset="0"/>
        <a:buChar char="•"/>
        <a:defRPr sz="855" kern="1200">
          <a:solidFill>
            <a:schemeClr val="tx1"/>
          </a:solidFill>
          <a:latin typeface="+mn-lt"/>
          <a:ea typeface="+mn-ea"/>
          <a:cs typeface="+mn-cs"/>
        </a:defRPr>
      </a:lvl5pPr>
      <a:lvl6pPr marL="1191895" indent="-108585" algn="l" defTabSz="433705" rtl="0" eaLnBrk="1" latinLnBrk="0" hangingPunct="1">
        <a:lnSpc>
          <a:spcPct val="90000"/>
        </a:lnSpc>
        <a:spcBef>
          <a:spcPts val="235"/>
        </a:spcBef>
        <a:buFont typeface="Arial" panose="020B0604020202020204" pitchFamily="34" charset="0"/>
        <a:buChar char="•"/>
        <a:defRPr sz="855" kern="1200">
          <a:solidFill>
            <a:schemeClr val="tx1"/>
          </a:solidFill>
          <a:latin typeface="+mn-lt"/>
          <a:ea typeface="+mn-ea"/>
          <a:cs typeface="+mn-cs"/>
        </a:defRPr>
      </a:lvl6pPr>
      <a:lvl7pPr marL="1408430" indent="-108585" algn="l" defTabSz="433705" rtl="0" eaLnBrk="1" latinLnBrk="0" hangingPunct="1">
        <a:lnSpc>
          <a:spcPct val="90000"/>
        </a:lnSpc>
        <a:spcBef>
          <a:spcPts val="235"/>
        </a:spcBef>
        <a:buFont typeface="Arial" panose="020B0604020202020204" pitchFamily="34" charset="0"/>
        <a:buChar char="•"/>
        <a:defRPr sz="855" kern="1200">
          <a:solidFill>
            <a:schemeClr val="tx1"/>
          </a:solidFill>
          <a:latin typeface="+mn-lt"/>
          <a:ea typeface="+mn-ea"/>
          <a:cs typeface="+mn-cs"/>
        </a:defRPr>
      </a:lvl7pPr>
      <a:lvl8pPr marL="1625600" indent="-108585" algn="l" defTabSz="433705" rtl="0" eaLnBrk="1" latinLnBrk="0" hangingPunct="1">
        <a:lnSpc>
          <a:spcPct val="90000"/>
        </a:lnSpc>
        <a:spcBef>
          <a:spcPts val="235"/>
        </a:spcBef>
        <a:buFont typeface="Arial" panose="020B0604020202020204" pitchFamily="34" charset="0"/>
        <a:buChar char="•"/>
        <a:defRPr sz="855" kern="1200">
          <a:solidFill>
            <a:schemeClr val="tx1"/>
          </a:solidFill>
          <a:latin typeface="+mn-lt"/>
          <a:ea typeface="+mn-ea"/>
          <a:cs typeface="+mn-cs"/>
        </a:defRPr>
      </a:lvl8pPr>
      <a:lvl9pPr marL="1842135" indent="-108585" algn="l" defTabSz="433705" rtl="0" eaLnBrk="1" latinLnBrk="0" hangingPunct="1">
        <a:lnSpc>
          <a:spcPct val="90000"/>
        </a:lnSpc>
        <a:spcBef>
          <a:spcPts val="235"/>
        </a:spcBef>
        <a:buFont typeface="Arial" panose="020B0604020202020204" pitchFamily="34" charset="0"/>
        <a:buChar char="•"/>
        <a:defRPr sz="855" kern="1200">
          <a:solidFill>
            <a:schemeClr val="tx1"/>
          </a:solidFill>
          <a:latin typeface="+mn-lt"/>
          <a:ea typeface="+mn-ea"/>
          <a:cs typeface="+mn-cs"/>
        </a:defRPr>
      </a:lvl9pPr>
    </p:bodyStyle>
    <p:otherStyle>
      <a:defPPr>
        <a:defRPr lang="en-US"/>
      </a:defPPr>
      <a:lvl1pPr marL="0" algn="l" defTabSz="433705" rtl="0" eaLnBrk="1" latinLnBrk="0" hangingPunct="1">
        <a:defRPr sz="855" kern="1200">
          <a:solidFill>
            <a:schemeClr val="tx1"/>
          </a:solidFill>
          <a:latin typeface="+mn-lt"/>
          <a:ea typeface="+mn-ea"/>
          <a:cs typeface="+mn-cs"/>
        </a:defRPr>
      </a:lvl1pPr>
      <a:lvl2pPr marL="216535" algn="l" defTabSz="433705" rtl="0" eaLnBrk="1" latinLnBrk="0" hangingPunct="1">
        <a:defRPr sz="855" kern="1200">
          <a:solidFill>
            <a:schemeClr val="tx1"/>
          </a:solidFill>
          <a:latin typeface="+mn-lt"/>
          <a:ea typeface="+mn-ea"/>
          <a:cs typeface="+mn-cs"/>
        </a:defRPr>
      </a:lvl2pPr>
      <a:lvl3pPr marL="433705" algn="l" defTabSz="433705" rtl="0" eaLnBrk="1" latinLnBrk="0" hangingPunct="1">
        <a:defRPr sz="855" kern="1200">
          <a:solidFill>
            <a:schemeClr val="tx1"/>
          </a:solidFill>
          <a:latin typeface="+mn-lt"/>
          <a:ea typeface="+mn-ea"/>
          <a:cs typeface="+mn-cs"/>
        </a:defRPr>
      </a:lvl3pPr>
      <a:lvl4pPr marL="650240" algn="l" defTabSz="433705" rtl="0" eaLnBrk="1" latinLnBrk="0" hangingPunct="1">
        <a:defRPr sz="855" kern="1200">
          <a:solidFill>
            <a:schemeClr val="tx1"/>
          </a:solidFill>
          <a:latin typeface="+mn-lt"/>
          <a:ea typeface="+mn-ea"/>
          <a:cs typeface="+mn-cs"/>
        </a:defRPr>
      </a:lvl4pPr>
      <a:lvl5pPr marL="866775" algn="l" defTabSz="433705" rtl="0" eaLnBrk="1" latinLnBrk="0" hangingPunct="1">
        <a:defRPr sz="855" kern="1200">
          <a:solidFill>
            <a:schemeClr val="tx1"/>
          </a:solidFill>
          <a:latin typeface="+mn-lt"/>
          <a:ea typeface="+mn-ea"/>
          <a:cs typeface="+mn-cs"/>
        </a:defRPr>
      </a:lvl5pPr>
      <a:lvl6pPr marL="1083310" algn="l" defTabSz="433705" rtl="0" eaLnBrk="1" latinLnBrk="0" hangingPunct="1">
        <a:defRPr sz="855" kern="1200">
          <a:solidFill>
            <a:schemeClr val="tx1"/>
          </a:solidFill>
          <a:latin typeface="+mn-lt"/>
          <a:ea typeface="+mn-ea"/>
          <a:cs typeface="+mn-cs"/>
        </a:defRPr>
      </a:lvl6pPr>
      <a:lvl7pPr marL="1300480" algn="l" defTabSz="433705" rtl="0" eaLnBrk="1" latinLnBrk="0" hangingPunct="1">
        <a:defRPr sz="855" kern="1200">
          <a:solidFill>
            <a:schemeClr val="tx1"/>
          </a:solidFill>
          <a:latin typeface="+mn-lt"/>
          <a:ea typeface="+mn-ea"/>
          <a:cs typeface="+mn-cs"/>
        </a:defRPr>
      </a:lvl7pPr>
      <a:lvl8pPr marL="1517015" algn="l" defTabSz="433705" rtl="0" eaLnBrk="1" latinLnBrk="0" hangingPunct="1">
        <a:defRPr sz="855" kern="1200">
          <a:solidFill>
            <a:schemeClr val="tx1"/>
          </a:solidFill>
          <a:latin typeface="+mn-lt"/>
          <a:ea typeface="+mn-ea"/>
          <a:cs typeface="+mn-cs"/>
        </a:defRPr>
      </a:lvl8pPr>
      <a:lvl9pPr marL="1733550" algn="l" defTabSz="433705" rtl="0" eaLnBrk="1" latinLnBrk="0" hangingPunct="1">
        <a:defRPr sz="85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87" y="794"/>
            <a:ext cx="12188826" cy="6856412"/>
          </a:xfrm>
          <a:prstGeom prst="rect">
            <a:avLst/>
          </a:prstGeom>
        </p:spPr>
      </p:pic>
      <p:sp>
        <p:nvSpPr>
          <p:cNvPr id="2" name="标题占位符 1"/>
          <p:cNvSpPr>
            <a:spLocks noGrp="1"/>
          </p:cNvSpPr>
          <p:nvPr>
            <p:ph type="title"/>
          </p:nvPr>
        </p:nvSpPr>
        <p:spPr>
          <a:xfrm>
            <a:off x="609600" y="275167"/>
            <a:ext cx="10972800" cy="1142999"/>
          </a:xfrm>
          <a:prstGeom prst="rect">
            <a:avLst/>
          </a:prstGeom>
        </p:spPr>
        <p:txBody>
          <a:bodyPr vert="horz" lIns="121944" tIns="60972" rIns="121944" bIns="60972"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600202"/>
            <a:ext cx="10972800" cy="4525433"/>
          </a:xfrm>
          <a:prstGeom prst="rect">
            <a:avLst/>
          </a:prstGeom>
        </p:spPr>
        <p:txBody>
          <a:bodyPr vert="horz" lIns="121944" tIns="60972" rIns="121944" bIns="60972"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609601" y="6356353"/>
            <a:ext cx="2844800" cy="366182"/>
          </a:xfrm>
          <a:prstGeom prst="rect">
            <a:avLst/>
          </a:prstGeom>
        </p:spPr>
        <p:txBody>
          <a:bodyPr vert="horz" lIns="121944" tIns="60972" rIns="121944" bIns="60972" rtlCol="0" anchor="ctr"/>
          <a:lstStyle>
            <a:lvl1pPr algn="l">
              <a:defRPr sz="1600">
                <a:solidFill>
                  <a:schemeClr val="tx1"/>
                </a:solidFill>
              </a:defRPr>
            </a:lvl1pPr>
          </a:lstStyle>
          <a:p>
            <a:pPr defTabSz="1219200"/>
            <a:fld id="{1A5B2B23-E5F0-44D7-A9FF-4B8E82156B39}" type="datetimeFigureOut">
              <a:rPr lang="zh-CN" altLang="en-US" smtClean="0">
                <a:solidFill>
                  <a:prstClr val="black"/>
                </a:solidFill>
                <a:sym typeface="Arial" panose="020B0604020202020204"/>
              </a:rPr>
            </a:fld>
            <a:endParaRPr lang="zh-CN" altLang="en-US">
              <a:solidFill>
                <a:prstClr val="black"/>
              </a:solidFill>
              <a:sym typeface="Arial" panose="020B0604020202020204"/>
            </a:endParaRPr>
          </a:p>
        </p:txBody>
      </p:sp>
      <p:sp>
        <p:nvSpPr>
          <p:cNvPr id="5" name="页脚占位符 4"/>
          <p:cNvSpPr>
            <a:spLocks noGrp="1"/>
          </p:cNvSpPr>
          <p:nvPr>
            <p:ph type="ftr" sz="quarter" idx="3"/>
          </p:nvPr>
        </p:nvSpPr>
        <p:spPr>
          <a:xfrm>
            <a:off x="4165600" y="6356353"/>
            <a:ext cx="3860800" cy="366182"/>
          </a:xfrm>
          <a:prstGeom prst="rect">
            <a:avLst/>
          </a:prstGeom>
        </p:spPr>
        <p:txBody>
          <a:bodyPr vert="horz" lIns="121944" tIns="60972" rIns="121944" bIns="60972" rtlCol="0" anchor="ctr"/>
          <a:lstStyle>
            <a:lvl1pPr algn="ctr">
              <a:defRPr sz="1600">
                <a:solidFill>
                  <a:schemeClr val="tx1"/>
                </a:solidFill>
              </a:defRPr>
            </a:lvl1pPr>
          </a:lstStyle>
          <a:p>
            <a:pPr defTabSz="1219200"/>
            <a:endParaRPr lang="zh-CN" altLang="en-US">
              <a:solidFill>
                <a:prstClr val="black"/>
              </a:solidFill>
              <a:sym typeface="Arial" panose="020B0604020202020204"/>
            </a:endParaRPr>
          </a:p>
        </p:txBody>
      </p:sp>
      <p:sp>
        <p:nvSpPr>
          <p:cNvPr id="6" name="灯片编号占位符 5"/>
          <p:cNvSpPr>
            <a:spLocks noGrp="1"/>
          </p:cNvSpPr>
          <p:nvPr>
            <p:ph type="sldNum" sz="quarter" idx="4"/>
          </p:nvPr>
        </p:nvSpPr>
        <p:spPr>
          <a:xfrm>
            <a:off x="8737601" y="6356353"/>
            <a:ext cx="2844800" cy="366182"/>
          </a:xfrm>
          <a:prstGeom prst="rect">
            <a:avLst/>
          </a:prstGeom>
        </p:spPr>
        <p:txBody>
          <a:bodyPr vert="horz" lIns="121944" tIns="60972" rIns="121944" bIns="60972" rtlCol="0" anchor="ctr"/>
          <a:lstStyle>
            <a:lvl1pPr algn="r">
              <a:defRPr sz="1600">
                <a:solidFill>
                  <a:schemeClr val="tx1"/>
                </a:solidFill>
              </a:defRPr>
            </a:lvl1pPr>
          </a:lstStyle>
          <a:p>
            <a:pPr defTabSz="1219200"/>
            <a:fld id="{B2563A90-55EF-4D2C-B954-EDF55F24A661}" type="slidenum">
              <a:rPr lang="zh-CN" altLang="en-US" smtClean="0">
                <a:solidFill>
                  <a:prstClr val="black"/>
                </a:solidFill>
                <a:sym typeface="Arial" panose="020B0604020202020204"/>
              </a:rPr>
            </a:fld>
            <a:endParaRPr lang="zh-CN" altLang="en-US">
              <a:solidFill>
                <a:prstClr val="black"/>
              </a:solidFill>
              <a:sym typeface="Arial" panose="020B0604020202020204"/>
            </a:endParaRPr>
          </a:p>
        </p:txBody>
      </p:sp>
      <p:sp>
        <p:nvSpPr>
          <p:cNvPr id="10" name="Rectangle 86"/>
          <p:cNvSpPr>
            <a:spLocks noChangeArrowheads="1"/>
          </p:cNvSpPr>
          <p:nvPr userDrawn="1"/>
        </p:nvSpPr>
        <p:spPr bwMode="auto">
          <a:xfrm>
            <a:off x="11839173" y="6348968"/>
            <a:ext cx="328194" cy="426063"/>
          </a:xfrm>
          <a:prstGeom prst="rect">
            <a:avLst/>
          </a:prstGeom>
          <a:noFill/>
          <a:ln w="9525">
            <a:noFill/>
            <a:miter lim="800000"/>
          </a:ln>
          <a:effectLst/>
        </p:spPr>
        <p:txBody>
          <a:bodyPr lIns="0" tIns="0" rIns="0" bIns="0"/>
          <a:lstStyle/>
          <a:p>
            <a:pPr defTabSz="988060" eaLnBrk="0" hangingPunct="0">
              <a:lnSpc>
                <a:spcPct val="85000"/>
              </a:lnSpc>
            </a:pPr>
            <a:endParaRPr lang="de-DE" sz="1300" dirty="0">
              <a:solidFill>
                <a:prstClr val="black"/>
              </a:solidFill>
              <a:latin typeface="FrutigerNext LT Light" pitchFamily="34" charset="0"/>
              <a:ea typeface="MS PGothic" panose="020B0600070205080204" pitchFamily="34" charset="-128"/>
              <a:sym typeface="Arial" panose="020B0604020202020204"/>
            </a:endParaRPr>
          </a:p>
          <a:p>
            <a:pPr defTabSz="988060" eaLnBrk="0" hangingPunct="0">
              <a:lnSpc>
                <a:spcPct val="85000"/>
              </a:lnSpc>
            </a:pPr>
            <a:fld id="{E68EC476-442B-4BB7-9603-F1440C241F3D}" type="slidenum">
              <a:rPr lang="de-DE" sz="900">
                <a:solidFill>
                  <a:prstClr val="white">
                    <a:lumMod val="50000"/>
                  </a:prstClr>
                </a:solidFill>
                <a:ea typeface="MS PGothic" panose="020B0600070205080204" pitchFamily="34" charset="-128"/>
                <a:cs typeface="Arial" panose="020B0604020202020204" pitchFamily="34" charset="0"/>
                <a:sym typeface="Arial" panose="020B0604020202020204"/>
              </a:rPr>
            </a:fld>
            <a:endParaRPr lang="en-GB" sz="900" dirty="0">
              <a:solidFill>
                <a:prstClr val="white">
                  <a:lumMod val="50000"/>
                </a:prstClr>
              </a:solidFill>
              <a:ea typeface="MS PGothic" panose="020B0600070205080204" pitchFamily="34" charset="-128"/>
              <a:cs typeface="Arial" panose="020B0604020202020204" pitchFamily="34" charset="0"/>
              <a:sym typeface="Arial" panose="020B0604020202020204"/>
            </a:endParaRPr>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Lst>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3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9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6565" algn="l" defTabSz="1219200" rtl="0" eaLnBrk="1" latinLnBrk="0" hangingPunct="1">
        <a:defRPr sz="2400" kern="1200">
          <a:solidFill>
            <a:schemeClr val="tx1"/>
          </a:solidFill>
          <a:latin typeface="+mn-lt"/>
          <a:ea typeface="+mn-ea"/>
          <a:cs typeface="+mn-cs"/>
        </a:defRPr>
      </a:lvl8pPr>
      <a:lvl9pPr marL="4876165" algn="l" defTabSz="121920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TextBox 2"/>
          <p:cNvSpPr txBox="1"/>
          <p:nvPr userDrawn="1"/>
        </p:nvSpPr>
        <p:spPr>
          <a:xfrm>
            <a:off x="1095040" y="6356940"/>
            <a:ext cx="1462895" cy="246221"/>
          </a:xfrm>
          <a:prstGeom prst="rect">
            <a:avLst/>
          </a:prstGeom>
          <a:noFill/>
        </p:spPr>
        <p:txBody>
          <a:bodyPr wrap="square" rtlCol="0">
            <a:spAutoFit/>
          </a:bodyPr>
          <a:lstStyle/>
          <a:p>
            <a:pPr defTabSz="914400"/>
            <a:r>
              <a:rPr lang="en-US" sz="1000" dirty="0">
                <a:solidFill>
                  <a:srgbClr val="1D1D1B"/>
                </a:solidFill>
                <a:latin typeface="Arial" panose="020B0604020202020204" pitchFamily="34" charset="0"/>
                <a:cs typeface="Arial" panose="020B0604020202020204" pitchFamily="34" charset="0"/>
                <a:sym typeface="Arial" panose="020B0604020202020204"/>
              </a:rPr>
              <a:t>Huawei Confidential</a:t>
            </a:r>
            <a:endParaRPr lang="en-US" sz="1000" dirty="0">
              <a:solidFill>
                <a:srgbClr val="1D1D1B"/>
              </a:solidFill>
              <a:latin typeface="Arial" panose="020B0604020202020204" pitchFamily="34" charset="0"/>
              <a:cs typeface="Arial" panose="020B0604020202020204" pitchFamily="34" charset="0"/>
              <a:sym typeface="Arial" panose="020B0604020202020204"/>
            </a:endParaRPr>
          </a:p>
        </p:txBody>
      </p:sp>
      <p:sp>
        <p:nvSpPr>
          <p:cNvPr id="4" name="TextBox 3"/>
          <p:cNvSpPr txBox="1"/>
          <p:nvPr userDrawn="1"/>
        </p:nvSpPr>
        <p:spPr>
          <a:xfrm>
            <a:off x="733845" y="6402806"/>
            <a:ext cx="499534" cy="150296"/>
          </a:xfrm>
          <a:prstGeom prst="rect">
            <a:avLst/>
          </a:prstGeom>
          <a:noFill/>
        </p:spPr>
        <p:txBody>
          <a:bodyPr wrap="square" lIns="0" tIns="0" rIns="0" bIns="0" rtlCol="0">
            <a:spAutoFit/>
          </a:bodyPr>
          <a:lstStyle/>
          <a:p>
            <a:pPr defTabSz="890270">
              <a:defRPr/>
            </a:pPr>
            <a:fld id="{C3837181-38C6-AD4F-B8BA-B444770388BB}" type="slidenum">
              <a:rPr lang="en-US" sz="975">
                <a:solidFill>
                  <a:srgbClr val="1D1D1B"/>
                </a:solidFill>
                <a:latin typeface="Arial" panose="020B0604020202020204" pitchFamily="34" charset="0"/>
                <a:cs typeface="Arial" panose="020B0604020202020204" pitchFamily="34" charset="0"/>
                <a:sym typeface="Arial" panose="020B0604020202020204"/>
              </a:rPr>
            </a:fld>
            <a:endParaRPr lang="en-US" sz="975" dirty="0">
              <a:solidFill>
                <a:srgbClr val="1D1D1B"/>
              </a:solidFill>
              <a:latin typeface="Arial" panose="020B0604020202020204" pitchFamily="34" charset="0"/>
              <a:cs typeface="Arial" panose="020B0604020202020204" pitchFamily="34" charset="0"/>
              <a:sym typeface="Arial" panose="020B0604020202020204"/>
            </a:endParaRPr>
          </a:p>
        </p:txBody>
      </p:sp>
      <p:grpSp>
        <p:nvGrpSpPr>
          <p:cNvPr id="25" name="组合 24"/>
          <p:cNvGrpSpPr/>
          <p:nvPr userDrawn="1"/>
        </p:nvGrpSpPr>
        <p:grpSpPr>
          <a:xfrm>
            <a:off x="12211507" y="2931937"/>
            <a:ext cx="1982142" cy="3934682"/>
            <a:chOff x="12216278" y="2262477"/>
            <a:chExt cx="1982916" cy="4604143"/>
          </a:xfrm>
        </p:grpSpPr>
        <p:grpSp>
          <p:nvGrpSpPr>
            <p:cNvPr id="26" name="组合 25"/>
            <p:cNvGrpSpPr/>
            <p:nvPr userDrawn="1"/>
          </p:nvGrpSpPr>
          <p:grpSpPr>
            <a:xfrm>
              <a:off x="12315635" y="2262477"/>
              <a:ext cx="1883559" cy="692624"/>
              <a:chOff x="12315635" y="2207613"/>
              <a:chExt cx="1883559" cy="692624"/>
            </a:xfrm>
          </p:grpSpPr>
          <p:sp>
            <p:nvSpPr>
              <p:cNvPr id="44" name="矩形 5"/>
              <p:cNvSpPr/>
              <p:nvPr userDrawn="1"/>
            </p:nvSpPr>
            <p:spPr>
              <a:xfrm>
                <a:off x="12315635" y="2401808"/>
                <a:ext cx="911019" cy="498429"/>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rPr>
                  <a:t>P</a:t>
                </a:r>
                <a:r>
                  <a:rPr kumimoji="1" lang="en-US" altLang="en-US"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rPr>
                  <a:t>ANTONE</a:t>
                </a:r>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rPr>
                  <a:t> 186C</a:t>
                </a:r>
                <a:endPar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endParaRPr>
              </a:p>
              <a:p>
                <a:pPr algn="ctr" defTabSz="914400"/>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rPr>
                  <a:t>RGB 200/16/46</a:t>
                </a:r>
                <a:endPar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endParaRPr>
              </a:p>
            </p:txBody>
          </p:sp>
          <p:sp>
            <p:nvSpPr>
              <p:cNvPr id="45" name="矩形 9"/>
              <p:cNvSpPr/>
              <p:nvPr userDrawn="1"/>
            </p:nvSpPr>
            <p:spPr>
              <a:xfrm>
                <a:off x="13288175" y="2401808"/>
                <a:ext cx="911019" cy="498429"/>
              </a:xfrm>
              <a:prstGeom prst="rect">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rPr>
                  <a:t>P</a:t>
                </a:r>
                <a:r>
                  <a:rPr kumimoji="1" lang="en-US" altLang="en-US"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rPr>
                  <a:t>ANTONE</a:t>
                </a:r>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rPr>
                  <a:t> 185C</a:t>
                </a:r>
                <a:endPar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endParaRPr>
              </a:p>
              <a:p>
                <a:pPr algn="ctr" defTabSz="914400"/>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rPr>
                  <a:t>RGB 199/0/11</a:t>
                </a:r>
                <a:endPar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endParaRPr>
              </a:p>
            </p:txBody>
          </p:sp>
          <p:sp>
            <p:nvSpPr>
              <p:cNvPr id="46" name="文本框 31"/>
              <p:cNvSpPr txBox="1"/>
              <p:nvPr userDrawn="1"/>
            </p:nvSpPr>
            <p:spPr>
              <a:xfrm>
                <a:off x="12326898" y="2207613"/>
                <a:ext cx="384721" cy="180071"/>
              </a:xfrm>
              <a:prstGeom prst="rect">
                <a:avLst/>
              </a:prstGeom>
              <a:noFill/>
            </p:spPr>
            <p:txBody>
              <a:bodyPr wrap="none" lIns="0" tIns="0" rIns="0" bIns="0" rtlCol="0">
                <a:spAutoFit/>
              </a:bodyPr>
              <a:lstStyle/>
              <a:p>
                <a:pPr algn="ctr" defTabSz="914400"/>
                <a:r>
                  <a:rPr kumimoji="1" lang="zh-CN" altLang="en-US" sz="1000" dirty="0">
                    <a:solidFill>
                      <a:srgbClr val="1D1D1A"/>
                    </a:solidFill>
                    <a:latin typeface="微软雅黑" panose="020B0503020204020204" pitchFamily="34" charset="-122"/>
                    <a:ea typeface="微软雅黑" panose="020B0503020204020204" pitchFamily="34" charset="-122"/>
                    <a:cs typeface="Arial" panose="020B0604020202020204"/>
                    <a:sym typeface="Arial" panose="020B0604020202020204"/>
                  </a:rPr>
                  <a:t>品牌色</a:t>
                </a:r>
                <a:endParaRPr kumimoji="1" lang="zh-CN" altLang="en-US" sz="1000" dirty="0">
                  <a:solidFill>
                    <a:srgbClr val="1D1D1A"/>
                  </a:solidFill>
                  <a:latin typeface="微软雅黑" panose="020B0503020204020204" pitchFamily="34" charset="-122"/>
                  <a:ea typeface="微软雅黑" panose="020B0503020204020204" pitchFamily="34" charset="-122"/>
                  <a:cs typeface="Arial" panose="020B0604020202020204"/>
                  <a:sym typeface="Arial" panose="020B0604020202020204"/>
                </a:endParaRPr>
              </a:p>
            </p:txBody>
          </p:sp>
        </p:grpSp>
        <p:grpSp>
          <p:nvGrpSpPr>
            <p:cNvPr id="27" name="组合 26"/>
            <p:cNvGrpSpPr/>
            <p:nvPr userDrawn="1"/>
          </p:nvGrpSpPr>
          <p:grpSpPr>
            <a:xfrm>
              <a:off x="12216278" y="3054642"/>
              <a:ext cx="1982912" cy="3811978"/>
              <a:chOff x="12216278" y="3054642"/>
              <a:chExt cx="1982912" cy="3811978"/>
            </a:xfrm>
          </p:grpSpPr>
          <p:sp>
            <p:nvSpPr>
              <p:cNvPr id="28" name="矩形 12"/>
              <p:cNvSpPr/>
              <p:nvPr userDrawn="1"/>
            </p:nvSpPr>
            <p:spPr>
              <a:xfrm>
                <a:off x="12315640" y="3785971"/>
                <a:ext cx="885201" cy="462672"/>
              </a:xfrm>
              <a:prstGeom prst="rect">
                <a:avLst/>
              </a:prstGeom>
              <a:solidFill>
                <a:srgbClr val="EA5A4F"/>
              </a:solidFill>
              <a:ln>
                <a:solidFill>
                  <a:srgbClr val="EA5A4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rPr>
                  <a:t>RGB</a:t>
                </a:r>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rPr>
                  <a:t> 234</a:t>
                </a:r>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rPr>
                  <a:t>/</a:t>
                </a:r>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rPr>
                  <a:t>90/79</a:t>
                </a:r>
                <a:endPar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endParaRPr>
              </a:p>
            </p:txBody>
          </p:sp>
          <p:sp>
            <p:nvSpPr>
              <p:cNvPr id="29" name="矩形 13"/>
              <p:cNvSpPr/>
              <p:nvPr userDrawn="1"/>
            </p:nvSpPr>
            <p:spPr>
              <a:xfrm>
                <a:off x="12315640" y="3259312"/>
                <a:ext cx="885201" cy="462672"/>
              </a:xfrm>
              <a:prstGeom prst="rect">
                <a:avLst/>
              </a:prstGeom>
              <a:solidFill>
                <a:srgbClr val="78000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rPr>
                  <a:t>RGB</a:t>
                </a:r>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rPr>
                  <a:t> 120</a:t>
                </a:r>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rPr>
                  <a:t>/</a:t>
                </a:r>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rPr>
                  <a:t>0/15</a:t>
                </a:r>
                <a:endPar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endParaRPr>
              </a:p>
            </p:txBody>
          </p:sp>
          <p:sp>
            <p:nvSpPr>
              <p:cNvPr id="30" name="文本框 15"/>
              <p:cNvSpPr txBox="1"/>
              <p:nvPr userDrawn="1"/>
            </p:nvSpPr>
            <p:spPr>
              <a:xfrm>
                <a:off x="12216278" y="3054642"/>
                <a:ext cx="569387" cy="180071"/>
              </a:xfrm>
              <a:prstGeom prst="rect">
                <a:avLst/>
              </a:prstGeom>
              <a:noFill/>
            </p:spPr>
            <p:txBody>
              <a:bodyPr wrap="square" lIns="0" tIns="0" rIns="0" bIns="0" rtlCol="0" anchor="b" anchorCtr="0">
                <a:spAutoFit/>
              </a:bodyPr>
              <a:lstStyle/>
              <a:p>
                <a:pPr algn="ctr" defTabSz="914400"/>
                <a:r>
                  <a:rPr kumimoji="1" lang="zh-CN" altLang="en-US" sz="1000" dirty="0">
                    <a:solidFill>
                      <a:srgbClr val="1D1D1A"/>
                    </a:solidFill>
                    <a:latin typeface="微软雅黑" panose="020B0503020204020204" pitchFamily="34" charset="-122"/>
                    <a:ea typeface="微软雅黑" panose="020B0503020204020204" pitchFamily="34" charset="-122"/>
                    <a:cs typeface="Arial" panose="020B0604020202020204"/>
                    <a:sym typeface="Arial" panose="020B0604020202020204"/>
                  </a:rPr>
                  <a:t>辅助色</a:t>
                </a:r>
                <a:endParaRPr kumimoji="1" lang="zh-CN" altLang="en-US" sz="1000" dirty="0">
                  <a:solidFill>
                    <a:srgbClr val="1D1D1A"/>
                  </a:solidFill>
                  <a:latin typeface="微软雅黑" panose="020B0503020204020204" pitchFamily="34" charset="-122"/>
                  <a:ea typeface="微软雅黑" panose="020B0503020204020204" pitchFamily="34" charset="-122"/>
                  <a:cs typeface="Arial" panose="020B0604020202020204"/>
                  <a:sym typeface="Arial" panose="020B0604020202020204"/>
                </a:endParaRPr>
              </a:p>
            </p:txBody>
          </p:sp>
          <p:sp>
            <p:nvSpPr>
              <p:cNvPr id="31" name="矩形 16"/>
              <p:cNvSpPr/>
              <p:nvPr userDrawn="1"/>
            </p:nvSpPr>
            <p:spPr>
              <a:xfrm>
                <a:off x="12315640" y="4836793"/>
                <a:ext cx="885201" cy="462672"/>
              </a:xfrm>
              <a:prstGeom prst="rect">
                <a:avLst/>
              </a:prstGeom>
              <a:solidFill>
                <a:srgbClr val="F8B5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rPr>
                  <a:t>RGB</a:t>
                </a:r>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rPr>
                  <a:t> 248</a:t>
                </a:r>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rPr>
                  <a:t>/</a:t>
                </a:r>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rPr>
                  <a:t>181/60</a:t>
                </a:r>
                <a:endPar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endParaRPr>
              </a:p>
            </p:txBody>
          </p:sp>
          <p:sp>
            <p:nvSpPr>
              <p:cNvPr id="32" name="矩形 17"/>
              <p:cNvSpPr/>
              <p:nvPr userDrawn="1"/>
            </p:nvSpPr>
            <p:spPr>
              <a:xfrm>
                <a:off x="12315640" y="4319278"/>
                <a:ext cx="885201" cy="462672"/>
              </a:xfrm>
              <a:prstGeom prst="rect">
                <a:avLst/>
              </a:prstGeom>
              <a:solidFill>
                <a:srgbClr val="EB5C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rPr>
                  <a:t>RGB</a:t>
                </a:r>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rPr>
                  <a:t> 235</a:t>
                </a:r>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rPr>
                  <a:t>/</a:t>
                </a:r>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rPr>
                  <a:t>92/1</a:t>
                </a:r>
                <a:endPar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endParaRPr>
              </a:p>
            </p:txBody>
          </p:sp>
          <p:sp>
            <p:nvSpPr>
              <p:cNvPr id="33" name="矩形 18"/>
              <p:cNvSpPr/>
              <p:nvPr userDrawn="1"/>
            </p:nvSpPr>
            <p:spPr>
              <a:xfrm>
                <a:off x="12315636" y="5880294"/>
                <a:ext cx="911019" cy="462672"/>
              </a:xfrm>
              <a:prstGeom prst="rect">
                <a:avLst/>
              </a:pr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rPr>
                  <a:t>RGB</a:t>
                </a:r>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rPr>
                  <a:t> 137/137/137</a:t>
                </a:r>
                <a:endPar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endParaRPr>
              </a:p>
            </p:txBody>
          </p:sp>
          <p:sp>
            <p:nvSpPr>
              <p:cNvPr id="34" name="矩形 19"/>
              <p:cNvSpPr/>
              <p:nvPr userDrawn="1"/>
            </p:nvSpPr>
            <p:spPr>
              <a:xfrm>
                <a:off x="12315636" y="5362779"/>
                <a:ext cx="911019" cy="462672"/>
              </a:xfrm>
              <a:prstGeom prst="rect">
                <a:avLst/>
              </a:prstGeom>
              <a:solidFill>
                <a:srgbClr val="23181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rPr>
                  <a:t>RGB</a:t>
                </a:r>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rPr>
                  <a:t> 35/24/21</a:t>
                </a:r>
                <a:endPar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endParaRPr>
              </a:p>
            </p:txBody>
          </p:sp>
          <p:sp>
            <p:nvSpPr>
              <p:cNvPr id="35" name="矩形 22"/>
              <p:cNvSpPr/>
              <p:nvPr userDrawn="1"/>
            </p:nvSpPr>
            <p:spPr>
              <a:xfrm>
                <a:off x="12315636" y="6403948"/>
                <a:ext cx="911019" cy="462672"/>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en-US" altLang="zh-CN" sz="700" b="1" dirty="0">
                    <a:solidFill>
                      <a:srgbClr val="666666"/>
                    </a:solidFill>
                    <a:latin typeface="Arial" panose="020B0604020202020204" pitchFamily="34" charset="0"/>
                    <a:ea typeface="Arial" panose="020B0604020202020204" pitchFamily="34" charset="0"/>
                    <a:cs typeface="Arial" panose="020B0604020202020204" pitchFamily="34" charset="0"/>
                    <a:sym typeface="Arial" panose="020B0604020202020204"/>
                  </a:rPr>
                  <a:t>RGB</a:t>
                </a:r>
                <a:r>
                  <a:rPr kumimoji="1" lang="en-US" altLang="zh-CN" sz="700" b="1" dirty="0">
                    <a:solidFill>
                      <a:srgbClr val="666666"/>
                    </a:solidFill>
                    <a:latin typeface="Arial" panose="020B0604020202020204" pitchFamily="34" charset="0"/>
                    <a:ea typeface="Arial" panose="020B0604020202020204" pitchFamily="34" charset="0"/>
                    <a:cs typeface="Arial" panose="020B0604020202020204" pitchFamily="34" charset="0"/>
                    <a:sym typeface="Arial" panose="020B0604020202020204"/>
                  </a:rPr>
                  <a:t> 221</a:t>
                </a:r>
                <a:r>
                  <a:rPr kumimoji="1" lang="en-US" altLang="zh-CN" sz="700" b="1" dirty="0">
                    <a:solidFill>
                      <a:srgbClr val="666666"/>
                    </a:solidFill>
                    <a:latin typeface="Arial" panose="020B0604020202020204" pitchFamily="34" charset="0"/>
                    <a:ea typeface="Arial" panose="020B0604020202020204" pitchFamily="34" charset="0"/>
                    <a:cs typeface="Arial" panose="020B0604020202020204" pitchFamily="34" charset="0"/>
                    <a:sym typeface="Arial" panose="020B0604020202020204"/>
                  </a:rPr>
                  <a:t>/</a:t>
                </a:r>
                <a:r>
                  <a:rPr kumimoji="1" lang="en-US" altLang="zh-CN" sz="700" b="1" dirty="0">
                    <a:solidFill>
                      <a:srgbClr val="666666"/>
                    </a:solidFill>
                    <a:latin typeface="Arial" panose="020B0604020202020204" pitchFamily="34" charset="0"/>
                    <a:ea typeface="Arial" panose="020B0604020202020204" pitchFamily="34" charset="0"/>
                    <a:cs typeface="Arial" panose="020B0604020202020204" pitchFamily="34" charset="0"/>
                    <a:sym typeface="Arial" panose="020B0604020202020204"/>
                  </a:rPr>
                  <a:t>221/221</a:t>
                </a:r>
                <a:endParaRPr kumimoji="1" lang="en-US" altLang="zh-CN" sz="700" b="1" dirty="0">
                  <a:solidFill>
                    <a:srgbClr val="666666"/>
                  </a:solidFill>
                  <a:latin typeface="Arial" panose="020B0604020202020204" pitchFamily="34" charset="0"/>
                  <a:ea typeface="Arial" panose="020B0604020202020204" pitchFamily="34" charset="0"/>
                  <a:cs typeface="Arial" panose="020B0604020202020204" pitchFamily="34" charset="0"/>
                  <a:sym typeface="Arial" panose="020B0604020202020204"/>
                </a:endParaRPr>
              </a:p>
            </p:txBody>
          </p:sp>
          <p:sp>
            <p:nvSpPr>
              <p:cNvPr id="36" name="矩形 12"/>
              <p:cNvSpPr/>
              <p:nvPr userDrawn="1"/>
            </p:nvSpPr>
            <p:spPr>
              <a:xfrm>
                <a:off x="13288175" y="3785971"/>
                <a:ext cx="885201" cy="462672"/>
              </a:xfrm>
              <a:prstGeom prst="rect">
                <a:avLst/>
              </a:prstGeom>
              <a:solidFill>
                <a:srgbClr val="E98C8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rPr>
                  <a:t>RGB</a:t>
                </a:r>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rPr>
                  <a:t> 233</a:t>
                </a:r>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rPr>
                  <a:t>/</a:t>
                </a:r>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rPr>
                  <a:t>140/128</a:t>
                </a:r>
                <a:endPar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endParaRPr>
              </a:p>
            </p:txBody>
          </p:sp>
          <p:sp>
            <p:nvSpPr>
              <p:cNvPr id="37" name="矩形 13"/>
              <p:cNvSpPr/>
              <p:nvPr userDrawn="1"/>
            </p:nvSpPr>
            <p:spPr>
              <a:xfrm>
                <a:off x="13288175" y="3259312"/>
                <a:ext cx="885201" cy="462672"/>
              </a:xfrm>
              <a:prstGeom prst="rect">
                <a:avLst/>
              </a:prstGeom>
              <a:solidFill>
                <a:srgbClr val="A72126"/>
              </a:solidFill>
              <a:ln>
                <a:solidFill>
                  <a:srgbClr val="9F000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rPr>
                  <a:t>RGB</a:t>
                </a:r>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rPr>
                  <a:t> 159</a:t>
                </a:r>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rPr>
                  <a:t>/</a:t>
                </a:r>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rPr>
                  <a:t>0/1</a:t>
                </a:r>
                <a:endPar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endParaRPr>
              </a:p>
            </p:txBody>
          </p:sp>
          <p:sp>
            <p:nvSpPr>
              <p:cNvPr id="38" name="矩形 16"/>
              <p:cNvSpPr/>
              <p:nvPr userDrawn="1"/>
            </p:nvSpPr>
            <p:spPr>
              <a:xfrm>
                <a:off x="13288175" y="4836793"/>
                <a:ext cx="885201" cy="462672"/>
              </a:xfrm>
              <a:prstGeom prst="rect">
                <a:avLst/>
              </a:prstGeom>
              <a:solidFill>
                <a:srgbClr val="F5DC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en-US" altLang="zh-CN" sz="700" b="1" dirty="0">
                    <a:solidFill>
                      <a:srgbClr val="666666"/>
                    </a:solidFill>
                    <a:latin typeface="Arial" panose="020B0604020202020204" pitchFamily="34" charset="0"/>
                    <a:ea typeface="Arial" panose="020B0604020202020204" pitchFamily="34" charset="0"/>
                    <a:cs typeface="Arial" panose="020B0604020202020204" pitchFamily="34" charset="0"/>
                    <a:sym typeface="Arial" panose="020B0604020202020204"/>
                  </a:rPr>
                  <a:t>RGB</a:t>
                </a:r>
                <a:r>
                  <a:rPr kumimoji="1" lang="en-US" altLang="zh-CN" sz="700" b="1" dirty="0">
                    <a:solidFill>
                      <a:srgbClr val="666666"/>
                    </a:solidFill>
                    <a:latin typeface="Arial" panose="020B0604020202020204" pitchFamily="34" charset="0"/>
                    <a:ea typeface="Arial" panose="020B0604020202020204" pitchFamily="34" charset="0"/>
                    <a:cs typeface="Arial" panose="020B0604020202020204" pitchFamily="34" charset="0"/>
                    <a:sym typeface="Arial" panose="020B0604020202020204"/>
                  </a:rPr>
                  <a:t> 245</a:t>
                </a:r>
                <a:r>
                  <a:rPr kumimoji="1" lang="en-US" altLang="zh-CN" sz="700" b="1" dirty="0">
                    <a:solidFill>
                      <a:srgbClr val="666666"/>
                    </a:solidFill>
                    <a:latin typeface="Arial" panose="020B0604020202020204" pitchFamily="34" charset="0"/>
                    <a:ea typeface="Arial" panose="020B0604020202020204" pitchFamily="34" charset="0"/>
                    <a:cs typeface="Arial" panose="020B0604020202020204" pitchFamily="34" charset="0"/>
                    <a:sym typeface="Arial" panose="020B0604020202020204"/>
                  </a:rPr>
                  <a:t>/</a:t>
                </a:r>
                <a:r>
                  <a:rPr kumimoji="1" lang="en-US" altLang="zh-CN" sz="700" b="1" dirty="0">
                    <a:solidFill>
                      <a:srgbClr val="666666"/>
                    </a:solidFill>
                    <a:latin typeface="Arial" panose="020B0604020202020204" pitchFamily="34" charset="0"/>
                    <a:ea typeface="Arial" panose="020B0604020202020204" pitchFamily="34" charset="0"/>
                    <a:cs typeface="Arial" panose="020B0604020202020204" pitchFamily="34" charset="0"/>
                    <a:sym typeface="Arial" panose="020B0604020202020204"/>
                  </a:rPr>
                  <a:t>220/87</a:t>
                </a:r>
                <a:endParaRPr kumimoji="1" lang="en-US" altLang="zh-CN" sz="700" b="1" dirty="0">
                  <a:solidFill>
                    <a:srgbClr val="666666"/>
                  </a:solidFill>
                  <a:latin typeface="Arial" panose="020B0604020202020204" pitchFamily="34" charset="0"/>
                  <a:ea typeface="Arial" panose="020B0604020202020204" pitchFamily="34" charset="0"/>
                  <a:cs typeface="Arial" panose="020B0604020202020204" pitchFamily="34" charset="0"/>
                  <a:sym typeface="Arial" panose="020B0604020202020204"/>
                </a:endParaRPr>
              </a:p>
            </p:txBody>
          </p:sp>
          <p:sp>
            <p:nvSpPr>
              <p:cNvPr id="39" name="矩形 17"/>
              <p:cNvSpPr/>
              <p:nvPr userDrawn="1"/>
            </p:nvSpPr>
            <p:spPr>
              <a:xfrm>
                <a:off x="13288175" y="4319278"/>
                <a:ext cx="885201" cy="462672"/>
              </a:xfrm>
              <a:prstGeom prst="rect">
                <a:avLst/>
              </a:prstGeom>
              <a:solidFill>
                <a:srgbClr val="F085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rPr>
                  <a:t>RGB</a:t>
                </a:r>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rPr>
                  <a:t> 240</a:t>
                </a:r>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rPr>
                  <a:t>/</a:t>
                </a:r>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rPr>
                  <a:t>133/0</a:t>
                </a:r>
                <a:endPar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endParaRPr>
              </a:p>
            </p:txBody>
          </p:sp>
          <p:sp>
            <p:nvSpPr>
              <p:cNvPr id="40" name="矩形 18"/>
              <p:cNvSpPr/>
              <p:nvPr userDrawn="1"/>
            </p:nvSpPr>
            <p:spPr>
              <a:xfrm>
                <a:off x="13288171" y="5880294"/>
                <a:ext cx="911019" cy="462672"/>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rPr>
                  <a:t>RGB</a:t>
                </a:r>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rPr>
                  <a:t> 181</a:t>
                </a:r>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rPr>
                  <a:t>/</a:t>
                </a:r>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rPr>
                  <a:t>181/181</a:t>
                </a:r>
                <a:endPar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endParaRPr>
              </a:p>
            </p:txBody>
          </p:sp>
          <p:sp>
            <p:nvSpPr>
              <p:cNvPr id="42" name="矩形 19"/>
              <p:cNvSpPr/>
              <p:nvPr userDrawn="1"/>
            </p:nvSpPr>
            <p:spPr>
              <a:xfrm>
                <a:off x="13288171" y="5362779"/>
                <a:ext cx="911019" cy="462672"/>
              </a:xfrm>
              <a:prstGeom prst="rect">
                <a:avLst/>
              </a:prstGeom>
              <a:solidFill>
                <a:srgbClr val="5957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rPr>
                  <a:t>RGB</a:t>
                </a:r>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rPr>
                  <a:t> 89</a:t>
                </a:r>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rPr>
                  <a:t>/</a:t>
                </a:r>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rPr>
                  <a:t>87/87</a:t>
                </a:r>
                <a:endPar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a:endParaRPr>
              </a:p>
            </p:txBody>
          </p:sp>
          <p:sp>
            <p:nvSpPr>
              <p:cNvPr id="43" name="矩形 22"/>
              <p:cNvSpPr/>
              <p:nvPr userDrawn="1"/>
            </p:nvSpPr>
            <p:spPr>
              <a:xfrm>
                <a:off x="13288171" y="6403948"/>
                <a:ext cx="911019" cy="462672"/>
              </a:xfrm>
              <a:prstGeom prst="rect">
                <a:avLst/>
              </a:prstGeom>
              <a:solidFill>
                <a:srgbClr val="FFFFFF"/>
              </a:solidFill>
              <a:ln w="6350">
                <a:solidFill>
                  <a:schemeClr val="bg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en-US" altLang="zh-CN" sz="700" b="1" dirty="0">
                    <a:solidFill>
                      <a:srgbClr val="666666"/>
                    </a:solidFill>
                    <a:latin typeface="Arial" panose="020B0604020202020204" pitchFamily="34" charset="0"/>
                    <a:ea typeface="Arial" panose="020B0604020202020204" pitchFamily="34" charset="0"/>
                    <a:cs typeface="Arial" panose="020B0604020202020204" pitchFamily="34" charset="0"/>
                    <a:sym typeface="Arial" panose="020B0604020202020204"/>
                  </a:rPr>
                  <a:t>RGB</a:t>
                </a:r>
                <a:r>
                  <a:rPr kumimoji="1" lang="en-US" altLang="zh-CN" sz="700" b="1" dirty="0">
                    <a:solidFill>
                      <a:srgbClr val="666666"/>
                    </a:solidFill>
                    <a:latin typeface="Arial" panose="020B0604020202020204" pitchFamily="34" charset="0"/>
                    <a:ea typeface="Arial" panose="020B0604020202020204" pitchFamily="34" charset="0"/>
                    <a:cs typeface="Arial" panose="020B0604020202020204" pitchFamily="34" charset="0"/>
                    <a:sym typeface="Arial" panose="020B0604020202020204"/>
                  </a:rPr>
                  <a:t> 255</a:t>
                </a:r>
                <a:r>
                  <a:rPr kumimoji="1" lang="en-US" altLang="zh-CN" sz="700" b="1" dirty="0">
                    <a:solidFill>
                      <a:srgbClr val="666666"/>
                    </a:solidFill>
                    <a:latin typeface="Arial" panose="020B0604020202020204" pitchFamily="34" charset="0"/>
                    <a:ea typeface="Arial" panose="020B0604020202020204" pitchFamily="34" charset="0"/>
                    <a:cs typeface="Arial" panose="020B0604020202020204" pitchFamily="34" charset="0"/>
                    <a:sym typeface="Arial" panose="020B0604020202020204"/>
                  </a:rPr>
                  <a:t>/</a:t>
                </a:r>
                <a:r>
                  <a:rPr kumimoji="1" lang="en-US" altLang="zh-CN" sz="700" b="1" dirty="0">
                    <a:solidFill>
                      <a:srgbClr val="666666"/>
                    </a:solidFill>
                    <a:latin typeface="Arial" panose="020B0604020202020204" pitchFamily="34" charset="0"/>
                    <a:ea typeface="Arial" panose="020B0604020202020204" pitchFamily="34" charset="0"/>
                    <a:cs typeface="Arial" panose="020B0604020202020204" pitchFamily="34" charset="0"/>
                    <a:sym typeface="Arial" panose="020B0604020202020204"/>
                  </a:rPr>
                  <a:t>255/255</a:t>
                </a:r>
                <a:endParaRPr kumimoji="1" lang="en-US" altLang="zh-CN" sz="700" b="1" dirty="0">
                  <a:solidFill>
                    <a:srgbClr val="666666"/>
                  </a:solidFill>
                  <a:latin typeface="Arial" panose="020B0604020202020204" pitchFamily="34" charset="0"/>
                  <a:ea typeface="Arial" panose="020B0604020202020204" pitchFamily="34" charset="0"/>
                  <a:cs typeface="Arial" panose="020B0604020202020204" pitchFamily="34" charset="0"/>
                  <a:sym typeface="Arial" panose="020B0604020202020204"/>
                </a:endParaRPr>
              </a:p>
            </p:txBody>
          </p:sp>
        </p:grpSp>
      </p:grpSp>
      <p:pic>
        <p:nvPicPr>
          <p:cNvPr id="2" name="图片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92017" y="6321130"/>
            <a:ext cx="1268579" cy="277546"/>
          </a:xfrm>
          <a:prstGeom prst="rect">
            <a:avLst/>
          </a:prstGeom>
        </p:spPr>
      </p:pic>
      <p:sp>
        <p:nvSpPr>
          <p:cNvPr id="41" name="矩形 40"/>
          <p:cNvSpPr/>
          <p:nvPr userDrawn="1"/>
        </p:nvSpPr>
        <p:spPr>
          <a:xfrm>
            <a:off x="322370" y="0"/>
            <a:ext cx="12192000"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2400">
              <a:solidFill>
                <a:srgbClr val="FFFFFF"/>
              </a:solidFill>
              <a:sym typeface="Arial" panose="020B0604020202020204"/>
            </a:endParaRPr>
          </a:p>
        </p:txBody>
      </p:sp>
      <p:pic>
        <p:nvPicPr>
          <p:cNvPr id="47" name="图片 46"/>
          <p:cNvPicPr>
            <a:picLocks noChangeAspect="1"/>
          </p:cNvPicPr>
          <p:nvPr userDrawn="1"/>
        </p:nvPicPr>
        <p:blipFill rotWithShape="1">
          <a:blip r:embed="rId5" cstate="print">
            <a:extLst>
              <a:ext uri="{28A0092B-C50C-407E-A947-70E740481C1C}">
                <a14:useLocalDpi xmlns:a14="http://schemas.microsoft.com/office/drawing/2010/main" val="0"/>
              </a:ext>
            </a:extLst>
          </a:blip>
          <a:srcRect l="11573" t="271" b="-1"/>
          <a:stretch>
            <a:fillRect/>
          </a:stretch>
        </p:blipFill>
        <p:spPr>
          <a:xfrm>
            <a:off x="0" y="0"/>
            <a:ext cx="12192000" cy="6858000"/>
          </a:xfrm>
          <a:prstGeom prst="rect">
            <a:avLst/>
          </a:prstGeom>
        </p:spPr>
      </p:pic>
      <p:sp>
        <p:nvSpPr>
          <p:cNvPr id="48" name="Rectangle 86"/>
          <p:cNvSpPr>
            <a:spLocks noChangeArrowheads="1"/>
          </p:cNvSpPr>
          <p:nvPr userDrawn="1"/>
        </p:nvSpPr>
        <p:spPr bwMode="auto">
          <a:xfrm>
            <a:off x="7908455" y="6396042"/>
            <a:ext cx="1409333" cy="1101725"/>
          </a:xfrm>
          <a:prstGeom prst="rect">
            <a:avLst/>
          </a:prstGeom>
          <a:noFill/>
          <a:ln w="9525">
            <a:noFill/>
            <a:miter lim="800000"/>
          </a:ln>
          <a:effectLst/>
        </p:spPr>
        <p:txBody>
          <a:bodyPr lIns="0" tIns="0" rIns="0" bIns="0"/>
          <a:lstStyle>
            <a:lvl1pPr defTabSz="784225" eaLnBrk="0" hangingPunct="0">
              <a:defRPr b="1">
                <a:solidFill>
                  <a:schemeClr val="tx1"/>
                </a:solidFill>
                <a:latin typeface="Arial" panose="020B0604020202020204" pitchFamily="34" charset="0"/>
                <a:ea typeface="宋体" panose="02010600030101010101" pitchFamily="2" charset="-122"/>
              </a:defRPr>
            </a:lvl1pPr>
            <a:lvl2pPr marL="742950" indent="-285750" defTabSz="784225" eaLnBrk="0" hangingPunct="0">
              <a:defRPr b="1">
                <a:solidFill>
                  <a:schemeClr val="tx1"/>
                </a:solidFill>
                <a:latin typeface="Arial" panose="020B0604020202020204" pitchFamily="34" charset="0"/>
                <a:ea typeface="宋体" panose="02010600030101010101" pitchFamily="2" charset="-122"/>
              </a:defRPr>
            </a:lvl2pPr>
            <a:lvl3pPr marL="1143000" indent="-228600" defTabSz="784225" eaLnBrk="0" hangingPunct="0">
              <a:defRPr b="1">
                <a:solidFill>
                  <a:schemeClr val="tx1"/>
                </a:solidFill>
                <a:latin typeface="Arial" panose="020B0604020202020204" pitchFamily="34" charset="0"/>
                <a:ea typeface="宋体" panose="02010600030101010101" pitchFamily="2" charset="-122"/>
              </a:defRPr>
            </a:lvl3pPr>
            <a:lvl4pPr marL="1600200" indent="-228600" defTabSz="784225" eaLnBrk="0" hangingPunct="0">
              <a:defRPr b="1">
                <a:solidFill>
                  <a:schemeClr val="tx1"/>
                </a:solidFill>
                <a:latin typeface="Arial" panose="020B0604020202020204" pitchFamily="34" charset="0"/>
                <a:ea typeface="宋体" panose="02010600030101010101" pitchFamily="2" charset="-122"/>
              </a:defRPr>
            </a:lvl4pPr>
            <a:lvl5pPr marL="2057400" indent="-228600" defTabSz="784225" eaLnBrk="0" hangingPunct="0">
              <a:defRPr b="1">
                <a:solidFill>
                  <a:schemeClr val="tx1"/>
                </a:solidFill>
                <a:latin typeface="Arial" panose="020B0604020202020204" pitchFamily="34" charset="0"/>
                <a:ea typeface="宋体" panose="02010600030101010101" pitchFamily="2" charset="-122"/>
              </a:defRPr>
            </a:lvl5pPr>
            <a:lvl6pPr marL="2514600" indent="-228600" defTabSz="784225"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defTabSz="784225"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defTabSz="784225"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defTabSz="784225"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fontAlgn="base">
              <a:lnSpc>
                <a:spcPct val="85000"/>
              </a:lnSpc>
              <a:spcBef>
                <a:spcPct val="0"/>
              </a:spcBef>
              <a:spcAft>
                <a:spcPct val="0"/>
              </a:spcAft>
            </a:pPr>
            <a:endParaRPr lang="de-DE" altLang="zh-CN" sz="1000" b="0" dirty="0">
              <a:solidFill>
                <a:srgbClr val="000000"/>
              </a:solidFill>
              <a:ea typeface="MS PGothic" panose="020B0600070205080204" pitchFamily="34" charset="-128"/>
              <a:cs typeface="Arial" panose="020B0604020202020204"/>
              <a:sym typeface="Arial" panose="020B0604020202020204"/>
            </a:endParaRPr>
          </a:p>
          <a:p>
            <a:pPr fontAlgn="base">
              <a:lnSpc>
                <a:spcPct val="85000"/>
              </a:lnSpc>
              <a:spcBef>
                <a:spcPct val="0"/>
              </a:spcBef>
              <a:spcAft>
                <a:spcPct val="0"/>
              </a:spcAft>
            </a:pPr>
            <a:r>
              <a:rPr lang="de-DE" altLang="zh-CN" sz="1000" b="0" dirty="0">
                <a:solidFill>
                  <a:srgbClr val="000000"/>
                </a:solidFill>
                <a:ea typeface="MS PGothic" panose="020B0600070205080204" pitchFamily="34" charset="-128"/>
                <a:cs typeface="Arial" panose="020B0604020202020204"/>
                <a:sym typeface="Arial" panose="020B0604020202020204"/>
              </a:rPr>
              <a:t>Page </a:t>
            </a:r>
            <a:fld id="{007F29AE-B0EF-400B-B124-AA48AA3C0397}" type="slidenum">
              <a:rPr lang="de-DE" altLang="zh-CN" sz="1000" b="0" smtClean="0">
                <a:solidFill>
                  <a:srgbClr val="000000"/>
                </a:solidFill>
                <a:ea typeface="MS PGothic" panose="020B0600070205080204" pitchFamily="34" charset="-128"/>
                <a:cs typeface="Arial" panose="020B0604020202020204"/>
                <a:sym typeface="Arial" panose="020B0604020202020204"/>
              </a:rPr>
            </a:fld>
            <a:endParaRPr lang="en-GB" altLang="zh-CN" sz="1000" b="0" dirty="0">
              <a:solidFill>
                <a:srgbClr val="000000"/>
              </a:solidFill>
              <a:ea typeface="MS PGothic" panose="020B0600070205080204" pitchFamily="34" charset="-128"/>
              <a:cs typeface="Arial" panose="020B0604020202020204"/>
              <a:sym typeface="Arial" panose="020B0604020202020204"/>
            </a:endParaRPr>
          </a:p>
        </p:txBody>
      </p:sp>
      <p:pic>
        <p:nvPicPr>
          <p:cNvPr id="49" name="Picture 87" descr="图片3副本"/>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179576" y="6386517"/>
            <a:ext cx="1295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p:hf hdr="0" ftr="0" dt="0"/>
  <p:txStyles>
    <p:titleStyle>
      <a:lvl1pPr algn="l" defTabSz="1187450" rtl="0" eaLnBrk="1" latinLnBrk="0" hangingPunct="1">
        <a:lnSpc>
          <a:spcPct val="90000"/>
        </a:lnSpc>
        <a:spcBef>
          <a:spcPct val="0"/>
        </a:spcBef>
        <a:buNone/>
        <a:defRPr sz="5715" kern="1200">
          <a:solidFill>
            <a:schemeClr val="tx1"/>
          </a:solidFill>
          <a:latin typeface="+mj-lt"/>
          <a:ea typeface="+mj-ea"/>
          <a:cs typeface="+mj-cs"/>
        </a:defRPr>
      </a:lvl1pPr>
    </p:titleStyle>
    <p:bodyStyle>
      <a:lvl1pPr marL="296545" indent="-296545" algn="l" defTabSz="1187450" rtl="0" eaLnBrk="1" latinLnBrk="0" hangingPunct="1">
        <a:lnSpc>
          <a:spcPct val="90000"/>
        </a:lnSpc>
        <a:spcBef>
          <a:spcPts val="1300"/>
        </a:spcBef>
        <a:buFont typeface="Arial" panose="020B0604020202020204" pitchFamily="34" charset="0"/>
        <a:buChar char="•"/>
        <a:defRPr sz="3635" kern="1200">
          <a:solidFill>
            <a:schemeClr val="tx1"/>
          </a:solidFill>
          <a:latin typeface="+mn-lt"/>
          <a:ea typeface="+mn-ea"/>
          <a:cs typeface="+mn-cs"/>
        </a:defRPr>
      </a:lvl1pPr>
      <a:lvl2pPr marL="890270" indent="-296545" algn="l" defTabSz="1187450" rtl="0" eaLnBrk="1" latinLnBrk="0" hangingPunct="1">
        <a:lnSpc>
          <a:spcPct val="90000"/>
        </a:lnSpc>
        <a:spcBef>
          <a:spcPts val="650"/>
        </a:spcBef>
        <a:buFont typeface="Arial" panose="020B0604020202020204" pitchFamily="34" charset="0"/>
        <a:buChar char="•"/>
        <a:defRPr sz="3115" kern="1200">
          <a:solidFill>
            <a:schemeClr val="tx1"/>
          </a:solidFill>
          <a:latin typeface="+mn-lt"/>
          <a:ea typeface="+mn-ea"/>
          <a:cs typeface="+mn-cs"/>
        </a:defRPr>
      </a:lvl2pPr>
      <a:lvl3pPr marL="1483995" indent="-296545" algn="l" defTabSz="1187450" rtl="0" eaLnBrk="1" latinLnBrk="0" hangingPunct="1">
        <a:lnSpc>
          <a:spcPct val="90000"/>
        </a:lnSpc>
        <a:spcBef>
          <a:spcPts val="650"/>
        </a:spcBef>
        <a:buFont typeface="Arial" panose="020B0604020202020204" pitchFamily="34" charset="0"/>
        <a:buChar char="•"/>
        <a:defRPr sz="2595" kern="1200">
          <a:solidFill>
            <a:schemeClr val="tx1"/>
          </a:solidFill>
          <a:latin typeface="+mn-lt"/>
          <a:ea typeface="+mn-ea"/>
          <a:cs typeface="+mn-cs"/>
        </a:defRPr>
      </a:lvl3pPr>
      <a:lvl4pPr marL="2077720" indent="-296545" algn="l" defTabSz="1187450"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4pPr>
      <a:lvl5pPr marL="2671445" indent="-296545" algn="l" defTabSz="1187450"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5pPr>
      <a:lvl6pPr marL="3265170" indent="-296545" algn="l" defTabSz="1187450"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6pPr>
      <a:lvl7pPr marL="3858895" indent="-296545" algn="l" defTabSz="1187450"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7pPr>
      <a:lvl8pPr marL="4452620" indent="-296545" algn="l" defTabSz="1187450"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8pPr>
      <a:lvl9pPr marL="5046345" indent="-296545" algn="l" defTabSz="1187450"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9pPr>
    </p:bodyStyle>
    <p:otherStyle>
      <a:defPPr>
        <a:defRPr lang="en-US"/>
      </a:defPPr>
      <a:lvl1pPr marL="0" algn="l" defTabSz="1187450" rtl="0" eaLnBrk="1" latinLnBrk="0" hangingPunct="1">
        <a:defRPr sz="2335" kern="1200">
          <a:solidFill>
            <a:schemeClr val="tx1"/>
          </a:solidFill>
          <a:latin typeface="+mn-lt"/>
          <a:ea typeface="+mn-ea"/>
          <a:cs typeface="+mn-cs"/>
        </a:defRPr>
      </a:lvl1pPr>
      <a:lvl2pPr marL="593725" algn="l" defTabSz="1187450" rtl="0" eaLnBrk="1" latinLnBrk="0" hangingPunct="1">
        <a:defRPr sz="2335" kern="1200">
          <a:solidFill>
            <a:schemeClr val="tx1"/>
          </a:solidFill>
          <a:latin typeface="+mn-lt"/>
          <a:ea typeface="+mn-ea"/>
          <a:cs typeface="+mn-cs"/>
        </a:defRPr>
      </a:lvl2pPr>
      <a:lvl3pPr marL="1187450" algn="l" defTabSz="1187450" rtl="0" eaLnBrk="1" latinLnBrk="0" hangingPunct="1">
        <a:defRPr sz="2335" kern="1200">
          <a:solidFill>
            <a:schemeClr val="tx1"/>
          </a:solidFill>
          <a:latin typeface="+mn-lt"/>
          <a:ea typeface="+mn-ea"/>
          <a:cs typeface="+mn-cs"/>
        </a:defRPr>
      </a:lvl3pPr>
      <a:lvl4pPr marL="1781175" algn="l" defTabSz="1187450" rtl="0" eaLnBrk="1" latinLnBrk="0" hangingPunct="1">
        <a:defRPr sz="2335" kern="1200">
          <a:solidFill>
            <a:schemeClr val="tx1"/>
          </a:solidFill>
          <a:latin typeface="+mn-lt"/>
          <a:ea typeface="+mn-ea"/>
          <a:cs typeface="+mn-cs"/>
        </a:defRPr>
      </a:lvl4pPr>
      <a:lvl5pPr marL="2374900" algn="l" defTabSz="1187450" rtl="0" eaLnBrk="1" latinLnBrk="0" hangingPunct="1">
        <a:defRPr sz="2335" kern="1200">
          <a:solidFill>
            <a:schemeClr val="tx1"/>
          </a:solidFill>
          <a:latin typeface="+mn-lt"/>
          <a:ea typeface="+mn-ea"/>
          <a:cs typeface="+mn-cs"/>
        </a:defRPr>
      </a:lvl5pPr>
      <a:lvl6pPr marL="2968625" algn="l" defTabSz="1187450" rtl="0" eaLnBrk="1" latinLnBrk="0" hangingPunct="1">
        <a:defRPr sz="2335" kern="1200">
          <a:solidFill>
            <a:schemeClr val="tx1"/>
          </a:solidFill>
          <a:latin typeface="+mn-lt"/>
          <a:ea typeface="+mn-ea"/>
          <a:cs typeface="+mn-cs"/>
        </a:defRPr>
      </a:lvl6pPr>
      <a:lvl7pPr marL="3561715" algn="l" defTabSz="1187450" rtl="0" eaLnBrk="1" latinLnBrk="0" hangingPunct="1">
        <a:defRPr sz="2335" kern="1200">
          <a:solidFill>
            <a:schemeClr val="tx1"/>
          </a:solidFill>
          <a:latin typeface="+mn-lt"/>
          <a:ea typeface="+mn-ea"/>
          <a:cs typeface="+mn-cs"/>
        </a:defRPr>
      </a:lvl7pPr>
      <a:lvl8pPr marL="4155440" algn="l" defTabSz="1187450" rtl="0" eaLnBrk="1" latinLnBrk="0" hangingPunct="1">
        <a:defRPr sz="2335" kern="1200">
          <a:solidFill>
            <a:schemeClr val="tx1"/>
          </a:solidFill>
          <a:latin typeface="+mn-lt"/>
          <a:ea typeface="+mn-ea"/>
          <a:cs typeface="+mn-cs"/>
        </a:defRPr>
      </a:lvl8pPr>
      <a:lvl9pPr marL="4749165" algn="l" defTabSz="1187450" rtl="0" eaLnBrk="1" latinLnBrk="0" hangingPunct="1">
        <a:defRPr sz="2335"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 name="组合 3"/>
          <p:cNvGrpSpPr/>
          <p:nvPr userDrawn="1"/>
        </p:nvGrpSpPr>
        <p:grpSpPr>
          <a:xfrm>
            <a:off x="0" y="0"/>
            <a:ext cx="12192000" cy="6858000"/>
            <a:chOff x="0" y="0"/>
            <a:chExt cx="12192000" cy="6858000"/>
          </a:xfrm>
        </p:grpSpPr>
        <p:pic>
          <p:nvPicPr>
            <p:cNvPr id="5" name="图片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userDrawn="1"/>
          </p:nvSpPr>
          <p:spPr>
            <a:xfrm>
              <a:off x="0" y="0"/>
              <a:ext cx="12192000" cy="6858000"/>
            </a:xfrm>
            <a:prstGeom prst="rect">
              <a:avLst/>
            </a:prstGeom>
            <a:gradFill flip="none" rotWithShape="1">
              <a:gsLst>
                <a:gs pos="63000">
                  <a:schemeClr val="tx1">
                    <a:alpha val="89000"/>
                  </a:schemeClr>
                </a:gs>
                <a:gs pos="18000">
                  <a:schemeClr val="tx1">
                    <a:alpha val="56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prstClr val="white"/>
                </a:solidFill>
              </a:endParaRPr>
            </a:p>
          </p:txBody>
        </p:sp>
      </p:gr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image" Target="../media/image34.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1.xml"/><Relationship Id="rId2" Type="http://schemas.openxmlformats.org/officeDocument/2006/relationships/image" Target="../media/image58.jpeg"/><Relationship Id="rId1" Type="http://schemas.openxmlformats.org/officeDocument/2006/relationships/image" Target="../media/image50.jpe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71.xml"/><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image" Target="../media/image59.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1.xml"/><Relationship Id="rId1" Type="http://schemas.openxmlformats.org/officeDocument/2006/relationships/image" Target="../media/image62.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image" Target="../media/image64.png"/><Relationship Id="rId1" Type="http://schemas.openxmlformats.org/officeDocument/2006/relationships/image" Target="../media/image6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image" Target="../media/image66.png"/><Relationship Id="rId1" Type="http://schemas.openxmlformats.org/officeDocument/2006/relationships/image" Target="../media/image65.jpeg"/></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71.xml"/><Relationship Id="rId7" Type="http://schemas.openxmlformats.org/officeDocument/2006/relationships/image" Target="../media/image72.png"/><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jpeg"/><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image" Target="../media/image35.jpeg"/></Relationships>
</file>

<file path=ppt/slides/_rels/slide16.xml.rels><?xml version="1.0" encoding="UTF-8" standalone="yes"?>
<Relationships xmlns="http://schemas.openxmlformats.org/package/2006/relationships"><Relationship Id="rId9" Type="http://schemas.openxmlformats.org/officeDocument/2006/relationships/image" Target="../media/image80.jpeg"/><Relationship Id="rId8" Type="http://schemas.openxmlformats.org/officeDocument/2006/relationships/image" Target="../media/image79.jpeg"/><Relationship Id="rId7" Type="http://schemas.openxmlformats.org/officeDocument/2006/relationships/image" Target="../media/image78.jpeg"/><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 Id="rId3" Type="http://schemas.openxmlformats.org/officeDocument/2006/relationships/image" Target="../media/image74.png"/><Relationship Id="rId2" Type="http://schemas.openxmlformats.org/officeDocument/2006/relationships/image" Target="../media/image73.png"/><Relationship Id="rId11" Type="http://schemas.openxmlformats.org/officeDocument/2006/relationships/notesSlide" Target="../notesSlides/notesSlide5.xml"/><Relationship Id="rId10" Type="http://schemas.openxmlformats.org/officeDocument/2006/relationships/slideLayout" Target="../slideLayouts/slideLayout71.xml"/><Relationship Id="rId1" Type="http://schemas.openxmlformats.org/officeDocument/2006/relationships/image" Target="../media/image35.jpe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71.xml"/><Relationship Id="rId2" Type="http://schemas.openxmlformats.org/officeDocument/2006/relationships/image" Target="../media/image82.png"/><Relationship Id="rId1" Type="http://schemas.openxmlformats.org/officeDocument/2006/relationships/image" Target="../media/image81.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6.xml"/><Relationship Id="rId2" Type="http://schemas.openxmlformats.org/officeDocument/2006/relationships/image" Target="../media/image83.png"/><Relationship Id="rId1" Type="http://schemas.openxmlformats.org/officeDocument/2006/relationships/image" Target="../media/image35.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70.xml"/><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jpe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70.xml"/><Relationship Id="rId4" Type="http://schemas.openxmlformats.org/officeDocument/2006/relationships/image" Target="../media/image40.jpeg"/><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5.jpe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71.xml"/><Relationship Id="rId4" Type="http://schemas.openxmlformats.org/officeDocument/2006/relationships/image" Target="../media/image43.jpeg"/><Relationship Id="rId3" Type="http://schemas.openxmlformats.org/officeDocument/2006/relationships/tags" Target="../tags/tag1.xml"/><Relationship Id="rId2" Type="http://schemas.openxmlformats.org/officeDocument/2006/relationships/image" Target="../media/image42.jpeg"/><Relationship Id="rId1" Type="http://schemas.openxmlformats.org/officeDocument/2006/relationships/image" Target="../media/image41.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1.xml"/><Relationship Id="rId2" Type="http://schemas.openxmlformats.org/officeDocument/2006/relationships/image" Target="../media/image45.jpeg"/><Relationship Id="rId1" Type="http://schemas.openxmlformats.org/officeDocument/2006/relationships/image" Target="../media/image44.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1.xml"/><Relationship Id="rId1" Type="http://schemas.openxmlformats.org/officeDocument/2006/relationships/image" Target="../media/image46.jpe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71.xml"/><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image" Target="../media/image47.jpe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76.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eg"/><Relationship Id="rId3" Type="http://schemas.openxmlformats.org/officeDocument/2006/relationships/image" Target="../media/image49.jpeg"/><Relationship Id="rId2" Type="http://schemas.openxmlformats.org/officeDocument/2006/relationships/image" Target="../media/image51.jpeg"/><Relationship Id="rId1" Type="http://schemas.openxmlformats.org/officeDocument/2006/relationships/image" Target="../media/image50.jpeg"/></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75.xml"/><Relationship Id="rId8" Type="http://schemas.openxmlformats.org/officeDocument/2006/relationships/image" Target="../media/image57.jpeg"/><Relationship Id="rId7" Type="http://schemas.openxmlformats.org/officeDocument/2006/relationships/tags" Target="../tags/tag5.xml"/><Relationship Id="rId6" Type="http://schemas.openxmlformats.org/officeDocument/2006/relationships/image" Target="../media/image56.png"/><Relationship Id="rId5" Type="http://schemas.openxmlformats.org/officeDocument/2006/relationships/tags" Target="../tags/tag4.xml"/><Relationship Id="rId4" Type="http://schemas.openxmlformats.org/officeDocument/2006/relationships/image" Target="../media/image55.png"/><Relationship Id="rId3" Type="http://schemas.openxmlformats.org/officeDocument/2006/relationships/tags" Target="../tags/tag3.xml"/><Relationship Id="rId2" Type="http://schemas.openxmlformats.org/officeDocument/2006/relationships/image" Target="../media/image50.jpeg"/><Relationship Id="rId1" Type="http://schemas.openxmlformats.org/officeDocument/2006/relationships/tags" Target="../tags/tag2.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7" name="内容占位符 16" descr="1200x630px-中性"/>
          <p:cNvPicPr>
            <a:picLocks noChangeAspect="1"/>
          </p:cNvPicPr>
          <p:nvPr>
            <p:ph sz="half" idx="13"/>
          </p:nvPr>
        </p:nvPicPr>
        <p:blipFill>
          <a:blip r:embed="rId1"/>
          <a:srcRect t="3006" b="3014"/>
          <a:stretch>
            <a:fillRect/>
          </a:stretch>
        </p:blipFill>
        <p:spPr>
          <a:xfrm>
            <a:off x="3175" y="-12065"/>
            <a:ext cx="12179300" cy="6870065"/>
          </a:xfrm>
          <a:prstGeom prst="rect">
            <a:avLst/>
          </a:prstGeom>
        </p:spPr>
      </p:pic>
      <p:sp>
        <p:nvSpPr>
          <p:cNvPr id="3" name="标题 1"/>
          <p:cNvSpPr txBox="1"/>
          <p:nvPr/>
        </p:nvSpPr>
        <p:spPr>
          <a:xfrm>
            <a:off x="524510" y="1439545"/>
            <a:ext cx="9504680" cy="1938655"/>
          </a:xfrm>
          <a:prstGeom prst="rect">
            <a:avLst/>
          </a:prstGeom>
          <a:ln>
            <a:noFill/>
            <a:prstDash val="dash"/>
          </a:ln>
        </p:spPr>
        <p:txBody>
          <a:bodyPr wrap="square" lIns="0" tIns="0" rIns="0" bIns="0" anchor="t">
            <a:spAutoFit/>
          </a:bodyPr>
          <a:lstStyle>
            <a:lvl1pPr algn="l" defTabSz="914400" rtl="0" eaLnBrk="1" latinLnBrk="0" hangingPunct="1">
              <a:lnSpc>
                <a:spcPts val="3440"/>
              </a:lnSpc>
              <a:spcBef>
                <a:spcPct val="0"/>
              </a:spcBef>
              <a:buNone/>
              <a:defRPr sz="3200" b="0" i="0" kern="1200">
                <a:solidFill>
                  <a:schemeClr val="tx1"/>
                </a:solidFill>
                <a:latin typeface="微软雅黑" panose="020B0503020204020204" pitchFamily="34" charset="-122"/>
                <a:ea typeface="微软雅黑" panose="020B0503020204020204" pitchFamily="34" charset="-122"/>
                <a:cs typeface="+mj-cs"/>
              </a:defRPr>
            </a:lvl1pPr>
          </a:lstStyle>
          <a:p>
            <a:pPr>
              <a:lnSpc>
                <a:spcPct val="150000"/>
              </a:lnSpc>
            </a:pPr>
            <a:r>
              <a:rPr lang="en-US" altLang="zh-CN" sz="2800" b="1" dirty="0">
                <a:solidFill>
                  <a:schemeClr val="bg1"/>
                </a:solidFill>
                <a:sym typeface="+mn-ea"/>
              </a:rPr>
              <a:t>For Your Outdoor </a:t>
            </a:r>
            <a:r>
              <a:rPr lang="en-US" altLang="zh-CN" sz="2800" b="1" dirty="0">
                <a:solidFill>
                  <a:schemeClr val="bg1"/>
                </a:solidFill>
                <a:sym typeface="+mn-ea"/>
              </a:rPr>
              <a:t>4G/</a:t>
            </a:r>
            <a:r>
              <a:rPr lang="en-US" altLang="zh-CN" sz="2800" b="1" dirty="0">
                <a:solidFill>
                  <a:schemeClr val="bg1"/>
                </a:solidFill>
                <a:sym typeface="+mn-ea"/>
              </a:rPr>
              <a:t>5G </a:t>
            </a:r>
            <a:r>
              <a:rPr lang="en-US" altLang="zh-CN" sz="2800" b="1" dirty="0">
                <a:solidFill>
                  <a:schemeClr val="bg1"/>
                </a:solidFill>
                <a:sym typeface="+mn-ea"/>
              </a:rPr>
              <a:t>Superfast Internet </a:t>
            </a:r>
            <a:r>
              <a:rPr lang="zh-CN" altLang="en-US" sz="2800" b="1" dirty="0">
                <a:solidFill>
                  <a:schemeClr val="bg1"/>
                </a:solidFill>
                <a:sym typeface="+mn-ea"/>
              </a:rPr>
              <a:t>Experience</a:t>
            </a:r>
            <a:r>
              <a:rPr lang="en-US" altLang="zh-CN" sz="2800" b="1" dirty="0">
                <a:solidFill>
                  <a:schemeClr val="bg1"/>
                </a:solidFill>
                <a:sym typeface="+mn-ea"/>
              </a:rPr>
              <a:t> </a:t>
            </a:r>
            <a:r>
              <a:rPr lang="en-US" altLang="zh-CN" sz="2800" dirty="0">
                <a:solidFill>
                  <a:schemeClr val="bg1"/>
                </a:solidFill>
                <a:sym typeface="+mn-ea"/>
              </a:rPr>
              <a:t>+ </a:t>
            </a:r>
            <a:r>
              <a:rPr lang="en-US" altLang="zh-CN" sz="2800" b="1" dirty="0">
                <a:solidFill>
                  <a:schemeClr val="bg1"/>
                </a:solidFill>
                <a:sym typeface="+mn-ea"/>
              </a:rPr>
              <a:t>Portable Solar Generator</a:t>
            </a:r>
            <a:endParaRPr lang="en-US" altLang="zh-CN" sz="2800" b="1" dirty="0">
              <a:solidFill>
                <a:schemeClr val="bg1"/>
              </a:solidFill>
              <a:sym typeface="+mn-ea"/>
            </a:endParaRPr>
          </a:p>
          <a:p>
            <a:pPr>
              <a:lnSpc>
                <a:spcPct val="150000"/>
              </a:lnSpc>
            </a:pPr>
            <a:endParaRPr lang="en-US" altLang="zh-CN" sz="2800" b="1" dirty="0">
              <a:solidFill>
                <a:schemeClr val="bg1"/>
              </a:solidFill>
              <a:sym typeface="+mn-ea"/>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矩形 73"/>
          <p:cNvSpPr/>
          <p:nvPr/>
        </p:nvSpPr>
        <p:spPr>
          <a:xfrm>
            <a:off x="7875905" y="0"/>
            <a:ext cx="4340225" cy="6858000"/>
          </a:xfrm>
          <a:prstGeom prst="rect">
            <a:avLst/>
          </a:prstGeom>
          <a:solidFill>
            <a:schemeClr val="bg1"/>
          </a:solidFill>
          <a:ln w="25400" cap="flat" cmpd="sng" algn="ctr">
            <a:no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lstStyle/>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5080"/>
            <a:ext cx="9695815" cy="6855460"/>
          </a:xfrm>
          <a:prstGeom prst="rect">
            <a:avLst/>
          </a:prstGeom>
        </p:spPr>
      </p:pic>
      <p:sp>
        <p:nvSpPr>
          <p:cNvPr id="3" name="矩形 2"/>
          <p:cNvSpPr/>
          <p:nvPr/>
        </p:nvSpPr>
        <p:spPr>
          <a:xfrm>
            <a:off x="8002905" y="127000"/>
            <a:ext cx="4340225" cy="6858000"/>
          </a:xfrm>
          <a:prstGeom prst="rect">
            <a:avLst/>
          </a:prstGeom>
          <a:solidFill>
            <a:schemeClr val="bg1"/>
          </a:solidFill>
          <a:ln w="25400" cap="flat" cmpd="sng" algn="ctr">
            <a:no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9070975" y="4890770"/>
            <a:ext cx="685800" cy="685800"/>
            <a:chOff x="14014" y="7012"/>
            <a:chExt cx="1080" cy="1080"/>
          </a:xfrm>
        </p:grpSpPr>
        <p:sp>
          <p:nvSpPr>
            <p:cNvPr id="5" name="computer-fan-square-tool_39930"/>
            <p:cNvSpPr>
              <a:spLocks noChangeAspect="1"/>
            </p:cNvSpPr>
            <p:nvPr/>
          </p:nvSpPr>
          <p:spPr bwMode="auto">
            <a:xfrm>
              <a:off x="14219" y="7208"/>
              <a:ext cx="668" cy="667"/>
            </a:xfrm>
            <a:custGeom>
              <a:avLst/>
              <a:gdLst>
                <a:gd name="connsiteX0" fmla="*/ 489452 w 537912"/>
                <a:gd name="connsiteY0" fmla="*/ 469162 h 536876"/>
                <a:gd name="connsiteX1" fmla="*/ 470067 w 537912"/>
                <a:gd name="connsiteY1" fmla="*/ 488509 h 536876"/>
                <a:gd name="connsiteX2" fmla="*/ 489452 w 537912"/>
                <a:gd name="connsiteY2" fmla="*/ 507856 h 536876"/>
                <a:gd name="connsiteX3" fmla="*/ 508836 w 537912"/>
                <a:gd name="connsiteY3" fmla="*/ 488509 h 536876"/>
                <a:gd name="connsiteX4" fmla="*/ 489452 w 537912"/>
                <a:gd name="connsiteY4" fmla="*/ 469162 h 536876"/>
                <a:gd name="connsiteX5" fmla="*/ 48460 w 537912"/>
                <a:gd name="connsiteY5" fmla="*/ 469162 h 536876"/>
                <a:gd name="connsiteX6" fmla="*/ 30692 w 537912"/>
                <a:gd name="connsiteY6" fmla="*/ 488509 h 536876"/>
                <a:gd name="connsiteX7" fmla="*/ 48460 w 537912"/>
                <a:gd name="connsiteY7" fmla="*/ 507856 h 536876"/>
                <a:gd name="connsiteX8" fmla="*/ 67845 w 537912"/>
                <a:gd name="connsiteY8" fmla="*/ 488509 h 536876"/>
                <a:gd name="connsiteX9" fmla="*/ 48460 w 537912"/>
                <a:gd name="connsiteY9" fmla="*/ 469162 h 536876"/>
                <a:gd name="connsiteX10" fmla="*/ 231011 w 537912"/>
                <a:gd name="connsiteY10" fmla="*/ 59595 h 536876"/>
                <a:gd name="connsiteX11" fmla="*/ 342424 w 537912"/>
                <a:gd name="connsiteY11" fmla="*/ 59595 h 536876"/>
                <a:gd name="connsiteX12" fmla="*/ 347268 w 537912"/>
                <a:gd name="connsiteY12" fmla="*/ 59595 h 536876"/>
                <a:gd name="connsiteX13" fmla="*/ 302057 w 537912"/>
                <a:gd name="connsiteY13" fmla="*/ 222476 h 536876"/>
                <a:gd name="connsiteX14" fmla="*/ 311745 w 537912"/>
                <a:gd name="connsiteY14" fmla="*/ 232152 h 536876"/>
                <a:gd name="connsiteX15" fmla="*/ 392479 w 537912"/>
                <a:gd name="connsiteY15" fmla="*/ 96687 h 536876"/>
                <a:gd name="connsiteX16" fmla="*/ 468369 w 537912"/>
                <a:gd name="connsiteY16" fmla="*/ 172483 h 536876"/>
                <a:gd name="connsiteX17" fmla="*/ 473213 w 537912"/>
                <a:gd name="connsiteY17" fmla="*/ 178934 h 536876"/>
                <a:gd name="connsiteX18" fmla="*/ 324662 w 537912"/>
                <a:gd name="connsiteY18" fmla="*/ 259568 h 536876"/>
                <a:gd name="connsiteX19" fmla="*/ 326277 w 537912"/>
                <a:gd name="connsiteY19" fmla="*/ 269244 h 536876"/>
                <a:gd name="connsiteX20" fmla="*/ 326277 w 537912"/>
                <a:gd name="connsiteY20" fmla="*/ 272469 h 536876"/>
                <a:gd name="connsiteX21" fmla="*/ 478057 w 537912"/>
                <a:gd name="connsiteY21" fmla="*/ 230540 h 536876"/>
                <a:gd name="connsiteX22" fmla="*/ 478057 w 537912"/>
                <a:gd name="connsiteY22" fmla="*/ 341815 h 536876"/>
                <a:gd name="connsiteX23" fmla="*/ 478057 w 537912"/>
                <a:gd name="connsiteY23" fmla="*/ 346653 h 536876"/>
                <a:gd name="connsiteX24" fmla="*/ 314974 w 537912"/>
                <a:gd name="connsiteY24" fmla="*/ 301498 h 536876"/>
                <a:gd name="connsiteX25" fmla="*/ 306901 w 537912"/>
                <a:gd name="connsiteY25" fmla="*/ 311174 h 536876"/>
                <a:gd name="connsiteX26" fmla="*/ 440919 w 537912"/>
                <a:gd name="connsiteY26" fmla="*/ 391808 h 536876"/>
                <a:gd name="connsiteX27" fmla="*/ 365029 w 537912"/>
                <a:gd name="connsiteY27" fmla="*/ 467604 h 536876"/>
                <a:gd name="connsiteX28" fmla="*/ 358571 w 537912"/>
                <a:gd name="connsiteY28" fmla="*/ 472442 h 536876"/>
                <a:gd name="connsiteX29" fmla="*/ 277836 w 537912"/>
                <a:gd name="connsiteY29" fmla="*/ 324075 h 536876"/>
                <a:gd name="connsiteX30" fmla="*/ 269763 w 537912"/>
                <a:gd name="connsiteY30" fmla="*/ 325688 h 536876"/>
                <a:gd name="connsiteX31" fmla="*/ 264919 w 537912"/>
                <a:gd name="connsiteY31" fmla="*/ 325688 h 536876"/>
                <a:gd name="connsiteX32" fmla="*/ 306901 w 537912"/>
                <a:gd name="connsiteY32" fmla="*/ 477280 h 536876"/>
                <a:gd name="connsiteX33" fmla="*/ 195487 w 537912"/>
                <a:gd name="connsiteY33" fmla="*/ 477280 h 536876"/>
                <a:gd name="connsiteX34" fmla="*/ 192258 w 537912"/>
                <a:gd name="connsiteY34" fmla="*/ 477280 h 536876"/>
                <a:gd name="connsiteX35" fmla="*/ 235855 w 537912"/>
                <a:gd name="connsiteY35" fmla="*/ 314399 h 536876"/>
                <a:gd name="connsiteX36" fmla="*/ 226166 w 537912"/>
                <a:gd name="connsiteY36" fmla="*/ 306336 h 536876"/>
                <a:gd name="connsiteX37" fmla="*/ 145432 w 537912"/>
                <a:gd name="connsiteY37" fmla="*/ 440188 h 536876"/>
                <a:gd name="connsiteX38" fmla="*/ 69542 w 537912"/>
                <a:gd name="connsiteY38" fmla="*/ 364392 h 536876"/>
                <a:gd name="connsiteX39" fmla="*/ 64698 w 537912"/>
                <a:gd name="connsiteY39" fmla="*/ 357942 h 536876"/>
                <a:gd name="connsiteX40" fmla="*/ 213249 w 537912"/>
                <a:gd name="connsiteY40" fmla="*/ 278920 h 536876"/>
                <a:gd name="connsiteX41" fmla="*/ 213249 w 537912"/>
                <a:gd name="connsiteY41" fmla="*/ 269244 h 536876"/>
                <a:gd name="connsiteX42" fmla="*/ 213249 w 537912"/>
                <a:gd name="connsiteY42" fmla="*/ 264406 h 536876"/>
                <a:gd name="connsiteX43" fmla="*/ 59854 w 537912"/>
                <a:gd name="connsiteY43" fmla="*/ 306336 h 536876"/>
                <a:gd name="connsiteX44" fmla="*/ 59854 w 537912"/>
                <a:gd name="connsiteY44" fmla="*/ 195061 h 536876"/>
                <a:gd name="connsiteX45" fmla="*/ 59854 w 537912"/>
                <a:gd name="connsiteY45" fmla="*/ 191835 h 536876"/>
                <a:gd name="connsiteX46" fmla="*/ 222937 w 537912"/>
                <a:gd name="connsiteY46" fmla="*/ 235378 h 536876"/>
                <a:gd name="connsiteX47" fmla="*/ 232625 w 537912"/>
                <a:gd name="connsiteY47" fmla="*/ 225702 h 536876"/>
                <a:gd name="connsiteX48" fmla="*/ 96992 w 537912"/>
                <a:gd name="connsiteY48" fmla="*/ 145067 h 536876"/>
                <a:gd name="connsiteX49" fmla="*/ 172882 w 537912"/>
                <a:gd name="connsiteY49" fmla="*/ 69271 h 536876"/>
                <a:gd name="connsiteX50" fmla="*/ 179341 w 537912"/>
                <a:gd name="connsiteY50" fmla="*/ 64433 h 536876"/>
                <a:gd name="connsiteX51" fmla="*/ 260075 w 537912"/>
                <a:gd name="connsiteY51" fmla="*/ 212800 h 536876"/>
                <a:gd name="connsiteX52" fmla="*/ 269763 w 537912"/>
                <a:gd name="connsiteY52" fmla="*/ 212800 h 536876"/>
                <a:gd name="connsiteX53" fmla="*/ 272992 w 537912"/>
                <a:gd name="connsiteY53" fmla="*/ 212800 h 536876"/>
                <a:gd name="connsiteX54" fmla="*/ 231011 w 537912"/>
                <a:gd name="connsiteY54" fmla="*/ 59595 h 536876"/>
                <a:gd name="connsiteX55" fmla="*/ 489452 w 537912"/>
                <a:gd name="connsiteY55" fmla="*/ 30632 h 536876"/>
                <a:gd name="connsiteX56" fmla="*/ 470067 w 537912"/>
                <a:gd name="connsiteY56" fmla="*/ 48367 h 536876"/>
                <a:gd name="connsiteX57" fmla="*/ 489452 w 537912"/>
                <a:gd name="connsiteY57" fmla="*/ 67714 h 536876"/>
                <a:gd name="connsiteX58" fmla="*/ 508836 w 537912"/>
                <a:gd name="connsiteY58" fmla="*/ 48367 h 536876"/>
                <a:gd name="connsiteX59" fmla="*/ 489452 w 537912"/>
                <a:gd name="connsiteY59" fmla="*/ 30632 h 536876"/>
                <a:gd name="connsiteX60" fmla="*/ 195458 w 537912"/>
                <a:gd name="connsiteY60" fmla="*/ 30632 h 536876"/>
                <a:gd name="connsiteX61" fmla="*/ 151843 w 537912"/>
                <a:gd name="connsiteY61" fmla="*/ 48367 h 536876"/>
                <a:gd name="connsiteX62" fmla="*/ 48460 w 537912"/>
                <a:gd name="connsiteY62" fmla="*/ 151551 h 536876"/>
                <a:gd name="connsiteX63" fmla="*/ 29076 w 537912"/>
                <a:gd name="connsiteY63" fmla="*/ 195081 h 536876"/>
                <a:gd name="connsiteX64" fmla="*/ 29076 w 537912"/>
                <a:gd name="connsiteY64" fmla="*/ 341795 h 536876"/>
                <a:gd name="connsiteX65" fmla="*/ 48460 w 537912"/>
                <a:gd name="connsiteY65" fmla="*/ 385326 h 536876"/>
                <a:gd name="connsiteX66" fmla="*/ 151843 w 537912"/>
                <a:gd name="connsiteY66" fmla="*/ 488509 h 536876"/>
                <a:gd name="connsiteX67" fmla="*/ 195458 w 537912"/>
                <a:gd name="connsiteY67" fmla="*/ 507856 h 536876"/>
                <a:gd name="connsiteX68" fmla="*/ 342455 w 537912"/>
                <a:gd name="connsiteY68" fmla="*/ 507856 h 536876"/>
                <a:gd name="connsiteX69" fmla="*/ 386069 w 537912"/>
                <a:gd name="connsiteY69" fmla="*/ 488509 h 536876"/>
                <a:gd name="connsiteX70" fmla="*/ 489452 w 537912"/>
                <a:gd name="connsiteY70" fmla="*/ 385326 h 536876"/>
                <a:gd name="connsiteX71" fmla="*/ 508836 w 537912"/>
                <a:gd name="connsiteY71" fmla="*/ 341795 h 536876"/>
                <a:gd name="connsiteX72" fmla="*/ 508836 w 537912"/>
                <a:gd name="connsiteY72" fmla="*/ 195081 h 536876"/>
                <a:gd name="connsiteX73" fmla="*/ 489452 w 537912"/>
                <a:gd name="connsiteY73" fmla="*/ 151551 h 536876"/>
                <a:gd name="connsiteX74" fmla="*/ 386069 w 537912"/>
                <a:gd name="connsiteY74" fmla="*/ 48367 h 536876"/>
                <a:gd name="connsiteX75" fmla="*/ 342455 w 537912"/>
                <a:gd name="connsiteY75" fmla="*/ 30632 h 536876"/>
                <a:gd name="connsiteX76" fmla="*/ 48460 w 537912"/>
                <a:gd name="connsiteY76" fmla="*/ 30632 h 536876"/>
                <a:gd name="connsiteX77" fmla="*/ 30692 w 537912"/>
                <a:gd name="connsiteY77" fmla="*/ 48367 h 536876"/>
                <a:gd name="connsiteX78" fmla="*/ 48460 w 537912"/>
                <a:gd name="connsiteY78" fmla="*/ 67714 h 536876"/>
                <a:gd name="connsiteX79" fmla="*/ 67845 w 537912"/>
                <a:gd name="connsiteY79" fmla="*/ 48367 h 536876"/>
                <a:gd name="connsiteX80" fmla="*/ 48460 w 537912"/>
                <a:gd name="connsiteY80" fmla="*/ 30632 h 536876"/>
                <a:gd name="connsiteX81" fmla="*/ 53307 w 537912"/>
                <a:gd name="connsiteY81" fmla="*/ 0 h 536876"/>
                <a:gd name="connsiteX82" fmla="*/ 484605 w 537912"/>
                <a:gd name="connsiteY82" fmla="*/ 0 h 536876"/>
                <a:gd name="connsiteX83" fmla="*/ 537912 w 537912"/>
                <a:gd name="connsiteY83" fmla="*/ 53204 h 536876"/>
                <a:gd name="connsiteX84" fmla="*/ 537912 w 537912"/>
                <a:gd name="connsiteY84" fmla="*/ 483672 h 536876"/>
                <a:gd name="connsiteX85" fmla="*/ 484605 w 537912"/>
                <a:gd name="connsiteY85" fmla="*/ 536876 h 536876"/>
                <a:gd name="connsiteX86" fmla="*/ 53307 w 537912"/>
                <a:gd name="connsiteY86" fmla="*/ 536876 h 536876"/>
                <a:gd name="connsiteX87" fmla="*/ 0 w 537912"/>
                <a:gd name="connsiteY87" fmla="*/ 483672 h 536876"/>
                <a:gd name="connsiteX88" fmla="*/ 0 w 537912"/>
                <a:gd name="connsiteY88" fmla="*/ 53204 h 536876"/>
                <a:gd name="connsiteX89" fmla="*/ 53307 w 537912"/>
                <a:gd name="connsiteY89" fmla="*/ 0 h 53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37912" h="536876">
                  <a:moveTo>
                    <a:pt x="489452" y="469162"/>
                  </a:moveTo>
                  <a:cubicBezTo>
                    <a:pt x="478144" y="469162"/>
                    <a:pt x="470067" y="477223"/>
                    <a:pt x="470067" y="488509"/>
                  </a:cubicBezTo>
                  <a:cubicBezTo>
                    <a:pt x="470067" y="498182"/>
                    <a:pt x="478144" y="507856"/>
                    <a:pt x="489452" y="507856"/>
                  </a:cubicBezTo>
                  <a:cubicBezTo>
                    <a:pt x="499144" y="507856"/>
                    <a:pt x="508836" y="498182"/>
                    <a:pt x="508836" y="488509"/>
                  </a:cubicBezTo>
                  <a:cubicBezTo>
                    <a:pt x="508836" y="477223"/>
                    <a:pt x="499144" y="469162"/>
                    <a:pt x="489452" y="469162"/>
                  </a:cubicBezTo>
                  <a:close/>
                  <a:moveTo>
                    <a:pt x="48460" y="469162"/>
                  </a:moveTo>
                  <a:cubicBezTo>
                    <a:pt x="38768" y="469162"/>
                    <a:pt x="30692" y="477223"/>
                    <a:pt x="30692" y="488509"/>
                  </a:cubicBezTo>
                  <a:cubicBezTo>
                    <a:pt x="30692" y="498182"/>
                    <a:pt x="38768" y="507856"/>
                    <a:pt x="48460" y="507856"/>
                  </a:cubicBezTo>
                  <a:cubicBezTo>
                    <a:pt x="59768" y="507856"/>
                    <a:pt x="67845" y="498182"/>
                    <a:pt x="67845" y="488509"/>
                  </a:cubicBezTo>
                  <a:cubicBezTo>
                    <a:pt x="67845" y="477223"/>
                    <a:pt x="59768" y="469162"/>
                    <a:pt x="48460" y="469162"/>
                  </a:cubicBezTo>
                  <a:close/>
                  <a:moveTo>
                    <a:pt x="231011" y="59595"/>
                  </a:moveTo>
                  <a:lnTo>
                    <a:pt x="342424" y="59595"/>
                  </a:lnTo>
                  <a:cubicBezTo>
                    <a:pt x="344038" y="59595"/>
                    <a:pt x="345653" y="59595"/>
                    <a:pt x="347268" y="59595"/>
                  </a:cubicBezTo>
                  <a:cubicBezTo>
                    <a:pt x="344038" y="135391"/>
                    <a:pt x="326277" y="183772"/>
                    <a:pt x="302057" y="222476"/>
                  </a:cubicBezTo>
                  <a:cubicBezTo>
                    <a:pt x="305286" y="225702"/>
                    <a:pt x="308515" y="228927"/>
                    <a:pt x="311745" y="232152"/>
                  </a:cubicBezTo>
                  <a:cubicBezTo>
                    <a:pt x="342424" y="199899"/>
                    <a:pt x="369873" y="157969"/>
                    <a:pt x="392479" y="96687"/>
                  </a:cubicBezTo>
                  <a:lnTo>
                    <a:pt x="468369" y="172483"/>
                  </a:lnTo>
                  <a:cubicBezTo>
                    <a:pt x="469984" y="174096"/>
                    <a:pt x="471598" y="177321"/>
                    <a:pt x="473213" y="178934"/>
                  </a:cubicBezTo>
                  <a:cubicBezTo>
                    <a:pt x="418314" y="225702"/>
                    <a:pt x="369873" y="248279"/>
                    <a:pt x="324662" y="259568"/>
                  </a:cubicBezTo>
                  <a:cubicBezTo>
                    <a:pt x="326277" y="262793"/>
                    <a:pt x="326277" y="266019"/>
                    <a:pt x="326277" y="269244"/>
                  </a:cubicBezTo>
                  <a:cubicBezTo>
                    <a:pt x="326277" y="269244"/>
                    <a:pt x="326277" y="270857"/>
                    <a:pt x="326277" y="272469"/>
                  </a:cubicBezTo>
                  <a:cubicBezTo>
                    <a:pt x="368259" y="272469"/>
                    <a:pt x="416699" y="262793"/>
                    <a:pt x="478057" y="230540"/>
                  </a:cubicBezTo>
                  <a:lnTo>
                    <a:pt x="478057" y="341815"/>
                  </a:lnTo>
                  <a:cubicBezTo>
                    <a:pt x="478057" y="343427"/>
                    <a:pt x="478057" y="345040"/>
                    <a:pt x="478057" y="346653"/>
                  </a:cubicBezTo>
                  <a:cubicBezTo>
                    <a:pt x="402167" y="343427"/>
                    <a:pt x="353726" y="325688"/>
                    <a:pt x="314974" y="301498"/>
                  </a:cubicBezTo>
                  <a:cubicBezTo>
                    <a:pt x="313359" y="304723"/>
                    <a:pt x="310130" y="307948"/>
                    <a:pt x="306901" y="311174"/>
                  </a:cubicBezTo>
                  <a:cubicBezTo>
                    <a:pt x="337580" y="341815"/>
                    <a:pt x="379561" y="369230"/>
                    <a:pt x="440919" y="391808"/>
                  </a:cubicBezTo>
                  <a:lnTo>
                    <a:pt x="365029" y="467604"/>
                  </a:lnTo>
                  <a:cubicBezTo>
                    <a:pt x="363415" y="469217"/>
                    <a:pt x="361800" y="470829"/>
                    <a:pt x="358571" y="472442"/>
                  </a:cubicBezTo>
                  <a:cubicBezTo>
                    <a:pt x="313359" y="417611"/>
                    <a:pt x="289139" y="369230"/>
                    <a:pt x="277836" y="324075"/>
                  </a:cubicBezTo>
                  <a:cubicBezTo>
                    <a:pt x="276222" y="325688"/>
                    <a:pt x="272992" y="325688"/>
                    <a:pt x="269763" y="325688"/>
                  </a:cubicBezTo>
                  <a:cubicBezTo>
                    <a:pt x="268148" y="325688"/>
                    <a:pt x="266534" y="325688"/>
                    <a:pt x="264919" y="325688"/>
                  </a:cubicBezTo>
                  <a:cubicBezTo>
                    <a:pt x="264919" y="367618"/>
                    <a:pt x="274607" y="415998"/>
                    <a:pt x="306901" y="477280"/>
                  </a:cubicBezTo>
                  <a:lnTo>
                    <a:pt x="195487" y="477280"/>
                  </a:lnTo>
                  <a:cubicBezTo>
                    <a:pt x="195487" y="477280"/>
                    <a:pt x="193873" y="477280"/>
                    <a:pt x="192258" y="477280"/>
                  </a:cubicBezTo>
                  <a:cubicBezTo>
                    <a:pt x="195487" y="401484"/>
                    <a:pt x="213249" y="353104"/>
                    <a:pt x="235855" y="314399"/>
                  </a:cubicBezTo>
                  <a:cubicBezTo>
                    <a:pt x="232625" y="312786"/>
                    <a:pt x="229396" y="309561"/>
                    <a:pt x="226166" y="306336"/>
                  </a:cubicBezTo>
                  <a:cubicBezTo>
                    <a:pt x="195487" y="336977"/>
                    <a:pt x="168038" y="378906"/>
                    <a:pt x="145432" y="440188"/>
                  </a:cubicBezTo>
                  <a:lnTo>
                    <a:pt x="69542" y="364392"/>
                  </a:lnTo>
                  <a:cubicBezTo>
                    <a:pt x="67927" y="362780"/>
                    <a:pt x="66313" y="361167"/>
                    <a:pt x="64698" y="357942"/>
                  </a:cubicBezTo>
                  <a:cubicBezTo>
                    <a:pt x="119597" y="312786"/>
                    <a:pt x="168038" y="288596"/>
                    <a:pt x="213249" y="278920"/>
                  </a:cubicBezTo>
                  <a:cubicBezTo>
                    <a:pt x="213249" y="275695"/>
                    <a:pt x="213249" y="272469"/>
                    <a:pt x="213249" y="269244"/>
                  </a:cubicBezTo>
                  <a:cubicBezTo>
                    <a:pt x="213249" y="267631"/>
                    <a:pt x="213249" y="266019"/>
                    <a:pt x="213249" y="264406"/>
                  </a:cubicBezTo>
                  <a:cubicBezTo>
                    <a:pt x="169653" y="264406"/>
                    <a:pt x="121212" y="274082"/>
                    <a:pt x="59854" y="306336"/>
                  </a:cubicBezTo>
                  <a:lnTo>
                    <a:pt x="59854" y="195061"/>
                  </a:lnTo>
                  <a:cubicBezTo>
                    <a:pt x="59854" y="195061"/>
                    <a:pt x="59854" y="193448"/>
                    <a:pt x="59854" y="191835"/>
                  </a:cubicBezTo>
                  <a:cubicBezTo>
                    <a:pt x="135744" y="195061"/>
                    <a:pt x="184185" y="212800"/>
                    <a:pt x="222937" y="235378"/>
                  </a:cubicBezTo>
                  <a:cubicBezTo>
                    <a:pt x="226166" y="232152"/>
                    <a:pt x="229396" y="228927"/>
                    <a:pt x="232625" y="225702"/>
                  </a:cubicBezTo>
                  <a:cubicBezTo>
                    <a:pt x="200332" y="195061"/>
                    <a:pt x="158350" y="167645"/>
                    <a:pt x="96992" y="145067"/>
                  </a:cubicBezTo>
                  <a:lnTo>
                    <a:pt x="172882" y="69271"/>
                  </a:lnTo>
                  <a:cubicBezTo>
                    <a:pt x="174497" y="67659"/>
                    <a:pt x="177726" y="66046"/>
                    <a:pt x="179341" y="64433"/>
                  </a:cubicBezTo>
                  <a:cubicBezTo>
                    <a:pt x="226166" y="119264"/>
                    <a:pt x="248772" y="167645"/>
                    <a:pt x="260075" y="212800"/>
                  </a:cubicBezTo>
                  <a:cubicBezTo>
                    <a:pt x="263304" y="212800"/>
                    <a:pt x="266534" y="212800"/>
                    <a:pt x="269763" y="212800"/>
                  </a:cubicBezTo>
                  <a:cubicBezTo>
                    <a:pt x="269763" y="212800"/>
                    <a:pt x="271378" y="212800"/>
                    <a:pt x="272992" y="212800"/>
                  </a:cubicBezTo>
                  <a:cubicBezTo>
                    <a:pt x="272992" y="169258"/>
                    <a:pt x="263304" y="120877"/>
                    <a:pt x="231011" y="59595"/>
                  </a:cubicBezTo>
                  <a:close/>
                  <a:moveTo>
                    <a:pt x="489452" y="30632"/>
                  </a:moveTo>
                  <a:cubicBezTo>
                    <a:pt x="478144" y="30632"/>
                    <a:pt x="470067" y="38694"/>
                    <a:pt x="470067" y="48367"/>
                  </a:cubicBezTo>
                  <a:cubicBezTo>
                    <a:pt x="470067" y="59653"/>
                    <a:pt x="478144" y="67714"/>
                    <a:pt x="489452" y="67714"/>
                  </a:cubicBezTo>
                  <a:cubicBezTo>
                    <a:pt x="499144" y="67714"/>
                    <a:pt x="508836" y="59653"/>
                    <a:pt x="508836" y="48367"/>
                  </a:cubicBezTo>
                  <a:cubicBezTo>
                    <a:pt x="508836" y="38694"/>
                    <a:pt x="499144" y="30632"/>
                    <a:pt x="489452" y="30632"/>
                  </a:cubicBezTo>
                  <a:close/>
                  <a:moveTo>
                    <a:pt x="195458" y="30632"/>
                  </a:moveTo>
                  <a:cubicBezTo>
                    <a:pt x="182535" y="30632"/>
                    <a:pt x="161535" y="38694"/>
                    <a:pt x="151843" y="48367"/>
                  </a:cubicBezTo>
                  <a:lnTo>
                    <a:pt x="48460" y="151551"/>
                  </a:lnTo>
                  <a:cubicBezTo>
                    <a:pt x="38768" y="161224"/>
                    <a:pt x="29076" y="182183"/>
                    <a:pt x="29076" y="195081"/>
                  </a:cubicBezTo>
                  <a:lnTo>
                    <a:pt x="29076" y="341795"/>
                  </a:lnTo>
                  <a:cubicBezTo>
                    <a:pt x="29076" y="356305"/>
                    <a:pt x="38768" y="375652"/>
                    <a:pt x="48460" y="385326"/>
                  </a:cubicBezTo>
                  <a:lnTo>
                    <a:pt x="151843" y="488509"/>
                  </a:lnTo>
                  <a:cubicBezTo>
                    <a:pt x="161535" y="499795"/>
                    <a:pt x="182535" y="507856"/>
                    <a:pt x="195458" y="507856"/>
                  </a:cubicBezTo>
                  <a:lnTo>
                    <a:pt x="342455" y="507856"/>
                  </a:lnTo>
                  <a:cubicBezTo>
                    <a:pt x="356993" y="507856"/>
                    <a:pt x="376377" y="499795"/>
                    <a:pt x="386069" y="488509"/>
                  </a:cubicBezTo>
                  <a:lnTo>
                    <a:pt x="489452" y="385326"/>
                  </a:lnTo>
                  <a:cubicBezTo>
                    <a:pt x="500759" y="375652"/>
                    <a:pt x="508836" y="356305"/>
                    <a:pt x="508836" y="341795"/>
                  </a:cubicBezTo>
                  <a:lnTo>
                    <a:pt x="508836" y="195081"/>
                  </a:lnTo>
                  <a:cubicBezTo>
                    <a:pt x="508836" y="182183"/>
                    <a:pt x="500759" y="161224"/>
                    <a:pt x="489452" y="151551"/>
                  </a:cubicBezTo>
                  <a:lnTo>
                    <a:pt x="386069" y="48367"/>
                  </a:lnTo>
                  <a:cubicBezTo>
                    <a:pt x="376377" y="38694"/>
                    <a:pt x="356993" y="30632"/>
                    <a:pt x="342455" y="30632"/>
                  </a:cubicBezTo>
                  <a:close/>
                  <a:moveTo>
                    <a:pt x="48460" y="30632"/>
                  </a:moveTo>
                  <a:cubicBezTo>
                    <a:pt x="38768" y="30632"/>
                    <a:pt x="30692" y="38694"/>
                    <a:pt x="30692" y="48367"/>
                  </a:cubicBezTo>
                  <a:cubicBezTo>
                    <a:pt x="30692" y="59653"/>
                    <a:pt x="38768" y="67714"/>
                    <a:pt x="48460" y="67714"/>
                  </a:cubicBezTo>
                  <a:cubicBezTo>
                    <a:pt x="59768" y="67714"/>
                    <a:pt x="67845" y="59653"/>
                    <a:pt x="67845" y="48367"/>
                  </a:cubicBezTo>
                  <a:cubicBezTo>
                    <a:pt x="67845" y="38694"/>
                    <a:pt x="59768" y="30632"/>
                    <a:pt x="48460" y="30632"/>
                  </a:cubicBezTo>
                  <a:close/>
                  <a:moveTo>
                    <a:pt x="53307" y="0"/>
                  </a:moveTo>
                  <a:lnTo>
                    <a:pt x="484605" y="0"/>
                  </a:lnTo>
                  <a:cubicBezTo>
                    <a:pt x="513682" y="0"/>
                    <a:pt x="537912" y="24183"/>
                    <a:pt x="537912" y="53204"/>
                  </a:cubicBezTo>
                  <a:lnTo>
                    <a:pt x="537912" y="483672"/>
                  </a:lnTo>
                  <a:cubicBezTo>
                    <a:pt x="537912" y="512693"/>
                    <a:pt x="513682" y="536876"/>
                    <a:pt x="484605" y="536876"/>
                  </a:cubicBezTo>
                  <a:lnTo>
                    <a:pt x="53307" y="536876"/>
                  </a:lnTo>
                  <a:cubicBezTo>
                    <a:pt x="24230" y="536876"/>
                    <a:pt x="0" y="512693"/>
                    <a:pt x="0" y="483672"/>
                  </a:cubicBezTo>
                  <a:lnTo>
                    <a:pt x="0" y="53204"/>
                  </a:lnTo>
                  <a:cubicBezTo>
                    <a:pt x="0" y="24183"/>
                    <a:pt x="24230" y="0"/>
                    <a:pt x="53307" y="0"/>
                  </a:cubicBezTo>
                  <a:close/>
                </a:path>
              </a:pathLst>
            </a:custGeom>
            <a:solidFill>
              <a:schemeClr val="bg2"/>
            </a:solidFill>
            <a:ln>
              <a:solidFill>
                <a:schemeClr val="bg2"/>
              </a:solidFill>
            </a:ln>
          </p:spPr>
        </p:sp>
        <p:sp>
          <p:nvSpPr>
            <p:cNvPr id="8" name="椭圆 7"/>
            <p:cNvSpPr/>
            <p:nvPr/>
          </p:nvSpPr>
          <p:spPr>
            <a:xfrm>
              <a:off x="14014" y="7012"/>
              <a:ext cx="1080" cy="1080"/>
            </a:xfrm>
            <a:prstGeom prst="ellipse">
              <a:avLst/>
            </a:prstGeom>
            <a:noFill/>
            <a:ln w="25400" cap="flat" cmpd="sng" algn="ctr">
              <a:solidFill>
                <a:schemeClr val="bg1">
                  <a:lumMod val="75000"/>
                </a:schemeClr>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10276274" y="4882276"/>
            <a:ext cx="685829" cy="685829"/>
            <a:chOff x="9644256" y="4580700"/>
            <a:chExt cx="756000" cy="756000"/>
          </a:xfrm>
        </p:grpSpPr>
        <p:grpSp>
          <p:nvGrpSpPr>
            <p:cNvPr id="11" name="组合 10"/>
            <p:cNvGrpSpPr/>
            <p:nvPr/>
          </p:nvGrpSpPr>
          <p:grpSpPr>
            <a:xfrm>
              <a:off x="9773727" y="4709937"/>
              <a:ext cx="497061" cy="532506"/>
              <a:chOff x="1900311" y="2767919"/>
              <a:chExt cx="365201" cy="434609"/>
            </a:xfrm>
            <a:solidFill>
              <a:srgbClr val="FB5705"/>
            </a:solidFill>
          </p:grpSpPr>
          <p:sp>
            <p:nvSpPr>
              <p:cNvPr id="12" name="Freeform 54"/>
              <p:cNvSpPr>
                <a:spLocks noEditPoints="1"/>
              </p:cNvSpPr>
              <p:nvPr/>
            </p:nvSpPr>
            <p:spPr bwMode="auto">
              <a:xfrm>
                <a:off x="1900311" y="2767919"/>
                <a:ext cx="365201" cy="434609"/>
              </a:xfrm>
              <a:custGeom>
                <a:avLst/>
                <a:gdLst/>
                <a:ahLst/>
                <a:cxnLst>
                  <a:cxn ang="0">
                    <a:pos x="180" y="34"/>
                  </a:cxn>
                  <a:cxn ang="0">
                    <a:pos x="180" y="34"/>
                  </a:cxn>
                  <a:cxn ang="0">
                    <a:pos x="90" y="0"/>
                  </a:cxn>
                  <a:cxn ang="0">
                    <a:pos x="0" y="34"/>
                  </a:cxn>
                  <a:cxn ang="0">
                    <a:pos x="0" y="34"/>
                  </a:cxn>
                  <a:cxn ang="0">
                    <a:pos x="0" y="54"/>
                  </a:cxn>
                  <a:cxn ang="0">
                    <a:pos x="0" y="82"/>
                  </a:cxn>
                  <a:cxn ang="0">
                    <a:pos x="4" y="110"/>
                  </a:cxn>
                  <a:cxn ang="0">
                    <a:pos x="8" y="122"/>
                  </a:cxn>
                  <a:cxn ang="0">
                    <a:pos x="12" y="134"/>
                  </a:cxn>
                  <a:cxn ang="0">
                    <a:pos x="12" y="134"/>
                  </a:cxn>
                  <a:cxn ang="0">
                    <a:pos x="24" y="156"/>
                  </a:cxn>
                  <a:cxn ang="0">
                    <a:pos x="32" y="168"/>
                  </a:cxn>
                  <a:cxn ang="0">
                    <a:pos x="42" y="178"/>
                  </a:cxn>
                  <a:cxn ang="0">
                    <a:pos x="52" y="186"/>
                  </a:cxn>
                  <a:cxn ang="0">
                    <a:pos x="62" y="194"/>
                  </a:cxn>
                  <a:cxn ang="0">
                    <a:pos x="76" y="202"/>
                  </a:cxn>
                  <a:cxn ang="0">
                    <a:pos x="90" y="208"/>
                  </a:cxn>
                  <a:cxn ang="0">
                    <a:pos x="90" y="208"/>
                  </a:cxn>
                  <a:cxn ang="0">
                    <a:pos x="104" y="202"/>
                  </a:cxn>
                  <a:cxn ang="0">
                    <a:pos x="116" y="194"/>
                  </a:cxn>
                  <a:cxn ang="0">
                    <a:pos x="128" y="186"/>
                  </a:cxn>
                  <a:cxn ang="0">
                    <a:pos x="138" y="178"/>
                  </a:cxn>
                  <a:cxn ang="0">
                    <a:pos x="146" y="168"/>
                  </a:cxn>
                  <a:cxn ang="0">
                    <a:pos x="154" y="156"/>
                  </a:cxn>
                  <a:cxn ang="0">
                    <a:pos x="166" y="134"/>
                  </a:cxn>
                  <a:cxn ang="0">
                    <a:pos x="166" y="134"/>
                  </a:cxn>
                  <a:cxn ang="0">
                    <a:pos x="170" y="122"/>
                  </a:cxn>
                  <a:cxn ang="0">
                    <a:pos x="174" y="110"/>
                  </a:cxn>
                  <a:cxn ang="0">
                    <a:pos x="178" y="82"/>
                  </a:cxn>
                  <a:cxn ang="0">
                    <a:pos x="180" y="54"/>
                  </a:cxn>
                  <a:cxn ang="0">
                    <a:pos x="180" y="34"/>
                  </a:cxn>
                  <a:cxn ang="0">
                    <a:pos x="180" y="34"/>
                  </a:cxn>
                  <a:cxn ang="0">
                    <a:pos x="160" y="48"/>
                  </a:cxn>
                  <a:cxn ang="0">
                    <a:pos x="160" y="48"/>
                  </a:cxn>
                  <a:cxn ang="0">
                    <a:pos x="158" y="88"/>
                  </a:cxn>
                  <a:cxn ang="0">
                    <a:pos x="154" y="110"/>
                  </a:cxn>
                  <a:cxn ang="0">
                    <a:pos x="150" y="126"/>
                  </a:cxn>
                  <a:cxn ang="0">
                    <a:pos x="150" y="126"/>
                  </a:cxn>
                  <a:cxn ang="0">
                    <a:pos x="138" y="146"/>
                  </a:cxn>
                  <a:cxn ang="0">
                    <a:pos x="126" y="162"/>
                  </a:cxn>
                  <a:cxn ang="0">
                    <a:pos x="108" y="178"/>
                  </a:cxn>
                  <a:cxn ang="0">
                    <a:pos x="100" y="184"/>
                  </a:cxn>
                  <a:cxn ang="0">
                    <a:pos x="90" y="188"/>
                  </a:cxn>
                  <a:cxn ang="0">
                    <a:pos x="90" y="188"/>
                  </a:cxn>
                  <a:cxn ang="0">
                    <a:pos x="80" y="184"/>
                  </a:cxn>
                  <a:cxn ang="0">
                    <a:pos x="70" y="178"/>
                  </a:cxn>
                  <a:cxn ang="0">
                    <a:pos x="54" y="162"/>
                  </a:cxn>
                  <a:cxn ang="0">
                    <a:pos x="40" y="146"/>
                  </a:cxn>
                  <a:cxn ang="0">
                    <a:pos x="30" y="126"/>
                  </a:cxn>
                  <a:cxn ang="0">
                    <a:pos x="30" y="126"/>
                  </a:cxn>
                  <a:cxn ang="0">
                    <a:pos x="24" y="110"/>
                  </a:cxn>
                  <a:cxn ang="0">
                    <a:pos x="20" y="88"/>
                  </a:cxn>
                  <a:cxn ang="0">
                    <a:pos x="18" y="48"/>
                  </a:cxn>
                  <a:cxn ang="0">
                    <a:pos x="90" y="20"/>
                  </a:cxn>
                  <a:cxn ang="0">
                    <a:pos x="162" y="48"/>
                  </a:cxn>
                  <a:cxn ang="0">
                    <a:pos x="160" y="48"/>
                  </a:cxn>
                </a:cxnLst>
                <a:rect l="0" t="0" r="r" b="b"/>
                <a:pathLst>
                  <a:path w="180" h="208">
                    <a:moveTo>
                      <a:pt x="180" y="34"/>
                    </a:moveTo>
                    <a:lnTo>
                      <a:pt x="180" y="34"/>
                    </a:lnTo>
                    <a:lnTo>
                      <a:pt x="90" y="0"/>
                    </a:lnTo>
                    <a:lnTo>
                      <a:pt x="0" y="34"/>
                    </a:lnTo>
                    <a:lnTo>
                      <a:pt x="0" y="34"/>
                    </a:lnTo>
                    <a:lnTo>
                      <a:pt x="0" y="54"/>
                    </a:lnTo>
                    <a:lnTo>
                      <a:pt x="0" y="82"/>
                    </a:lnTo>
                    <a:lnTo>
                      <a:pt x="4" y="110"/>
                    </a:lnTo>
                    <a:lnTo>
                      <a:pt x="8" y="122"/>
                    </a:lnTo>
                    <a:lnTo>
                      <a:pt x="12" y="134"/>
                    </a:lnTo>
                    <a:lnTo>
                      <a:pt x="12" y="134"/>
                    </a:lnTo>
                    <a:lnTo>
                      <a:pt x="24" y="156"/>
                    </a:lnTo>
                    <a:lnTo>
                      <a:pt x="32" y="168"/>
                    </a:lnTo>
                    <a:lnTo>
                      <a:pt x="42" y="178"/>
                    </a:lnTo>
                    <a:lnTo>
                      <a:pt x="52" y="186"/>
                    </a:lnTo>
                    <a:lnTo>
                      <a:pt x="62" y="194"/>
                    </a:lnTo>
                    <a:lnTo>
                      <a:pt x="76" y="202"/>
                    </a:lnTo>
                    <a:lnTo>
                      <a:pt x="90" y="208"/>
                    </a:lnTo>
                    <a:lnTo>
                      <a:pt x="90" y="208"/>
                    </a:lnTo>
                    <a:lnTo>
                      <a:pt x="104" y="202"/>
                    </a:lnTo>
                    <a:lnTo>
                      <a:pt x="116" y="194"/>
                    </a:lnTo>
                    <a:lnTo>
                      <a:pt x="128" y="186"/>
                    </a:lnTo>
                    <a:lnTo>
                      <a:pt x="138" y="178"/>
                    </a:lnTo>
                    <a:lnTo>
                      <a:pt x="146" y="168"/>
                    </a:lnTo>
                    <a:lnTo>
                      <a:pt x="154" y="156"/>
                    </a:lnTo>
                    <a:lnTo>
                      <a:pt x="166" y="134"/>
                    </a:lnTo>
                    <a:lnTo>
                      <a:pt x="166" y="134"/>
                    </a:lnTo>
                    <a:lnTo>
                      <a:pt x="170" y="122"/>
                    </a:lnTo>
                    <a:lnTo>
                      <a:pt x="174" y="110"/>
                    </a:lnTo>
                    <a:lnTo>
                      <a:pt x="178" y="82"/>
                    </a:lnTo>
                    <a:lnTo>
                      <a:pt x="180" y="54"/>
                    </a:lnTo>
                    <a:lnTo>
                      <a:pt x="180" y="34"/>
                    </a:lnTo>
                    <a:lnTo>
                      <a:pt x="180" y="34"/>
                    </a:lnTo>
                    <a:close/>
                    <a:moveTo>
                      <a:pt x="160" y="48"/>
                    </a:moveTo>
                    <a:lnTo>
                      <a:pt x="160" y="48"/>
                    </a:lnTo>
                    <a:lnTo>
                      <a:pt x="158" y="88"/>
                    </a:lnTo>
                    <a:lnTo>
                      <a:pt x="154" y="110"/>
                    </a:lnTo>
                    <a:lnTo>
                      <a:pt x="150" y="126"/>
                    </a:lnTo>
                    <a:lnTo>
                      <a:pt x="150" y="126"/>
                    </a:lnTo>
                    <a:lnTo>
                      <a:pt x="138" y="146"/>
                    </a:lnTo>
                    <a:lnTo>
                      <a:pt x="126" y="162"/>
                    </a:lnTo>
                    <a:lnTo>
                      <a:pt x="108" y="178"/>
                    </a:lnTo>
                    <a:lnTo>
                      <a:pt x="100" y="184"/>
                    </a:lnTo>
                    <a:lnTo>
                      <a:pt x="90" y="188"/>
                    </a:lnTo>
                    <a:lnTo>
                      <a:pt x="90" y="188"/>
                    </a:lnTo>
                    <a:lnTo>
                      <a:pt x="80" y="184"/>
                    </a:lnTo>
                    <a:lnTo>
                      <a:pt x="70" y="178"/>
                    </a:lnTo>
                    <a:lnTo>
                      <a:pt x="54" y="162"/>
                    </a:lnTo>
                    <a:lnTo>
                      <a:pt x="40" y="146"/>
                    </a:lnTo>
                    <a:lnTo>
                      <a:pt x="30" y="126"/>
                    </a:lnTo>
                    <a:lnTo>
                      <a:pt x="30" y="126"/>
                    </a:lnTo>
                    <a:lnTo>
                      <a:pt x="24" y="110"/>
                    </a:lnTo>
                    <a:lnTo>
                      <a:pt x="20" y="88"/>
                    </a:lnTo>
                    <a:lnTo>
                      <a:pt x="18" y="48"/>
                    </a:lnTo>
                    <a:lnTo>
                      <a:pt x="90" y="20"/>
                    </a:lnTo>
                    <a:lnTo>
                      <a:pt x="162" y="48"/>
                    </a:lnTo>
                    <a:lnTo>
                      <a:pt x="160" y="48"/>
                    </a:lnTo>
                    <a:close/>
                  </a:path>
                </a:pathLst>
              </a:custGeom>
              <a:solidFill>
                <a:schemeClr val="bg1">
                  <a:lumMod val="65000"/>
                </a:schemeClr>
              </a:solidFill>
              <a:ln w="9525">
                <a:solidFill>
                  <a:schemeClr val="bg1">
                    <a:lumMod val="65000"/>
                  </a:schemeClr>
                </a:solidFill>
                <a:round/>
              </a:ln>
            </p:spPr>
            <p:txBody>
              <a:bodyPr vert="horz" wrap="square" lIns="82931" tIns="41465" rIns="82931" bIns="41465" numCol="1" anchor="t" anchorCtr="0" compatLnSpc="1"/>
              <a:p>
                <a:pPr defTabSz="902970"/>
                <a:endParaRPr lang="zh-CN" altLang="en-US" sz="1630">
                  <a:solidFill>
                    <a:srgbClr val="FFFFFF">
                      <a:lumMod val="50000"/>
                    </a:srgb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6" name="Freeform 55"/>
              <p:cNvSpPr/>
              <p:nvPr/>
            </p:nvSpPr>
            <p:spPr bwMode="auto">
              <a:xfrm>
                <a:off x="2002911" y="2899013"/>
                <a:ext cx="198832" cy="223178"/>
              </a:xfrm>
              <a:custGeom>
                <a:avLst/>
                <a:gdLst/>
                <a:ahLst/>
                <a:cxnLst>
                  <a:cxn ang="0">
                    <a:pos x="0" y="74"/>
                  </a:cxn>
                  <a:cxn ang="0">
                    <a:pos x="0" y="74"/>
                  </a:cxn>
                  <a:cxn ang="0">
                    <a:pos x="8" y="86"/>
                  </a:cxn>
                  <a:cxn ang="0">
                    <a:pos x="16" y="94"/>
                  </a:cxn>
                  <a:cxn ang="0">
                    <a:pos x="28" y="102"/>
                  </a:cxn>
                  <a:cxn ang="0">
                    <a:pos x="40" y="110"/>
                  </a:cxn>
                  <a:cxn ang="0">
                    <a:pos x="40" y="110"/>
                  </a:cxn>
                  <a:cxn ang="0">
                    <a:pos x="56" y="100"/>
                  </a:cxn>
                  <a:cxn ang="0">
                    <a:pos x="70" y="88"/>
                  </a:cxn>
                  <a:cxn ang="0">
                    <a:pos x="80" y="72"/>
                  </a:cxn>
                  <a:cxn ang="0">
                    <a:pos x="90" y="56"/>
                  </a:cxn>
                  <a:cxn ang="0">
                    <a:pos x="90" y="56"/>
                  </a:cxn>
                  <a:cxn ang="0">
                    <a:pos x="94" y="44"/>
                  </a:cxn>
                  <a:cxn ang="0">
                    <a:pos x="96" y="30"/>
                  </a:cxn>
                  <a:cxn ang="0">
                    <a:pos x="98" y="0"/>
                  </a:cxn>
                  <a:cxn ang="0">
                    <a:pos x="0" y="74"/>
                  </a:cxn>
                </a:cxnLst>
                <a:rect l="0" t="0" r="r" b="b"/>
                <a:pathLst>
                  <a:path w="98" h="110">
                    <a:moveTo>
                      <a:pt x="0" y="74"/>
                    </a:moveTo>
                    <a:lnTo>
                      <a:pt x="0" y="74"/>
                    </a:lnTo>
                    <a:lnTo>
                      <a:pt x="8" y="86"/>
                    </a:lnTo>
                    <a:lnTo>
                      <a:pt x="16" y="94"/>
                    </a:lnTo>
                    <a:lnTo>
                      <a:pt x="28" y="102"/>
                    </a:lnTo>
                    <a:lnTo>
                      <a:pt x="40" y="110"/>
                    </a:lnTo>
                    <a:lnTo>
                      <a:pt x="40" y="110"/>
                    </a:lnTo>
                    <a:lnTo>
                      <a:pt x="56" y="100"/>
                    </a:lnTo>
                    <a:lnTo>
                      <a:pt x="70" y="88"/>
                    </a:lnTo>
                    <a:lnTo>
                      <a:pt x="80" y="72"/>
                    </a:lnTo>
                    <a:lnTo>
                      <a:pt x="90" y="56"/>
                    </a:lnTo>
                    <a:lnTo>
                      <a:pt x="90" y="56"/>
                    </a:lnTo>
                    <a:lnTo>
                      <a:pt x="94" y="44"/>
                    </a:lnTo>
                    <a:lnTo>
                      <a:pt x="96" y="30"/>
                    </a:lnTo>
                    <a:lnTo>
                      <a:pt x="98" y="0"/>
                    </a:lnTo>
                    <a:lnTo>
                      <a:pt x="0" y="74"/>
                    </a:lnTo>
                    <a:close/>
                  </a:path>
                </a:pathLst>
              </a:custGeom>
              <a:solidFill>
                <a:schemeClr val="bg1">
                  <a:lumMod val="65000"/>
                </a:schemeClr>
              </a:solidFill>
              <a:ln w="9525">
                <a:solidFill>
                  <a:schemeClr val="bg1">
                    <a:lumMod val="65000"/>
                  </a:schemeClr>
                </a:solidFill>
                <a:round/>
              </a:ln>
            </p:spPr>
            <p:txBody>
              <a:bodyPr vert="horz" wrap="square" lIns="82931" tIns="41465" rIns="82931" bIns="41465" numCol="1" anchor="t" anchorCtr="0" compatLnSpc="1"/>
              <a:p>
                <a:pPr defTabSz="902970"/>
                <a:endParaRPr lang="zh-CN" altLang="en-US" sz="1630">
                  <a:solidFill>
                    <a:srgbClr val="FFFFFF">
                      <a:lumMod val="50000"/>
                    </a:srgb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7" name="Freeform 56"/>
              <p:cNvSpPr/>
              <p:nvPr/>
            </p:nvSpPr>
            <p:spPr bwMode="auto">
              <a:xfrm>
                <a:off x="1969936" y="2836875"/>
                <a:ext cx="227236" cy="194774"/>
              </a:xfrm>
              <a:custGeom>
                <a:avLst/>
                <a:gdLst/>
                <a:ahLst/>
                <a:cxnLst>
                  <a:cxn ang="0">
                    <a:pos x="60" y="0"/>
                  </a:cxn>
                  <a:cxn ang="0">
                    <a:pos x="0" y="24"/>
                  </a:cxn>
                  <a:cxn ang="0">
                    <a:pos x="0" y="24"/>
                  </a:cxn>
                  <a:cxn ang="0">
                    <a:pos x="2" y="58"/>
                  </a:cxn>
                  <a:cxn ang="0">
                    <a:pos x="4" y="76"/>
                  </a:cxn>
                  <a:cxn ang="0">
                    <a:pos x="10" y="90"/>
                  </a:cxn>
                  <a:cxn ang="0">
                    <a:pos x="10" y="90"/>
                  </a:cxn>
                  <a:cxn ang="0">
                    <a:pos x="12" y="96"/>
                  </a:cxn>
                  <a:cxn ang="0">
                    <a:pos x="112" y="20"/>
                  </a:cxn>
                  <a:cxn ang="0">
                    <a:pos x="60" y="0"/>
                  </a:cxn>
                </a:cxnLst>
                <a:rect l="0" t="0" r="r" b="b"/>
                <a:pathLst>
                  <a:path w="112" h="96">
                    <a:moveTo>
                      <a:pt x="60" y="0"/>
                    </a:moveTo>
                    <a:lnTo>
                      <a:pt x="0" y="24"/>
                    </a:lnTo>
                    <a:lnTo>
                      <a:pt x="0" y="24"/>
                    </a:lnTo>
                    <a:lnTo>
                      <a:pt x="2" y="58"/>
                    </a:lnTo>
                    <a:lnTo>
                      <a:pt x="4" y="76"/>
                    </a:lnTo>
                    <a:lnTo>
                      <a:pt x="10" y="90"/>
                    </a:lnTo>
                    <a:lnTo>
                      <a:pt x="10" y="90"/>
                    </a:lnTo>
                    <a:lnTo>
                      <a:pt x="12" y="96"/>
                    </a:lnTo>
                    <a:lnTo>
                      <a:pt x="112" y="20"/>
                    </a:lnTo>
                    <a:lnTo>
                      <a:pt x="60" y="0"/>
                    </a:lnTo>
                    <a:close/>
                  </a:path>
                </a:pathLst>
              </a:custGeom>
              <a:solidFill>
                <a:schemeClr val="bg1">
                  <a:lumMod val="65000"/>
                </a:schemeClr>
              </a:solidFill>
              <a:ln w="9525">
                <a:solidFill>
                  <a:schemeClr val="bg1">
                    <a:lumMod val="65000"/>
                  </a:schemeClr>
                </a:solidFill>
                <a:round/>
              </a:ln>
            </p:spPr>
            <p:txBody>
              <a:bodyPr vert="horz" wrap="square" lIns="82931" tIns="41465" rIns="82931" bIns="41465" numCol="1" anchor="t" anchorCtr="0" compatLnSpc="1"/>
              <a:p>
                <a:pPr defTabSz="902970"/>
                <a:endParaRPr lang="zh-CN" altLang="en-US" sz="1630">
                  <a:solidFill>
                    <a:srgbClr val="FFFFFF">
                      <a:lumMod val="50000"/>
                    </a:srgbClr>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18" name="椭圆 17"/>
            <p:cNvSpPr/>
            <p:nvPr/>
          </p:nvSpPr>
          <p:spPr>
            <a:xfrm>
              <a:off x="9644256" y="4580700"/>
              <a:ext cx="756000" cy="756000"/>
            </a:xfrm>
            <a:prstGeom prst="ellipse">
              <a:avLst/>
            </a:prstGeom>
            <a:noFill/>
            <a:ln w="25400" cap="flat" cmpd="sng" algn="ctr">
              <a:solidFill>
                <a:schemeClr val="bg1">
                  <a:lumMod val="65000"/>
                </a:schemeClr>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lumMod val="50000"/>
                  </a:srgbClr>
                </a:solidFill>
                <a:latin typeface="微软雅黑" panose="020B0503020204020204" pitchFamily="34" charset="-122"/>
                <a:ea typeface="微软雅黑" panose="020B0503020204020204" pitchFamily="34" charset="-122"/>
              </a:endParaRPr>
            </a:p>
          </p:txBody>
        </p:sp>
      </p:grpSp>
      <p:sp>
        <p:nvSpPr>
          <p:cNvPr id="19" name="文本框 18"/>
          <p:cNvSpPr txBox="1"/>
          <p:nvPr/>
        </p:nvSpPr>
        <p:spPr>
          <a:xfrm>
            <a:off x="4185285" y="1313180"/>
            <a:ext cx="3343275" cy="4715510"/>
          </a:xfrm>
          <a:prstGeom prst="rect">
            <a:avLst/>
          </a:prstGeom>
          <a:noFill/>
        </p:spPr>
        <p:txBody>
          <a:bodyPr wrap="square" rtlCol="0">
            <a:spAutoFit/>
          </a:bodyPr>
          <a:p>
            <a:pPr algn="just" defTabSz="902970" fontAlgn="auto">
              <a:lnSpc>
                <a:spcPct val="120000"/>
              </a:lnSpc>
            </a:pPr>
            <a:r>
              <a:rPr lang="zh-CN" altLang="en-US" sz="1780" dirty="0">
                <a:solidFill>
                  <a:srgbClr val="000000"/>
                </a:solidFill>
                <a:latin typeface="微软雅黑" panose="020B0503020204020204" pitchFamily="34" charset="-122"/>
                <a:ea typeface="微软雅黑" panose="020B0503020204020204" pitchFamily="34" charset="-122"/>
              </a:rPr>
              <a:t>Battery +Inverter Technology </a:t>
            </a:r>
            <a:endParaRPr lang="zh-CN" altLang="en-US" sz="1780" dirty="0">
              <a:solidFill>
                <a:srgbClr val="000000"/>
              </a:solidFill>
              <a:latin typeface="微软雅黑" panose="020B0503020204020204" pitchFamily="34" charset="-122"/>
              <a:ea typeface="微软雅黑" panose="020B0503020204020204" pitchFamily="34" charset="-122"/>
            </a:endParaRPr>
          </a:p>
          <a:p>
            <a:pPr algn="just" defTabSz="902970" fontAlgn="auto">
              <a:lnSpc>
                <a:spcPct val="120000"/>
              </a:lnSpc>
            </a:pPr>
            <a:r>
              <a:rPr lang="zh-CN" altLang="en-US" sz="1200" dirty="0">
                <a:solidFill>
                  <a:srgbClr val="000000"/>
                </a:solidFill>
                <a:latin typeface="微软雅黑" panose="020B0503020204020204" pitchFamily="34" charset="-122"/>
                <a:ea typeface="微软雅黑" panose="020B0503020204020204" pitchFamily="34" charset="-122"/>
              </a:rPr>
              <a:t>The built-in bidirectional inverter of the NIKOTA</a:t>
            </a:r>
            <a:r>
              <a:rPr lang="en-US" altLang="zh-CN" sz="1200" dirty="0">
                <a:solidFill>
                  <a:srgbClr val="000000"/>
                </a:solidFill>
                <a:latin typeface="微软雅黑" panose="020B0503020204020204" pitchFamily="34" charset="-122"/>
                <a:ea typeface="微软雅黑" panose="020B0503020204020204" pitchFamily="34" charset="-122"/>
              </a:rPr>
              <a:t> </a:t>
            </a:r>
            <a:r>
              <a:rPr lang="zh-CN" altLang="en-US" sz="1200" dirty="0">
                <a:solidFill>
                  <a:srgbClr val="000000"/>
                </a:solidFill>
                <a:latin typeface="微软雅黑" panose="020B0503020204020204" pitchFamily="34" charset="-122"/>
                <a:ea typeface="微软雅黑" panose="020B0503020204020204" pitchFamily="34" charset="-122"/>
              </a:rPr>
              <a:t>META-2000,</a:t>
            </a:r>
            <a:r>
              <a:rPr lang="en-US" altLang="zh-CN" sz="1200" dirty="0">
                <a:solidFill>
                  <a:srgbClr val="000000"/>
                </a:solidFill>
                <a:latin typeface="微软雅黑" panose="020B0503020204020204" pitchFamily="34" charset="-122"/>
                <a:ea typeface="微软雅黑" panose="020B0503020204020204" pitchFamily="34" charset="-122"/>
              </a:rPr>
              <a:t> </a:t>
            </a:r>
            <a:r>
              <a:rPr lang="zh-CN" altLang="en-US" sz="1200" dirty="0">
                <a:solidFill>
                  <a:srgbClr val="000000"/>
                </a:solidFill>
                <a:latin typeface="微软雅黑" panose="020B0503020204020204" pitchFamily="34" charset="-122"/>
                <a:ea typeface="微软雅黑" panose="020B0503020204020204" pitchFamily="34" charset="-122"/>
              </a:rPr>
              <a:t>it enables the Marina adapter-free</a:t>
            </a:r>
            <a:r>
              <a:rPr lang="en-US" altLang="zh-CN" sz="1200" dirty="0">
                <a:solidFill>
                  <a:srgbClr val="000000"/>
                </a:solidFill>
                <a:latin typeface="微软雅黑" panose="020B0503020204020204" pitchFamily="34" charset="-122"/>
                <a:ea typeface="微软雅黑" panose="020B0503020204020204" pitchFamily="34" charset="-122"/>
              </a:rPr>
              <a:t> </a:t>
            </a:r>
            <a:r>
              <a:rPr lang="zh-CN" altLang="en-US" sz="1200" dirty="0">
                <a:solidFill>
                  <a:srgbClr val="000000"/>
                </a:solidFill>
                <a:latin typeface="微软雅黑" panose="020B0503020204020204" pitchFamily="34" charset="-122"/>
                <a:ea typeface="微软雅黑" panose="020B0503020204020204" pitchFamily="34" charset="-122"/>
              </a:rPr>
              <a:t>fast charging technology. With this sleek, light-weight charging cable, you can power just about anything without an adapter.</a:t>
            </a:r>
            <a:endParaRPr lang="zh-CN" altLang="en-US" sz="1200" dirty="0">
              <a:solidFill>
                <a:srgbClr val="000000"/>
              </a:solidFill>
              <a:latin typeface="微软雅黑" panose="020B0503020204020204" pitchFamily="34" charset="-122"/>
              <a:ea typeface="微软雅黑" panose="020B0503020204020204" pitchFamily="34" charset="-122"/>
            </a:endParaRPr>
          </a:p>
          <a:p>
            <a:pPr defTabSz="902970">
              <a:lnSpc>
                <a:spcPct val="120000"/>
              </a:lnSpc>
            </a:pPr>
            <a:endParaRPr lang="zh-CN" altLang="en-US" sz="1780" dirty="0">
              <a:solidFill>
                <a:srgbClr val="000000"/>
              </a:solidFill>
              <a:latin typeface="微软雅黑" panose="020B0503020204020204" pitchFamily="34" charset="-122"/>
              <a:ea typeface="微软雅黑" panose="020B0503020204020204" pitchFamily="34" charset="-122"/>
            </a:endParaRPr>
          </a:p>
          <a:p>
            <a:pPr defTabSz="902970">
              <a:lnSpc>
                <a:spcPct val="120000"/>
              </a:lnSpc>
            </a:pPr>
            <a:endParaRPr lang="zh-CN" altLang="en-US" sz="1780" dirty="0">
              <a:solidFill>
                <a:srgbClr val="000000"/>
              </a:solidFill>
              <a:latin typeface="微软雅黑" panose="020B0503020204020204" pitchFamily="34" charset="-122"/>
              <a:ea typeface="微软雅黑" panose="020B0503020204020204" pitchFamily="34" charset="-122"/>
            </a:endParaRPr>
          </a:p>
          <a:p>
            <a:pPr defTabSz="902970">
              <a:lnSpc>
                <a:spcPct val="120000"/>
              </a:lnSpc>
            </a:pPr>
            <a:endParaRPr lang="zh-CN" altLang="en-US" sz="1780" dirty="0">
              <a:solidFill>
                <a:srgbClr val="000000"/>
              </a:solidFill>
              <a:latin typeface="微软雅黑" panose="020B0503020204020204" pitchFamily="34" charset="-122"/>
              <a:ea typeface="微软雅黑" panose="020B0503020204020204" pitchFamily="34" charset="-122"/>
            </a:endParaRPr>
          </a:p>
          <a:p>
            <a:pPr algn="just" defTabSz="902970">
              <a:lnSpc>
                <a:spcPct val="120000"/>
              </a:lnSpc>
            </a:pPr>
            <a:r>
              <a:rPr lang="zh-CN" altLang="en-US" sz="1780" dirty="0">
                <a:solidFill>
                  <a:srgbClr val="000000"/>
                </a:solidFill>
                <a:latin typeface="微软雅黑" panose="020B0503020204020204" pitchFamily="34" charset="-122"/>
                <a:ea typeface="微软雅黑" panose="020B0503020204020204" pitchFamily="34" charset="-122"/>
              </a:rPr>
              <a:t>Intelligent Temperature Actvated Fan </a:t>
            </a:r>
            <a:endParaRPr lang="zh-CN" altLang="en-US" sz="1780" dirty="0">
              <a:solidFill>
                <a:srgbClr val="000000"/>
              </a:solidFill>
              <a:latin typeface="微软雅黑" panose="020B0503020204020204" pitchFamily="34" charset="-122"/>
              <a:ea typeface="微软雅黑" panose="020B0503020204020204" pitchFamily="34" charset="-122"/>
            </a:endParaRPr>
          </a:p>
          <a:p>
            <a:pPr algn="just" defTabSz="902970">
              <a:lnSpc>
                <a:spcPct val="120000"/>
              </a:lnSpc>
            </a:pPr>
            <a:r>
              <a:rPr lang="zh-CN" altLang="en-US" sz="1200" dirty="0">
                <a:solidFill>
                  <a:srgbClr val="000000"/>
                </a:solidFill>
                <a:latin typeface="微软雅黑" panose="020B0503020204020204" pitchFamily="34" charset="-122"/>
                <a:ea typeface="微软雅黑" panose="020B0503020204020204" pitchFamily="34" charset="-122"/>
              </a:rPr>
              <a:t>Smart temperature control keeps the META-2000 cool,protecting the battery.6low-noise fans only start at 45 degrees Celsius. The META-2000stayed quiet overmnight when using a CPAP machine.</a:t>
            </a:r>
            <a:endParaRPr lang="zh-CN" altLang="en-US" sz="1200" dirty="0">
              <a:solidFill>
                <a:srgbClr val="000000"/>
              </a:solidFill>
              <a:latin typeface="微软雅黑" panose="020B0503020204020204" pitchFamily="34" charset="-122"/>
              <a:ea typeface="微软雅黑" panose="020B0503020204020204" pitchFamily="34" charset="-122"/>
            </a:endParaRPr>
          </a:p>
        </p:txBody>
      </p:sp>
      <p:pic>
        <p:nvPicPr>
          <p:cNvPr id="20" name="图片 19" descr="BMS功能-2"/>
          <p:cNvPicPr>
            <a:picLocks noChangeAspect="1"/>
          </p:cNvPicPr>
          <p:nvPr/>
        </p:nvPicPr>
        <p:blipFill>
          <a:blip r:embed="rId2"/>
          <a:srcRect r="58184" b="68065"/>
          <a:stretch>
            <a:fillRect/>
          </a:stretch>
        </p:blipFill>
        <p:spPr>
          <a:xfrm>
            <a:off x="534670" y="1000125"/>
            <a:ext cx="3483610" cy="2202180"/>
          </a:xfrm>
          <a:prstGeom prst="roundRect">
            <a:avLst/>
          </a:prstGeom>
        </p:spPr>
      </p:pic>
      <p:sp>
        <p:nvSpPr>
          <p:cNvPr id="21" name="文本框 20"/>
          <p:cNvSpPr txBox="1"/>
          <p:nvPr/>
        </p:nvSpPr>
        <p:spPr>
          <a:xfrm>
            <a:off x="7875905" y="5080"/>
            <a:ext cx="4316095" cy="2214880"/>
          </a:xfrm>
          <a:prstGeom prst="rect">
            <a:avLst/>
          </a:prstGeom>
          <a:solidFill>
            <a:schemeClr val="bg2">
              <a:lumMod val="50000"/>
              <a:alpha val="70000"/>
            </a:schemeClr>
          </a:solidFill>
          <a:ln>
            <a:noFill/>
          </a:ln>
        </p:spPr>
        <p:txBody>
          <a:bodyPr wrap="square" rtlCol="0">
            <a:spAutoFit/>
          </a:bodyPr>
          <a:p>
            <a:pPr algn="ctr" defTabSz="902970"/>
            <a:r>
              <a:rPr lang="zh-CN" altLang="en-US" sz="2800" b="1" dirty="0">
                <a:solidFill>
                  <a:srgbClr val="FFFFFF"/>
                </a:solidFill>
                <a:latin typeface="Arial" panose="020B0604020202020204" pitchFamily="34" charset="0"/>
                <a:ea typeface="微软雅黑" panose="020B0503020204020204" pitchFamily="34" charset="-122"/>
              </a:rPr>
              <a:t>Bidirectional </a:t>
            </a:r>
            <a:r>
              <a:rPr lang="en-US" altLang="zh-CN" sz="2800" b="1" dirty="0">
                <a:solidFill>
                  <a:srgbClr val="FFFFFF"/>
                </a:solidFill>
                <a:latin typeface="Arial" panose="020B0604020202020204" pitchFamily="34" charset="0"/>
                <a:ea typeface="微软雅黑" panose="020B0503020204020204" pitchFamily="34" charset="-122"/>
              </a:rPr>
              <a:t>I</a:t>
            </a:r>
            <a:r>
              <a:rPr lang="zh-CN" altLang="en-US" sz="2800" b="1" dirty="0">
                <a:solidFill>
                  <a:srgbClr val="FFFFFF"/>
                </a:solidFill>
                <a:latin typeface="Arial" panose="020B0604020202020204" pitchFamily="34" charset="0"/>
                <a:ea typeface="微软雅黑" panose="020B0503020204020204" pitchFamily="34" charset="-122"/>
              </a:rPr>
              <a:t>nverter</a:t>
            </a:r>
            <a:r>
              <a:rPr lang="zh-CN" altLang="en-US" sz="2800" b="1" u="sng" dirty="0">
                <a:solidFill>
                  <a:srgbClr val="FFFFFF"/>
                </a:solidFill>
                <a:latin typeface="Arial" panose="020B0604020202020204" pitchFamily="34" charset="0"/>
                <a:ea typeface="微软雅黑" panose="020B0503020204020204" pitchFamily="34" charset="-122"/>
              </a:rPr>
              <a:t> </a:t>
            </a:r>
            <a:endParaRPr lang="zh-CN" altLang="en-US" sz="2800" b="1" u="sng" dirty="0">
              <a:solidFill>
                <a:srgbClr val="FFFFFF"/>
              </a:solidFill>
              <a:latin typeface="Arial" panose="020B0604020202020204" pitchFamily="34" charset="0"/>
              <a:ea typeface="微软雅黑" panose="020B0503020204020204" pitchFamily="34" charset="-122"/>
            </a:endParaRPr>
          </a:p>
          <a:p>
            <a:pPr algn="ctr" defTabSz="902970"/>
            <a:r>
              <a:rPr lang="en-US" altLang="zh-CN" sz="2800" b="1" u="sng" dirty="0">
                <a:solidFill>
                  <a:srgbClr val="FFFFFF"/>
                </a:solidFill>
                <a:latin typeface="Arial" panose="020B0604020202020204" pitchFamily="34" charset="0"/>
                <a:ea typeface="微软雅黑" panose="020B0503020204020204" pitchFamily="34" charset="-122"/>
              </a:rPr>
              <a:t>I</a:t>
            </a:r>
            <a:r>
              <a:rPr lang="zh-CN" altLang="en-US" sz="2800" b="1" u="sng" dirty="0">
                <a:solidFill>
                  <a:srgbClr val="FFFFFF"/>
                </a:solidFill>
                <a:latin typeface="Arial" panose="020B0604020202020204" pitchFamily="34" charset="0"/>
                <a:ea typeface="微软雅黑" panose="020B0503020204020204" pitchFamily="34" charset="-122"/>
              </a:rPr>
              <a:t>ntelligent </a:t>
            </a:r>
            <a:r>
              <a:rPr lang="en-US" altLang="zh-CN" sz="2800" b="1" u="sng" dirty="0">
                <a:solidFill>
                  <a:srgbClr val="FFFFFF"/>
                </a:solidFill>
                <a:latin typeface="Arial" panose="020B0604020202020204" pitchFamily="34" charset="0"/>
                <a:ea typeface="微软雅黑" panose="020B0503020204020204" pitchFamily="34" charset="-122"/>
              </a:rPr>
              <a:t>T</a:t>
            </a:r>
            <a:r>
              <a:rPr lang="zh-CN" altLang="en-US" sz="2800" b="1" u="sng" dirty="0">
                <a:solidFill>
                  <a:srgbClr val="FFFFFF"/>
                </a:solidFill>
                <a:latin typeface="Arial" panose="020B0604020202020204" pitchFamily="34" charset="0"/>
                <a:ea typeface="微软雅黑" panose="020B0503020204020204" pitchFamily="34" charset="-122"/>
              </a:rPr>
              <a:t>emperature</a:t>
            </a:r>
            <a:r>
              <a:rPr lang="zh-CN" altLang="en-US" sz="2800" b="1" dirty="0">
                <a:solidFill>
                  <a:srgbClr val="FFFFFF"/>
                </a:solidFill>
                <a:latin typeface="Arial" panose="020B0604020202020204" pitchFamily="34" charset="0"/>
                <a:ea typeface="微软雅黑" panose="020B0503020204020204" pitchFamily="34" charset="-122"/>
              </a:rPr>
              <a:t> </a:t>
            </a:r>
            <a:r>
              <a:rPr lang="en-US" altLang="zh-CN" sz="2800" b="1" u="sng" dirty="0">
                <a:solidFill>
                  <a:srgbClr val="FFFFFF"/>
                </a:solidFill>
                <a:latin typeface="Arial" panose="020B0604020202020204" pitchFamily="34" charset="0"/>
                <a:ea typeface="微软雅黑" panose="020B0503020204020204" pitchFamily="34" charset="-122"/>
              </a:rPr>
              <a:t>C</a:t>
            </a:r>
            <a:r>
              <a:rPr lang="zh-CN" altLang="en-US" sz="2800" b="1" u="sng" dirty="0">
                <a:solidFill>
                  <a:srgbClr val="FFFFFF"/>
                </a:solidFill>
                <a:latin typeface="Arial" panose="020B0604020202020204" pitchFamily="34" charset="0"/>
                <a:ea typeface="微软雅黑" panose="020B0503020204020204" pitchFamily="34" charset="-122"/>
              </a:rPr>
              <a:t>ontrol</a:t>
            </a:r>
            <a:endParaRPr lang="zh-CN" altLang="en-US" sz="2800" b="1" u="sng" dirty="0">
              <a:solidFill>
                <a:srgbClr val="FFFFFF"/>
              </a:solidFill>
              <a:latin typeface="Arial" panose="020B0604020202020204" pitchFamily="34" charset="0"/>
              <a:ea typeface="微软雅黑" panose="020B0503020204020204" pitchFamily="34" charset="-122"/>
            </a:endParaRPr>
          </a:p>
          <a:p>
            <a:pPr algn="ctr" defTabSz="902970"/>
            <a:r>
              <a:rPr lang="en-US" altLang="zh-CN" b="1" dirty="0">
                <a:solidFill>
                  <a:srgbClr val="FFFFFF"/>
                </a:solidFill>
                <a:latin typeface="Arial" panose="020B0604020202020204" pitchFamily="34" charset="0"/>
                <a:ea typeface="微软雅黑" panose="020B0503020204020204" pitchFamily="34" charset="-122"/>
              </a:rPr>
              <a:t>I</a:t>
            </a:r>
            <a:r>
              <a:rPr lang="zh-CN" altLang="en-US" b="1" dirty="0">
                <a:solidFill>
                  <a:srgbClr val="FFFFFF"/>
                </a:solidFill>
                <a:latin typeface="Arial" panose="020B0604020202020204" pitchFamily="34" charset="0"/>
                <a:ea typeface="微软雅黑" panose="020B0503020204020204" pitchFamily="34" charset="-122"/>
              </a:rPr>
              <a:t>ntelligent transformation between</a:t>
            </a:r>
            <a:endParaRPr lang="zh-CN" altLang="en-US" b="1" dirty="0">
              <a:solidFill>
                <a:srgbClr val="FFFFFF"/>
              </a:solidFill>
              <a:latin typeface="Arial" panose="020B0604020202020204" pitchFamily="34" charset="0"/>
              <a:ea typeface="微软雅黑" panose="020B0503020204020204" pitchFamily="34" charset="-122"/>
            </a:endParaRPr>
          </a:p>
          <a:p>
            <a:pPr algn="ctr" defTabSz="902970"/>
            <a:r>
              <a:rPr lang="zh-CN" altLang="en-US" b="1" dirty="0">
                <a:solidFill>
                  <a:srgbClr val="FFFFFF"/>
                </a:solidFill>
                <a:latin typeface="Arial" panose="020B0604020202020204" pitchFamily="34" charset="0"/>
                <a:ea typeface="微软雅黑" panose="020B0503020204020204" pitchFamily="34" charset="-122"/>
              </a:rPr>
              <a:t> AC and DC to ensure the stable output of current</a:t>
            </a:r>
            <a:endParaRPr lang="zh-CN" altLang="en-US" b="1" dirty="0">
              <a:solidFill>
                <a:srgbClr val="FFFFFF"/>
              </a:solidFill>
              <a:latin typeface="Arial" panose="020B0604020202020204" pitchFamily="34" charset="0"/>
              <a:ea typeface="微软雅黑" panose="020B0503020204020204" pitchFamily="34" charset="-122"/>
            </a:endParaRPr>
          </a:p>
        </p:txBody>
      </p:sp>
      <p:pic>
        <p:nvPicPr>
          <p:cNvPr id="22" name="图片 21" descr="BMS功能-2"/>
          <p:cNvPicPr>
            <a:picLocks noChangeAspect="1"/>
          </p:cNvPicPr>
          <p:nvPr/>
        </p:nvPicPr>
        <p:blipFill>
          <a:blip r:embed="rId2"/>
          <a:srcRect t="66518" r="58184" b="-138"/>
          <a:stretch>
            <a:fillRect/>
          </a:stretch>
        </p:blipFill>
        <p:spPr>
          <a:xfrm>
            <a:off x="476885" y="3775710"/>
            <a:ext cx="3484245" cy="2318385"/>
          </a:xfrm>
          <a:prstGeom prst="roundRect">
            <a:avLst/>
          </a:prstGeom>
        </p:spPr>
      </p:pic>
      <p:sp>
        <p:nvSpPr>
          <p:cNvPr id="23" name="文本框 22"/>
          <p:cNvSpPr txBox="1"/>
          <p:nvPr/>
        </p:nvSpPr>
        <p:spPr>
          <a:xfrm>
            <a:off x="8128144" y="2759644"/>
            <a:ext cx="3836670" cy="1489075"/>
          </a:xfrm>
          <a:prstGeom prst="rect">
            <a:avLst/>
          </a:prstGeom>
          <a:solidFill>
            <a:schemeClr val="bg1">
              <a:lumMod val="50000"/>
              <a:alpha val="0"/>
            </a:schemeClr>
          </a:solidFill>
          <a:ln>
            <a:noFill/>
          </a:ln>
        </p:spPr>
        <p:txBody>
          <a:bodyPr wrap="none" rtlCol="0">
            <a:spAutoFit/>
          </a:bodyPr>
          <a:p>
            <a:pPr algn="l" defTabSz="902970">
              <a:lnSpc>
                <a:spcPct val="130000"/>
              </a:lnSpc>
            </a:pPr>
            <a:endParaRPr lang="en-US" altLang="zh-CN" sz="1400" dirty="0">
              <a:solidFill>
                <a:schemeClr val="bg1">
                  <a:lumMod val="50000"/>
                </a:schemeClr>
              </a:solidFill>
              <a:latin typeface="微软雅黑" panose="020B0503020204020204" pitchFamily="34" charset="-122"/>
              <a:ea typeface="微软雅黑" panose="020B0503020204020204" pitchFamily="34" charset="-122"/>
            </a:endParaRPr>
          </a:p>
          <a:p>
            <a:pPr marL="285750" indent="-285750" algn="l" defTabSz="902970">
              <a:lnSpc>
                <a:spcPct val="130000"/>
              </a:lnSpc>
              <a:buFont typeface="Wingdings" panose="05000000000000000000" charset="0"/>
              <a:buChar char="p"/>
            </a:pPr>
            <a:r>
              <a:rPr sz="1400" b="1" dirty="0">
                <a:solidFill>
                  <a:schemeClr val="bg1">
                    <a:lumMod val="50000"/>
                  </a:schemeClr>
                </a:solidFill>
                <a:latin typeface="微软雅黑" panose="020B0503020204020204" pitchFamily="34" charset="-122"/>
                <a:ea typeface="微软雅黑" panose="020B0503020204020204" pitchFamily="34" charset="-122"/>
                <a:sym typeface="+mn-ea"/>
              </a:rPr>
              <a:t>UL certified automotive power cell</a:t>
            </a:r>
            <a:endParaRPr sz="1400" b="1" dirty="0">
              <a:solidFill>
                <a:schemeClr val="bg1">
                  <a:lumMod val="50000"/>
                </a:schemeClr>
              </a:solidFill>
              <a:latin typeface="微软雅黑" panose="020B0503020204020204" pitchFamily="34" charset="-122"/>
              <a:ea typeface="微软雅黑" panose="020B0503020204020204" pitchFamily="34" charset="-122"/>
              <a:sym typeface="+mn-ea"/>
            </a:endParaRPr>
          </a:p>
          <a:p>
            <a:pPr marL="285750" indent="-285750" algn="l" defTabSz="902970">
              <a:lnSpc>
                <a:spcPct val="130000"/>
              </a:lnSpc>
              <a:buFont typeface="Wingdings" panose="05000000000000000000" charset="0"/>
              <a:buChar char="p"/>
            </a:pPr>
            <a:r>
              <a:rPr sz="1400" b="1" dirty="0">
                <a:solidFill>
                  <a:schemeClr val="bg1">
                    <a:lumMod val="50000"/>
                  </a:schemeClr>
                </a:solidFill>
                <a:latin typeface="微软雅黑" panose="020B0503020204020204" pitchFamily="34" charset="-122"/>
                <a:ea typeface="微软雅黑" panose="020B0503020204020204" pitchFamily="34" charset="-122"/>
                <a:sym typeface="+mn-ea"/>
              </a:rPr>
              <a:t>Class V-0 flame retardant enclosure</a:t>
            </a:r>
            <a:endParaRPr sz="1400" b="1" dirty="0">
              <a:solidFill>
                <a:schemeClr val="bg1">
                  <a:lumMod val="50000"/>
                </a:schemeClr>
              </a:solidFill>
              <a:latin typeface="微软雅黑" panose="020B0503020204020204" pitchFamily="34" charset="-122"/>
              <a:ea typeface="微软雅黑" panose="020B0503020204020204" pitchFamily="34" charset="-122"/>
              <a:sym typeface="+mn-ea"/>
            </a:endParaRPr>
          </a:p>
          <a:p>
            <a:pPr marL="285750" indent="-285750" algn="l" defTabSz="902970">
              <a:lnSpc>
                <a:spcPct val="130000"/>
              </a:lnSpc>
              <a:buFont typeface="Wingdings" panose="05000000000000000000" charset="0"/>
              <a:buChar char="p"/>
            </a:pPr>
            <a:r>
              <a:rPr sz="1400" b="1" dirty="0">
                <a:solidFill>
                  <a:schemeClr val="bg1">
                    <a:lumMod val="50000"/>
                  </a:schemeClr>
                </a:solidFill>
                <a:latin typeface="微软雅黑" panose="020B0503020204020204" pitchFamily="34" charset="-122"/>
                <a:ea typeface="微软雅黑" panose="020B0503020204020204" pitchFamily="34" charset="-122"/>
                <a:sym typeface="+mn-ea"/>
              </a:rPr>
              <a:t>6 intelligent temperature control fan</a:t>
            </a:r>
            <a:r>
              <a:rPr lang="en-US" sz="1400" b="1" dirty="0">
                <a:solidFill>
                  <a:schemeClr val="bg1">
                    <a:lumMod val="50000"/>
                  </a:schemeClr>
                </a:solidFill>
                <a:latin typeface="微软雅黑" panose="020B0503020204020204" pitchFamily="34" charset="-122"/>
                <a:ea typeface="微软雅黑" panose="020B0503020204020204" pitchFamily="34" charset="-122"/>
                <a:sym typeface="+mn-ea"/>
              </a:rPr>
              <a:t>s</a:t>
            </a:r>
            <a:endParaRPr sz="1400" b="1" dirty="0">
              <a:solidFill>
                <a:schemeClr val="bg1">
                  <a:lumMod val="50000"/>
                </a:schemeClr>
              </a:solidFill>
              <a:latin typeface="微软雅黑" panose="020B0503020204020204" pitchFamily="34" charset="-122"/>
              <a:ea typeface="微软雅黑" panose="020B0503020204020204" pitchFamily="34" charset="-122"/>
              <a:sym typeface="+mn-ea"/>
            </a:endParaRPr>
          </a:p>
          <a:p>
            <a:pPr marL="285750" indent="-285750" algn="l" defTabSz="902970">
              <a:lnSpc>
                <a:spcPct val="130000"/>
              </a:lnSpc>
              <a:buFont typeface="Wingdings" panose="05000000000000000000" charset="0"/>
              <a:buChar char="p"/>
            </a:pPr>
            <a:r>
              <a:rPr sz="1400" b="1" dirty="0">
                <a:solidFill>
                  <a:schemeClr val="bg1">
                    <a:lumMod val="50000"/>
                  </a:schemeClr>
                </a:solidFill>
                <a:latin typeface="微软雅黑" panose="020B0503020204020204" pitchFamily="34" charset="-122"/>
                <a:ea typeface="微软雅黑" panose="020B0503020204020204" pitchFamily="34" charset="-122"/>
                <a:sym typeface="+mn-ea"/>
              </a:rPr>
              <a:t>Aviation grade aluminum alloy frame</a:t>
            </a:r>
            <a:endParaRPr sz="1400" b="1" dirty="0">
              <a:solidFill>
                <a:schemeClr val="bg1">
                  <a:lumMod val="50000"/>
                </a:schemeClr>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0" y="-13823"/>
            <a:ext cx="7875922" cy="6876936"/>
          </a:xfrm>
          <a:prstGeom prst="rect">
            <a:avLst/>
          </a:prstGeom>
        </p:spPr>
      </p:pic>
      <p:pic>
        <p:nvPicPr>
          <p:cNvPr id="2" name="图片 1" descr="META-2000俯视图中性-1800x1800px-2"/>
          <p:cNvPicPr>
            <a:picLocks noChangeAspect="1"/>
          </p:cNvPicPr>
          <p:nvPr/>
        </p:nvPicPr>
        <p:blipFill>
          <a:blip r:embed="rId2"/>
          <a:stretch>
            <a:fillRect/>
          </a:stretch>
        </p:blipFill>
        <p:spPr>
          <a:xfrm>
            <a:off x="4130040" y="2140585"/>
            <a:ext cx="1629410" cy="1943735"/>
          </a:xfrm>
          <a:prstGeom prst="rect">
            <a:avLst/>
          </a:prstGeom>
        </p:spPr>
      </p:pic>
      <p:sp>
        <p:nvSpPr>
          <p:cNvPr id="5" name="矩形 4"/>
          <p:cNvSpPr/>
          <p:nvPr/>
        </p:nvSpPr>
        <p:spPr>
          <a:xfrm>
            <a:off x="7891442" y="0"/>
            <a:ext cx="4300558" cy="6858000"/>
          </a:xfrm>
          <a:prstGeom prst="rect">
            <a:avLst/>
          </a:prstGeom>
          <a:solidFill>
            <a:schemeClr val="bg1"/>
          </a:solidFill>
          <a:ln w="25400" cap="flat" cmpd="sng" algn="ctr">
            <a:no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pic>
        <p:nvPicPr>
          <p:cNvPr id="8" name="图片 7" descr="BMS功能-3"/>
          <p:cNvPicPr>
            <a:picLocks noChangeAspect="1"/>
          </p:cNvPicPr>
          <p:nvPr/>
        </p:nvPicPr>
        <p:blipFill>
          <a:blip r:embed="rId3"/>
          <a:srcRect l="28008" r="50883"/>
          <a:stretch>
            <a:fillRect/>
          </a:stretch>
        </p:blipFill>
        <p:spPr>
          <a:xfrm>
            <a:off x="9350375" y="4437380"/>
            <a:ext cx="652780" cy="2129790"/>
          </a:xfrm>
          <a:prstGeom prst="rect">
            <a:avLst/>
          </a:prstGeom>
        </p:spPr>
      </p:pic>
      <p:pic>
        <p:nvPicPr>
          <p:cNvPr id="17" name="图片 16" descr="BMS功能-3"/>
          <p:cNvPicPr>
            <a:picLocks noChangeAspect="1"/>
          </p:cNvPicPr>
          <p:nvPr/>
        </p:nvPicPr>
        <p:blipFill>
          <a:blip r:embed="rId3"/>
          <a:srcRect l="51725" r="26016"/>
          <a:stretch>
            <a:fillRect/>
          </a:stretch>
        </p:blipFill>
        <p:spPr>
          <a:xfrm>
            <a:off x="10328910" y="4427855"/>
            <a:ext cx="688340" cy="2129790"/>
          </a:xfrm>
          <a:prstGeom prst="rect">
            <a:avLst/>
          </a:prstGeom>
        </p:spPr>
      </p:pic>
      <p:pic>
        <p:nvPicPr>
          <p:cNvPr id="21" name="图片 20" descr="BMS功能-3"/>
          <p:cNvPicPr>
            <a:picLocks noChangeAspect="1"/>
          </p:cNvPicPr>
          <p:nvPr/>
        </p:nvPicPr>
        <p:blipFill>
          <a:blip r:embed="rId3"/>
          <a:srcRect l="73430" r="3449"/>
          <a:stretch>
            <a:fillRect/>
          </a:stretch>
        </p:blipFill>
        <p:spPr>
          <a:xfrm>
            <a:off x="11272520" y="4427855"/>
            <a:ext cx="715010" cy="2129790"/>
          </a:xfrm>
          <a:prstGeom prst="rect">
            <a:avLst/>
          </a:prstGeom>
        </p:spPr>
      </p:pic>
      <p:sp>
        <p:nvSpPr>
          <p:cNvPr id="24" name="文本框 23"/>
          <p:cNvSpPr txBox="1"/>
          <p:nvPr/>
        </p:nvSpPr>
        <p:spPr>
          <a:xfrm>
            <a:off x="7875922" y="-11433"/>
            <a:ext cx="4316078" cy="1553210"/>
          </a:xfrm>
          <a:prstGeom prst="rect">
            <a:avLst/>
          </a:prstGeom>
          <a:solidFill>
            <a:schemeClr val="bg2">
              <a:lumMod val="50000"/>
              <a:alpha val="70000"/>
            </a:schemeClr>
          </a:solidFill>
          <a:ln>
            <a:noFill/>
          </a:ln>
        </p:spPr>
        <p:txBody>
          <a:bodyPr wrap="square" rtlCol="0">
            <a:spAutoFit/>
          </a:bodyPr>
          <a:p>
            <a:pPr algn="ctr" defTabSz="902970"/>
            <a:r>
              <a:rPr lang="en-US" altLang="zh-CN" sz="3200" b="1" u="sng" dirty="0">
                <a:solidFill>
                  <a:srgbClr val="FFFFFF"/>
                </a:solidFill>
                <a:latin typeface="Arial" panose="020B0604020202020204" pitchFamily="34" charset="0"/>
                <a:ea typeface="微软雅黑" panose="020B0503020204020204" pitchFamily="34" charset="-122"/>
              </a:rPr>
              <a:t>Safe &amp; Durable</a:t>
            </a:r>
            <a:endParaRPr lang="en-US" altLang="zh-CN" sz="3200" b="1" u="sng" dirty="0">
              <a:solidFill>
                <a:srgbClr val="FFFFFF"/>
              </a:solidFill>
              <a:latin typeface="Arial" panose="020B0604020202020204" pitchFamily="34" charset="0"/>
              <a:ea typeface="微软雅黑" panose="020B0503020204020204" pitchFamily="34" charset="-122"/>
            </a:endParaRPr>
          </a:p>
          <a:p>
            <a:pPr algn="ctr" defTabSz="902970">
              <a:lnSpc>
                <a:spcPct val="150000"/>
              </a:lnSpc>
            </a:pPr>
            <a:r>
              <a:rPr lang="zh-CN" altLang="en-US" sz="1400" b="1" dirty="0">
                <a:solidFill>
                  <a:srgbClr val="FFFFFF"/>
                </a:solidFill>
                <a:latin typeface="Arial Regular" panose="020B0604020202020204" charset="0"/>
                <a:ea typeface="微软雅黑" panose="020B0503020204020204" pitchFamily="34" charset="-122"/>
                <a:cs typeface="Arial Regular" panose="020B0604020202020204" charset="0"/>
              </a:rPr>
              <a:t>Multiple security protection, </a:t>
            </a:r>
            <a:endParaRPr lang="zh-CN" altLang="en-US" sz="1400" b="1" dirty="0">
              <a:solidFill>
                <a:srgbClr val="FFFFFF"/>
              </a:solidFill>
              <a:latin typeface="Arial Regular" panose="020B0604020202020204" charset="0"/>
              <a:ea typeface="微软雅黑" panose="020B0503020204020204" pitchFamily="34" charset="-122"/>
              <a:cs typeface="Arial Regular" panose="020B0604020202020204" charset="0"/>
            </a:endParaRPr>
          </a:p>
          <a:p>
            <a:pPr algn="ctr" defTabSz="902970">
              <a:lnSpc>
                <a:spcPct val="150000"/>
              </a:lnSpc>
            </a:pPr>
            <a:r>
              <a:rPr lang="zh-CN" altLang="en-US" sz="1400" b="1" dirty="0">
                <a:solidFill>
                  <a:srgbClr val="FFFFFF"/>
                </a:solidFill>
                <a:latin typeface="Arial Regular" panose="020B0604020202020204" charset="0"/>
                <a:ea typeface="微软雅黑" panose="020B0503020204020204" pitchFamily="34" charset="-122"/>
                <a:cs typeface="Arial Regular" panose="020B0604020202020204" charset="0"/>
              </a:rPr>
              <a:t>UN38.3 CE certification,</a:t>
            </a:r>
            <a:endParaRPr lang="zh-CN" altLang="en-US" sz="1400" b="1" dirty="0">
              <a:solidFill>
                <a:srgbClr val="FFFFFF"/>
              </a:solidFill>
              <a:latin typeface="Arial Regular" panose="020B0604020202020204" charset="0"/>
              <a:ea typeface="微软雅黑" panose="020B0503020204020204" pitchFamily="34" charset="-122"/>
              <a:cs typeface="Arial Regular" panose="020B0604020202020204" charset="0"/>
            </a:endParaRPr>
          </a:p>
          <a:p>
            <a:pPr algn="ctr" defTabSz="902970">
              <a:lnSpc>
                <a:spcPct val="150000"/>
              </a:lnSpc>
            </a:pPr>
            <a:r>
              <a:rPr lang="en-US" altLang="zh-CN" sz="1400" b="1" dirty="0">
                <a:solidFill>
                  <a:srgbClr val="FFFFFF"/>
                </a:solidFill>
                <a:latin typeface="Arial Regular" panose="020B0604020202020204" charset="0"/>
                <a:ea typeface="微软雅黑" panose="020B0503020204020204" pitchFamily="34" charset="-122"/>
                <a:cs typeface="Arial Regular" panose="020B0604020202020204" charset="0"/>
              </a:rPr>
              <a:t>100+ quality test verification</a:t>
            </a:r>
            <a:endParaRPr lang="en-US" altLang="zh-CN" sz="1400" b="1" dirty="0">
              <a:solidFill>
                <a:srgbClr val="FFFFFF"/>
              </a:solidFill>
              <a:latin typeface="Arial Regular" panose="020B0604020202020204" charset="0"/>
              <a:ea typeface="微软雅黑" panose="020B0503020204020204" pitchFamily="34" charset="-122"/>
              <a:cs typeface="Arial Regular" panose="020B0604020202020204" charset="0"/>
            </a:endParaRPr>
          </a:p>
        </p:txBody>
      </p:sp>
      <p:grpSp>
        <p:nvGrpSpPr>
          <p:cNvPr id="25" name="组合 24"/>
          <p:cNvGrpSpPr/>
          <p:nvPr/>
        </p:nvGrpSpPr>
        <p:grpSpPr>
          <a:xfrm>
            <a:off x="8063064" y="2123159"/>
            <a:ext cx="1429385" cy="882345"/>
            <a:chOff x="6059735" y="2465633"/>
            <a:chExt cx="1575633" cy="972622"/>
          </a:xfrm>
        </p:grpSpPr>
        <p:sp>
          <p:nvSpPr>
            <p:cNvPr id="26" name="文本框 25"/>
            <p:cNvSpPr txBox="1"/>
            <p:nvPr/>
          </p:nvSpPr>
          <p:spPr>
            <a:xfrm>
              <a:off x="6059735" y="2465633"/>
              <a:ext cx="1575633" cy="716069"/>
            </a:xfrm>
            <a:prstGeom prst="rect">
              <a:avLst/>
            </a:prstGeom>
            <a:noFill/>
          </p:spPr>
          <p:txBody>
            <a:bodyPr wrap="none" rtlCol="0">
              <a:spAutoFit/>
            </a:bodyPr>
            <a:p>
              <a:pPr defTabSz="902970"/>
              <a:r>
                <a:rPr lang="en-US" altLang="zh-CN" sz="3630" b="1" i="1" dirty="0">
                  <a:solidFill>
                    <a:srgbClr val="7F7F7F"/>
                  </a:solidFill>
                  <a:latin typeface="微软雅黑" panose="020B0503020204020204" pitchFamily="34" charset="-122"/>
                  <a:ea typeface="微软雅黑" panose="020B0503020204020204" pitchFamily="34" charset="-122"/>
                </a:rPr>
                <a:t>4 </a:t>
              </a:r>
              <a:r>
                <a:rPr lang="en-US" altLang="zh-CN" sz="1270" dirty="0">
                  <a:solidFill>
                    <a:srgbClr val="7F7F7F"/>
                  </a:solidFill>
                  <a:latin typeface="微软雅黑" panose="020B0503020204020204" pitchFamily="34" charset="-122"/>
                  <a:ea typeface="微软雅黑" panose="020B0503020204020204" pitchFamily="34" charset="-122"/>
                </a:rPr>
                <a:t>safety test</a:t>
              </a:r>
              <a:endParaRPr lang="zh-CN" altLang="en-US" sz="1270" dirty="0">
                <a:solidFill>
                  <a:srgbClr val="7F7F7F"/>
                </a:solidFill>
                <a:latin typeface="微软雅黑" panose="020B0503020204020204" pitchFamily="34" charset="-122"/>
                <a:ea typeface="微软雅黑" panose="020B0503020204020204" pitchFamily="34" charset="-122"/>
              </a:endParaRPr>
            </a:p>
          </p:txBody>
        </p:sp>
        <p:sp>
          <p:nvSpPr>
            <p:cNvPr id="27" name="矩形 26"/>
            <p:cNvSpPr/>
            <p:nvPr/>
          </p:nvSpPr>
          <p:spPr>
            <a:xfrm>
              <a:off x="6183466" y="3231020"/>
              <a:ext cx="1368000" cy="72000"/>
            </a:xfrm>
            <a:prstGeom prst="rect">
              <a:avLst/>
            </a:prstGeom>
            <a:gradFill flip="none" rotWithShape="1">
              <a:gsLst>
                <a:gs pos="21000">
                  <a:srgbClr val="0070C0"/>
                </a:gs>
                <a:gs pos="77000">
                  <a:schemeClr val="accent6"/>
                </a:gs>
              </a:gsLst>
              <a:lin ang="21594000" scaled="0"/>
            </a:gradFill>
            <a:ln w="25400" cap="flat" cmpd="sng" algn="ctr">
              <a:no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lumMod val="50000"/>
                  </a:srgbClr>
                </a:solidFill>
                <a:latin typeface="微软雅黑" panose="020B0503020204020204" pitchFamily="34" charset="-122"/>
                <a:ea typeface="微软雅黑" panose="020B0503020204020204" pitchFamily="34" charset="-122"/>
              </a:endParaRPr>
            </a:p>
          </p:txBody>
        </p:sp>
        <p:sp>
          <p:nvSpPr>
            <p:cNvPr id="28" name="矩形 27"/>
            <p:cNvSpPr/>
            <p:nvPr/>
          </p:nvSpPr>
          <p:spPr>
            <a:xfrm>
              <a:off x="6174597" y="3366255"/>
              <a:ext cx="900000" cy="72000"/>
            </a:xfrm>
            <a:prstGeom prst="rect">
              <a:avLst/>
            </a:prstGeom>
            <a:gradFill flip="none" rotWithShape="1">
              <a:gsLst>
                <a:gs pos="21000">
                  <a:schemeClr val="bg2">
                    <a:lumMod val="75000"/>
                  </a:schemeClr>
                </a:gs>
                <a:gs pos="77000">
                  <a:schemeClr val="bg2">
                    <a:lumMod val="60000"/>
                    <a:lumOff val="40000"/>
                  </a:schemeClr>
                </a:gs>
              </a:gsLst>
              <a:lin ang="21594000" scaled="0"/>
              <a:tileRect/>
            </a:gradFill>
            <a:ln w="25400" cap="flat" cmpd="sng" algn="ctr">
              <a:no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lumMod val="50000"/>
                  </a:srgbClr>
                </a:solidFill>
                <a:latin typeface="微软雅黑" panose="020B0503020204020204" pitchFamily="34" charset="-122"/>
                <a:ea typeface="微软雅黑" panose="020B0503020204020204" pitchFamily="34" charset="-122"/>
              </a:endParaRPr>
            </a:p>
          </p:txBody>
        </p:sp>
      </p:grpSp>
      <p:grpSp>
        <p:nvGrpSpPr>
          <p:cNvPr id="29" name="组合 28"/>
          <p:cNvGrpSpPr/>
          <p:nvPr/>
        </p:nvGrpSpPr>
        <p:grpSpPr>
          <a:xfrm>
            <a:off x="8063063" y="3376051"/>
            <a:ext cx="2126615" cy="883319"/>
            <a:chOff x="6114128" y="5023576"/>
            <a:chExt cx="2344200" cy="973696"/>
          </a:xfrm>
        </p:grpSpPr>
        <p:sp>
          <p:nvSpPr>
            <p:cNvPr id="30" name="文本框 29"/>
            <p:cNvSpPr txBox="1"/>
            <p:nvPr/>
          </p:nvSpPr>
          <p:spPr>
            <a:xfrm>
              <a:off x="6114128" y="5023576"/>
              <a:ext cx="2344200" cy="716069"/>
            </a:xfrm>
            <a:prstGeom prst="rect">
              <a:avLst/>
            </a:prstGeom>
            <a:noFill/>
          </p:spPr>
          <p:txBody>
            <a:bodyPr wrap="none" rtlCol="0">
              <a:spAutoFit/>
            </a:bodyPr>
            <a:p>
              <a:pPr defTabSz="902970"/>
              <a:r>
                <a:rPr lang="en-US" altLang="zh-CN" sz="3630" b="1" i="1" dirty="0">
                  <a:solidFill>
                    <a:srgbClr val="7F7F7F"/>
                  </a:solidFill>
                  <a:latin typeface="微软雅黑" panose="020B0503020204020204" pitchFamily="34" charset="-122"/>
                  <a:ea typeface="微软雅黑" panose="020B0503020204020204" pitchFamily="34" charset="-122"/>
                </a:rPr>
                <a:t>8 </a:t>
              </a:r>
              <a:r>
                <a:rPr lang="en-US" altLang="zh-CN" sz="1270" dirty="0">
                  <a:solidFill>
                    <a:srgbClr val="7F7F7F"/>
                  </a:solidFill>
                  <a:latin typeface="微软雅黑" panose="020B0503020204020204" pitchFamily="34" charset="-122"/>
                  <a:ea typeface="微软雅黑" panose="020B0503020204020204" pitchFamily="34" charset="-122"/>
                </a:rPr>
                <a:t>security protect</a:t>
              </a:r>
              <a:r>
                <a:rPr lang="zh-CN" altLang="en-US" sz="1270" dirty="0">
                  <a:solidFill>
                    <a:srgbClr val="FFFFFF"/>
                  </a:solidFill>
                  <a:latin typeface="微软雅黑" panose="020B0503020204020204" pitchFamily="34" charset="-122"/>
                  <a:ea typeface="微软雅黑" panose="020B0503020204020204" pitchFamily="34" charset="-122"/>
                </a:rPr>
                <a:t>保护</a:t>
              </a:r>
              <a:endParaRPr lang="en-US" altLang="zh-CN" sz="1270" dirty="0">
                <a:solidFill>
                  <a:srgbClr val="FFFFFF"/>
                </a:solidFill>
                <a:latin typeface="微软雅黑" panose="020B0503020204020204" pitchFamily="34" charset="-122"/>
                <a:ea typeface="微软雅黑" panose="020B0503020204020204" pitchFamily="34" charset="-122"/>
              </a:endParaRPr>
            </a:p>
          </p:txBody>
        </p:sp>
        <p:sp>
          <p:nvSpPr>
            <p:cNvPr id="31" name="矩形 30"/>
            <p:cNvSpPr/>
            <p:nvPr/>
          </p:nvSpPr>
          <p:spPr>
            <a:xfrm>
              <a:off x="6236061" y="5790037"/>
              <a:ext cx="1368000" cy="72000"/>
            </a:xfrm>
            <a:prstGeom prst="rect">
              <a:avLst/>
            </a:prstGeom>
            <a:gradFill flip="none" rotWithShape="1">
              <a:gsLst>
                <a:gs pos="21000">
                  <a:srgbClr val="0070C0"/>
                </a:gs>
                <a:gs pos="77000">
                  <a:schemeClr val="accent6"/>
                </a:gs>
              </a:gsLst>
              <a:lin ang="21594000" scaled="0"/>
            </a:gradFill>
            <a:ln w="25400" cap="flat" cmpd="sng" algn="ctr">
              <a:no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lumMod val="50000"/>
                  </a:srgbClr>
                </a:solidFill>
                <a:latin typeface="微软雅黑" panose="020B0503020204020204" pitchFamily="34" charset="-122"/>
                <a:ea typeface="微软雅黑" panose="020B0503020204020204" pitchFamily="34" charset="-122"/>
              </a:endParaRPr>
            </a:p>
          </p:txBody>
        </p:sp>
        <p:sp>
          <p:nvSpPr>
            <p:cNvPr id="32" name="矩形 31"/>
            <p:cNvSpPr/>
            <p:nvPr/>
          </p:nvSpPr>
          <p:spPr>
            <a:xfrm>
              <a:off x="6227192" y="5925272"/>
              <a:ext cx="900000" cy="72000"/>
            </a:xfrm>
            <a:prstGeom prst="rect">
              <a:avLst/>
            </a:prstGeom>
            <a:gradFill flip="none" rotWithShape="1">
              <a:gsLst>
                <a:gs pos="21000">
                  <a:schemeClr val="bg2">
                    <a:lumMod val="75000"/>
                  </a:schemeClr>
                </a:gs>
                <a:gs pos="77000">
                  <a:schemeClr val="bg2">
                    <a:lumMod val="60000"/>
                    <a:lumOff val="40000"/>
                  </a:schemeClr>
                </a:gs>
              </a:gsLst>
              <a:lin ang="21594000" scaled="0"/>
              <a:tileRect/>
            </a:gradFill>
            <a:ln w="25400" cap="flat" cmpd="sng" algn="ctr">
              <a:no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lumMod val="50000"/>
                  </a:srgbClr>
                </a:solidFill>
                <a:latin typeface="微软雅黑" panose="020B0503020204020204" pitchFamily="34" charset="-122"/>
                <a:ea typeface="微软雅黑" panose="020B0503020204020204" pitchFamily="34" charset="-122"/>
              </a:endParaRPr>
            </a:p>
          </p:txBody>
        </p:sp>
      </p:grpSp>
      <p:sp>
        <p:nvSpPr>
          <p:cNvPr id="33" name="文本框 32"/>
          <p:cNvSpPr txBox="1"/>
          <p:nvPr/>
        </p:nvSpPr>
        <p:spPr>
          <a:xfrm>
            <a:off x="9542923" y="2776429"/>
            <a:ext cx="1124585" cy="314325"/>
          </a:xfrm>
          <a:prstGeom prst="rect">
            <a:avLst/>
          </a:prstGeom>
          <a:noFill/>
        </p:spPr>
        <p:txBody>
          <a:bodyPr wrap="none" rtlCol="0">
            <a:spAutoFit/>
          </a:bodyPr>
          <a:p>
            <a:pPr lvl="0" algn="l" defTabSz="902970">
              <a:buClrTx/>
              <a:buSzTx/>
              <a:buFontTx/>
            </a:pPr>
            <a:r>
              <a:rPr sz="1400" b="1" dirty="0">
                <a:solidFill>
                  <a:schemeClr val="bg1">
                    <a:lumMod val="50000"/>
                  </a:schemeClr>
                </a:solidFill>
                <a:latin typeface="Arial" panose="020B0604020202020204" pitchFamily="34" charset="0"/>
                <a:ea typeface="微软雅黑" panose="020B0503020204020204" pitchFamily="34" charset="-122"/>
                <a:sym typeface="+mn-ea"/>
              </a:rPr>
              <a:t>Crush Test</a:t>
            </a:r>
            <a:endParaRPr sz="1400" b="1" dirty="0">
              <a:solidFill>
                <a:schemeClr val="bg1">
                  <a:lumMod val="50000"/>
                </a:schemeClr>
              </a:solidFill>
              <a:latin typeface="Arial" panose="020B0604020202020204" pitchFamily="34" charset="0"/>
              <a:ea typeface="微软雅黑" panose="020B0503020204020204" pitchFamily="34" charset="-122"/>
              <a:sym typeface="+mn-ea"/>
            </a:endParaRPr>
          </a:p>
        </p:txBody>
      </p:sp>
      <p:sp>
        <p:nvSpPr>
          <p:cNvPr id="34" name="文本框 33"/>
          <p:cNvSpPr txBox="1"/>
          <p:nvPr/>
        </p:nvSpPr>
        <p:spPr>
          <a:xfrm>
            <a:off x="9414406" y="2232169"/>
            <a:ext cx="1377315" cy="306705"/>
          </a:xfrm>
          <a:prstGeom prst="rect">
            <a:avLst/>
          </a:prstGeom>
          <a:noFill/>
        </p:spPr>
        <p:txBody>
          <a:bodyPr wrap="none" rtlCol="0">
            <a:spAutoFit/>
          </a:bodyPr>
          <a:p>
            <a:pPr algn="l" defTabSz="902970"/>
            <a:r>
              <a:rPr sz="1400" b="1" dirty="0">
                <a:solidFill>
                  <a:schemeClr val="bg1">
                    <a:lumMod val="50000"/>
                  </a:schemeClr>
                </a:solidFill>
                <a:latin typeface="Arial" panose="020B0604020202020204" pitchFamily="34" charset="0"/>
                <a:ea typeface="微软雅黑" panose="020B0503020204020204" pitchFamily="34" charset="-122"/>
              </a:rPr>
              <a:t>Vibration</a:t>
            </a:r>
            <a:r>
              <a:rPr lang="zh-CN" altLang="en-US" sz="1400" dirty="0">
                <a:solidFill>
                  <a:srgbClr val="000000"/>
                </a:solidFill>
                <a:latin typeface="微软雅黑" panose="020B0503020204020204" pitchFamily="34" charset="-122"/>
                <a:ea typeface="微软雅黑" panose="020B0503020204020204" pitchFamily="34" charset="-122"/>
              </a:rPr>
              <a:t> </a:t>
            </a:r>
            <a:r>
              <a:rPr sz="1400" b="1" dirty="0">
                <a:solidFill>
                  <a:schemeClr val="bg1">
                    <a:lumMod val="50000"/>
                  </a:schemeClr>
                </a:solidFill>
                <a:latin typeface="Arial" panose="020B0604020202020204" pitchFamily="34" charset="0"/>
                <a:ea typeface="微软雅黑" panose="020B0503020204020204" pitchFamily="34" charset="-122"/>
              </a:rPr>
              <a:t>Test</a:t>
            </a:r>
            <a:endParaRPr lang="zh-CN" altLang="en-US" sz="1400" b="1" dirty="0">
              <a:solidFill>
                <a:schemeClr val="bg1">
                  <a:lumMod val="50000"/>
                </a:schemeClr>
              </a:solidFill>
              <a:latin typeface="Arial" panose="020B0604020202020204" pitchFamily="34" charset="0"/>
              <a:ea typeface="微软雅黑" panose="020B0503020204020204" pitchFamily="34" charset="-122"/>
            </a:endParaRPr>
          </a:p>
        </p:txBody>
      </p:sp>
      <p:sp>
        <p:nvSpPr>
          <p:cNvPr id="35" name="文本框 34"/>
          <p:cNvSpPr txBox="1"/>
          <p:nvPr/>
        </p:nvSpPr>
        <p:spPr>
          <a:xfrm>
            <a:off x="10827094" y="2800559"/>
            <a:ext cx="1216025" cy="314325"/>
          </a:xfrm>
          <a:prstGeom prst="rect">
            <a:avLst/>
          </a:prstGeom>
          <a:noFill/>
        </p:spPr>
        <p:txBody>
          <a:bodyPr wrap="none" rtlCol="0">
            <a:spAutoFit/>
          </a:bodyPr>
          <a:p>
            <a:pPr lvl="0" algn="l" defTabSz="902970">
              <a:buClrTx/>
              <a:buSzTx/>
              <a:buFontTx/>
            </a:pPr>
            <a:r>
              <a:rPr sz="1400" b="1" dirty="0">
                <a:solidFill>
                  <a:schemeClr val="bg1">
                    <a:lumMod val="50000"/>
                  </a:schemeClr>
                </a:solidFill>
                <a:latin typeface="Arial" panose="020B0604020202020204" pitchFamily="34" charset="0"/>
                <a:ea typeface="微软雅黑" panose="020B0503020204020204" pitchFamily="34" charset="-122"/>
                <a:sym typeface="+mn-ea"/>
              </a:rPr>
              <a:t>Impact </a:t>
            </a:r>
            <a:r>
              <a:rPr sz="1400" b="1" dirty="0">
                <a:solidFill>
                  <a:schemeClr val="bg1">
                    <a:lumMod val="50000"/>
                  </a:schemeClr>
                </a:solidFill>
                <a:latin typeface="Arial" panose="020B0604020202020204" pitchFamily="34" charset="0"/>
                <a:ea typeface="微软雅黑" panose="020B0503020204020204" pitchFamily="34" charset="-122"/>
                <a:sym typeface="+mn-ea"/>
              </a:rPr>
              <a:t>T</a:t>
            </a:r>
            <a:r>
              <a:rPr sz="1400" b="1" dirty="0">
                <a:solidFill>
                  <a:schemeClr val="bg1">
                    <a:lumMod val="50000"/>
                  </a:schemeClr>
                </a:solidFill>
                <a:latin typeface="Arial" panose="020B0604020202020204" pitchFamily="34" charset="0"/>
                <a:ea typeface="微软雅黑" panose="020B0503020204020204" pitchFamily="34" charset="-122"/>
                <a:sym typeface="+mn-ea"/>
              </a:rPr>
              <a:t>est</a:t>
            </a:r>
            <a:endParaRPr sz="1400" b="1" dirty="0">
              <a:solidFill>
                <a:schemeClr val="bg1">
                  <a:lumMod val="50000"/>
                </a:schemeClr>
              </a:solidFill>
              <a:latin typeface="Arial" panose="020B0604020202020204" pitchFamily="34" charset="0"/>
              <a:ea typeface="微软雅黑" panose="020B0503020204020204" pitchFamily="34" charset="-122"/>
              <a:sym typeface="+mn-ea"/>
            </a:endParaRPr>
          </a:p>
        </p:txBody>
      </p:sp>
      <p:sp>
        <p:nvSpPr>
          <p:cNvPr id="36" name="文本框 35"/>
          <p:cNvSpPr txBox="1"/>
          <p:nvPr/>
        </p:nvSpPr>
        <p:spPr>
          <a:xfrm>
            <a:off x="10838277" y="2230264"/>
            <a:ext cx="1036955" cy="314325"/>
          </a:xfrm>
          <a:prstGeom prst="rect">
            <a:avLst/>
          </a:prstGeom>
          <a:noFill/>
        </p:spPr>
        <p:txBody>
          <a:bodyPr wrap="none" rtlCol="0">
            <a:spAutoFit/>
          </a:bodyPr>
          <a:p>
            <a:pPr lvl="0" algn="l" defTabSz="902970">
              <a:buClrTx/>
              <a:buSzTx/>
              <a:buFontTx/>
            </a:pPr>
            <a:r>
              <a:rPr sz="1400" b="1" dirty="0">
                <a:solidFill>
                  <a:schemeClr val="bg1">
                    <a:lumMod val="50000"/>
                  </a:schemeClr>
                </a:solidFill>
                <a:latin typeface="Arial" panose="020B0604020202020204" pitchFamily="34" charset="0"/>
                <a:ea typeface="微软雅黑" panose="020B0503020204020204" pitchFamily="34" charset="-122"/>
                <a:sym typeface="+mn-ea"/>
              </a:rPr>
              <a:t>Drop Test</a:t>
            </a:r>
            <a:endParaRPr sz="1400" b="1" dirty="0">
              <a:solidFill>
                <a:schemeClr val="bg1">
                  <a:lumMod val="50000"/>
                </a:schemeClr>
              </a:solidFill>
              <a:latin typeface="Arial" panose="020B0604020202020204" pitchFamily="34" charset="0"/>
              <a:ea typeface="微软雅黑" panose="020B0503020204020204" pitchFamily="34" charset="-122"/>
              <a:sym typeface="+mn-ea"/>
            </a:endParaRPr>
          </a:p>
        </p:txBody>
      </p:sp>
      <p:cxnSp>
        <p:nvCxnSpPr>
          <p:cNvPr id="37" name="直接连接符 36"/>
          <p:cNvCxnSpPr/>
          <p:nvPr/>
        </p:nvCxnSpPr>
        <p:spPr bwMode="auto">
          <a:xfrm>
            <a:off x="9380669" y="2638607"/>
            <a:ext cx="2678001" cy="0"/>
          </a:xfrm>
          <a:prstGeom prst="line">
            <a:avLst/>
          </a:prstGeom>
          <a:ln w="9525" cap="flat" cmpd="sng" algn="ctr">
            <a:gradFill>
              <a:gsLst>
                <a:gs pos="0">
                  <a:schemeClr val="bg1"/>
                </a:gs>
                <a:gs pos="50000">
                  <a:srgbClr val="7F7F7F"/>
                </a:gs>
                <a:gs pos="100000">
                  <a:schemeClr val="bg1"/>
                </a:gs>
              </a:gsLst>
              <a:lin ang="0" scaled="0"/>
            </a:gradFill>
            <a:prstDash val="solid"/>
            <a:round/>
            <a:headEnd type="non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cxnSp>
        <p:nvCxnSpPr>
          <p:cNvPr id="38" name="直接连接符 37"/>
          <p:cNvCxnSpPr/>
          <p:nvPr/>
        </p:nvCxnSpPr>
        <p:spPr bwMode="auto">
          <a:xfrm>
            <a:off x="10761620" y="2037216"/>
            <a:ext cx="0" cy="1339000"/>
          </a:xfrm>
          <a:prstGeom prst="line">
            <a:avLst/>
          </a:prstGeom>
          <a:ln w="9525" cap="flat" cmpd="sng" algn="ctr">
            <a:gradFill>
              <a:gsLst>
                <a:gs pos="0">
                  <a:schemeClr val="bg1"/>
                </a:gs>
                <a:gs pos="55000">
                  <a:srgbClr val="7F7F7F"/>
                </a:gs>
                <a:gs pos="100000">
                  <a:schemeClr val="bg1"/>
                </a:gs>
              </a:gsLst>
              <a:lin ang="5400000" scaled="1"/>
            </a:gradFill>
            <a:prstDash val="solid"/>
            <a:round/>
            <a:headEnd type="non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grpSp>
        <p:nvGrpSpPr>
          <p:cNvPr id="39" name="组合 38"/>
          <p:cNvGrpSpPr/>
          <p:nvPr/>
        </p:nvGrpSpPr>
        <p:grpSpPr>
          <a:xfrm>
            <a:off x="8084820" y="4427855"/>
            <a:ext cx="4102100" cy="2185035"/>
            <a:chOff x="13252" y="6362"/>
            <a:chExt cx="6460" cy="3441"/>
          </a:xfrm>
        </p:grpSpPr>
        <p:pic>
          <p:nvPicPr>
            <p:cNvPr id="40" name="图片 39" descr="BMS功能-3"/>
            <p:cNvPicPr>
              <a:picLocks noChangeAspect="1"/>
            </p:cNvPicPr>
            <p:nvPr/>
          </p:nvPicPr>
          <p:blipFill>
            <a:blip r:embed="rId3"/>
            <a:srcRect r="74312"/>
            <a:stretch>
              <a:fillRect/>
            </a:stretch>
          </p:blipFill>
          <p:spPr>
            <a:xfrm>
              <a:off x="13252" y="6362"/>
              <a:ext cx="1251" cy="3354"/>
            </a:xfrm>
            <a:prstGeom prst="rect">
              <a:avLst/>
            </a:prstGeom>
          </p:spPr>
        </p:pic>
        <p:sp>
          <p:nvSpPr>
            <p:cNvPr id="41" name="文本框 40"/>
            <p:cNvSpPr txBox="1"/>
            <p:nvPr/>
          </p:nvSpPr>
          <p:spPr>
            <a:xfrm>
              <a:off x="13291" y="7493"/>
              <a:ext cx="1483" cy="608"/>
            </a:xfrm>
            <a:prstGeom prst="rect">
              <a:avLst/>
            </a:prstGeom>
            <a:noFill/>
          </p:spPr>
          <p:txBody>
            <a:bodyPr wrap="none" rtlCol="0">
              <a:spAutoFit/>
            </a:bodyPr>
            <a:p>
              <a:pPr algn="ctr" defTabSz="902970"/>
              <a:r>
                <a:rPr lang="zh-CN" altLang="en-US" sz="955" dirty="0">
                  <a:solidFill>
                    <a:srgbClr val="000000"/>
                  </a:solidFill>
                  <a:latin typeface="微软雅黑" panose="020B0503020204020204" pitchFamily="34" charset="-122"/>
                  <a:ea typeface="微软雅黑" panose="020B0503020204020204" pitchFamily="34" charset="-122"/>
                </a:rPr>
                <a:t>Short-circu</a:t>
              </a:r>
              <a:r>
                <a:rPr lang="en-US" altLang="zh-CN" sz="955" dirty="0">
                  <a:solidFill>
                    <a:srgbClr val="000000"/>
                  </a:solidFill>
                  <a:latin typeface="微软雅黑" panose="020B0503020204020204" pitchFamily="34" charset="-122"/>
                  <a:ea typeface="微软雅黑" panose="020B0503020204020204" pitchFamily="34" charset="-122"/>
                </a:rPr>
                <a:t>i</a:t>
              </a:r>
              <a:r>
                <a:rPr lang="zh-CN" altLang="en-US" sz="955" dirty="0">
                  <a:solidFill>
                    <a:srgbClr val="000000"/>
                  </a:solidFill>
                  <a:latin typeface="微软雅黑" panose="020B0503020204020204" pitchFamily="34" charset="-122"/>
                  <a:ea typeface="微软雅黑" panose="020B0503020204020204" pitchFamily="34" charset="-122"/>
                </a:rPr>
                <a:t>t </a:t>
              </a:r>
              <a:endParaRPr lang="zh-CN" altLang="en-US" sz="955" dirty="0">
                <a:solidFill>
                  <a:srgbClr val="000000"/>
                </a:solidFill>
                <a:latin typeface="微软雅黑" panose="020B0503020204020204" pitchFamily="34" charset="-122"/>
                <a:ea typeface="微软雅黑" panose="020B0503020204020204" pitchFamily="34" charset="-122"/>
              </a:endParaRPr>
            </a:p>
            <a:p>
              <a:pPr algn="ctr" defTabSz="902970"/>
              <a:r>
                <a:rPr lang="zh-CN" altLang="en-US" sz="955" dirty="0">
                  <a:solidFill>
                    <a:srgbClr val="000000"/>
                  </a:solidFill>
                  <a:latin typeface="微软雅黑" panose="020B0503020204020204" pitchFamily="34" charset="-122"/>
                  <a:ea typeface="微软雅黑" panose="020B0503020204020204" pitchFamily="34" charset="-122"/>
                </a:rPr>
                <a:t>protection</a:t>
              </a:r>
              <a:endParaRPr lang="zh-CN" altLang="en-US" sz="955" dirty="0">
                <a:solidFill>
                  <a:srgbClr val="000000"/>
                </a:solidFill>
                <a:latin typeface="微软雅黑" panose="020B0503020204020204" pitchFamily="34" charset="-122"/>
                <a:ea typeface="微软雅黑" panose="020B0503020204020204" pitchFamily="34" charset="-122"/>
              </a:endParaRPr>
            </a:p>
          </p:txBody>
        </p:sp>
        <p:sp>
          <p:nvSpPr>
            <p:cNvPr id="42" name="文本框 41"/>
            <p:cNvSpPr txBox="1"/>
            <p:nvPr/>
          </p:nvSpPr>
          <p:spPr>
            <a:xfrm>
              <a:off x="14699" y="9195"/>
              <a:ext cx="2011" cy="608"/>
            </a:xfrm>
            <a:prstGeom prst="rect">
              <a:avLst/>
            </a:prstGeom>
            <a:noFill/>
          </p:spPr>
          <p:txBody>
            <a:bodyPr wrap="none" rtlCol="0" anchor="ctr" anchorCtr="0">
              <a:spAutoFit/>
            </a:bodyPr>
            <a:p>
              <a:pPr algn="ctr" defTabSz="902970"/>
              <a:r>
                <a:rPr lang="zh-CN" altLang="en-US" sz="955" dirty="0">
                  <a:solidFill>
                    <a:srgbClr val="000000"/>
                  </a:solidFill>
                  <a:latin typeface="微软雅黑" panose="020B0503020204020204" pitchFamily="34" charset="-122"/>
                  <a:ea typeface="微软雅黑" panose="020B0503020204020204" pitchFamily="34" charset="-122"/>
                </a:rPr>
                <a:t>Over-temperature </a:t>
              </a:r>
              <a:endParaRPr lang="zh-CN" altLang="en-US" sz="955" dirty="0">
                <a:solidFill>
                  <a:srgbClr val="000000"/>
                </a:solidFill>
                <a:latin typeface="微软雅黑" panose="020B0503020204020204" pitchFamily="34" charset="-122"/>
                <a:ea typeface="微软雅黑" panose="020B0503020204020204" pitchFamily="34" charset="-122"/>
              </a:endParaRPr>
            </a:p>
            <a:p>
              <a:pPr algn="ctr" defTabSz="902970"/>
              <a:r>
                <a:rPr lang="zh-CN" altLang="en-US" sz="955" dirty="0">
                  <a:solidFill>
                    <a:srgbClr val="000000"/>
                  </a:solidFill>
                  <a:latin typeface="微软雅黑" panose="020B0503020204020204" pitchFamily="34" charset="-122"/>
                  <a:ea typeface="微软雅黑" panose="020B0503020204020204" pitchFamily="34" charset="-122"/>
                </a:rPr>
                <a:t>protection</a:t>
              </a:r>
              <a:endParaRPr lang="zh-CN" altLang="en-US" sz="955" dirty="0">
                <a:solidFill>
                  <a:srgbClr val="000000"/>
                </a:solidFill>
                <a:latin typeface="微软雅黑" panose="020B0503020204020204" pitchFamily="34" charset="-122"/>
                <a:ea typeface="微软雅黑" panose="020B0503020204020204" pitchFamily="34" charset="-122"/>
              </a:endParaRPr>
            </a:p>
          </p:txBody>
        </p:sp>
        <p:sp>
          <p:nvSpPr>
            <p:cNvPr id="44" name="文本框 43"/>
            <p:cNvSpPr txBox="1"/>
            <p:nvPr/>
          </p:nvSpPr>
          <p:spPr>
            <a:xfrm>
              <a:off x="13474" y="9195"/>
              <a:ext cx="1246" cy="608"/>
            </a:xfrm>
            <a:prstGeom prst="rect">
              <a:avLst/>
            </a:prstGeom>
            <a:noFill/>
          </p:spPr>
          <p:txBody>
            <a:bodyPr wrap="none" rtlCol="0">
              <a:spAutoFit/>
            </a:bodyPr>
            <a:p>
              <a:pPr algn="l" defTabSz="902970"/>
              <a:r>
                <a:rPr lang="zh-CN" altLang="en-US" sz="955" dirty="0">
                  <a:solidFill>
                    <a:srgbClr val="000000"/>
                  </a:solidFill>
                  <a:latin typeface="微软雅黑" panose="020B0503020204020204" pitchFamily="34" charset="-122"/>
                  <a:ea typeface="微软雅黑" panose="020B0503020204020204" pitchFamily="34" charset="-122"/>
                </a:rPr>
                <a:t>Over-load</a:t>
              </a:r>
              <a:endParaRPr lang="zh-CN" altLang="en-US" sz="955" dirty="0">
                <a:solidFill>
                  <a:srgbClr val="000000"/>
                </a:solidFill>
                <a:latin typeface="微软雅黑" panose="020B0503020204020204" pitchFamily="34" charset="-122"/>
                <a:ea typeface="微软雅黑" panose="020B0503020204020204" pitchFamily="34" charset="-122"/>
              </a:endParaRPr>
            </a:p>
            <a:p>
              <a:pPr algn="l" defTabSz="902970"/>
              <a:r>
                <a:rPr lang="zh-CN" altLang="en-US" sz="955" dirty="0">
                  <a:solidFill>
                    <a:srgbClr val="000000"/>
                  </a:solidFill>
                  <a:latin typeface="微软雅黑" panose="020B0503020204020204" pitchFamily="34" charset="-122"/>
                  <a:ea typeface="微软雅黑" panose="020B0503020204020204" pitchFamily="34" charset="-122"/>
                </a:rPr>
                <a:t>protection</a:t>
              </a:r>
              <a:endParaRPr lang="zh-CN" altLang="en-US" sz="955" dirty="0">
                <a:solidFill>
                  <a:srgbClr val="000000"/>
                </a:solidFill>
                <a:latin typeface="微软雅黑" panose="020B0503020204020204" pitchFamily="34" charset="-122"/>
                <a:ea typeface="微软雅黑" panose="020B0503020204020204" pitchFamily="34" charset="-122"/>
              </a:endParaRPr>
            </a:p>
          </p:txBody>
        </p:sp>
        <p:sp>
          <p:nvSpPr>
            <p:cNvPr id="45" name="文本框 44"/>
            <p:cNvSpPr txBox="1"/>
            <p:nvPr/>
          </p:nvSpPr>
          <p:spPr>
            <a:xfrm>
              <a:off x="16581" y="9195"/>
              <a:ext cx="1435" cy="608"/>
            </a:xfrm>
            <a:prstGeom prst="rect">
              <a:avLst/>
            </a:prstGeom>
            <a:noFill/>
          </p:spPr>
          <p:txBody>
            <a:bodyPr wrap="none" rtlCol="0">
              <a:spAutoFit/>
            </a:bodyPr>
            <a:p>
              <a:pPr algn="ctr" defTabSz="902970"/>
              <a:r>
                <a:rPr lang="zh-CN" altLang="en-US" sz="955" dirty="0">
                  <a:solidFill>
                    <a:srgbClr val="000000"/>
                  </a:solidFill>
                  <a:latin typeface="微软雅黑" panose="020B0503020204020204" pitchFamily="34" charset="-122"/>
                  <a:ea typeface="微软雅黑" panose="020B0503020204020204" pitchFamily="34" charset="-122"/>
                </a:rPr>
                <a:t>Over-charge</a:t>
              </a:r>
              <a:endParaRPr lang="zh-CN" altLang="en-US" sz="955" dirty="0">
                <a:solidFill>
                  <a:srgbClr val="000000"/>
                </a:solidFill>
                <a:latin typeface="微软雅黑" panose="020B0503020204020204" pitchFamily="34" charset="-122"/>
                <a:ea typeface="微软雅黑" panose="020B0503020204020204" pitchFamily="34" charset="-122"/>
              </a:endParaRPr>
            </a:p>
            <a:p>
              <a:pPr algn="ctr" defTabSz="902970"/>
              <a:r>
                <a:rPr lang="zh-CN" altLang="en-US" sz="955" dirty="0">
                  <a:solidFill>
                    <a:srgbClr val="000000"/>
                  </a:solidFill>
                  <a:latin typeface="微软雅黑" panose="020B0503020204020204" pitchFamily="34" charset="-122"/>
                  <a:ea typeface="微软雅黑" panose="020B0503020204020204" pitchFamily="34" charset="-122"/>
                </a:rPr>
                <a:t>protection</a:t>
              </a:r>
              <a:endParaRPr lang="zh-CN" altLang="en-US" sz="955" dirty="0">
                <a:solidFill>
                  <a:srgbClr val="000000"/>
                </a:solidFill>
                <a:latin typeface="微软雅黑" panose="020B0503020204020204" pitchFamily="34" charset="-122"/>
                <a:ea typeface="微软雅黑" panose="020B0503020204020204" pitchFamily="34" charset="-122"/>
              </a:endParaRPr>
            </a:p>
          </p:txBody>
        </p:sp>
        <p:sp>
          <p:nvSpPr>
            <p:cNvPr id="46" name="文本框 45"/>
            <p:cNvSpPr txBox="1"/>
            <p:nvPr/>
          </p:nvSpPr>
          <p:spPr>
            <a:xfrm>
              <a:off x="17957" y="9195"/>
              <a:ext cx="1755" cy="608"/>
            </a:xfrm>
            <a:prstGeom prst="rect">
              <a:avLst/>
            </a:prstGeom>
            <a:noFill/>
          </p:spPr>
          <p:txBody>
            <a:bodyPr wrap="none" rtlCol="0">
              <a:spAutoFit/>
            </a:bodyPr>
            <a:p>
              <a:pPr algn="ctr" defTabSz="902970"/>
              <a:r>
                <a:rPr lang="zh-CN" altLang="en-US" sz="955" dirty="0">
                  <a:solidFill>
                    <a:srgbClr val="000000"/>
                  </a:solidFill>
                  <a:latin typeface="微软雅黑" panose="020B0503020204020204" pitchFamily="34" charset="-122"/>
                  <a:ea typeface="微软雅黑" panose="020B0503020204020204" pitchFamily="34" charset="-122"/>
                </a:rPr>
                <a:t>Over-discharge </a:t>
              </a:r>
              <a:endParaRPr lang="zh-CN" altLang="en-US" sz="955" dirty="0">
                <a:solidFill>
                  <a:srgbClr val="000000"/>
                </a:solidFill>
                <a:latin typeface="微软雅黑" panose="020B0503020204020204" pitchFamily="34" charset="-122"/>
                <a:ea typeface="微软雅黑" panose="020B0503020204020204" pitchFamily="34" charset="-122"/>
              </a:endParaRPr>
            </a:p>
            <a:p>
              <a:pPr algn="ctr" defTabSz="902970"/>
              <a:r>
                <a:rPr lang="zh-CN" altLang="en-US" sz="955" dirty="0">
                  <a:solidFill>
                    <a:srgbClr val="000000"/>
                  </a:solidFill>
                  <a:latin typeface="微软雅黑" panose="020B0503020204020204" pitchFamily="34" charset="-122"/>
                  <a:ea typeface="微软雅黑" panose="020B0503020204020204" pitchFamily="34" charset="-122"/>
                </a:rPr>
                <a:t>protection</a:t>
              </a:r>
              <a:endParaRPr lang="zh-CN" altLang="en-US" sz="955" dirty="0">
                <a:solidFill>
                  <a:srgbClr val="000000"/>
                </a:solidFill>
                <a:latin typeface="微软雅黑" panose="020B0503020204020204" pitchFamily="34" charset="-122"/>
                <a:ea typeface="微软雅黑" panose="020B0503020204020204" pitchFamily="34" charset="-122"/>
              </a:endParaRPr>
            </a:p>
          </p:txBody>
        </p:sp>
        <p:sp>
          <p:nvSpPr>
            <p:cNvPr id="47" name="文本框 46"/>
            <p:cNvSpPr txBox="1"/>
            <p:nvPr/>
          </p:nvSpPr>
          <p:spPr>
            <a:xfrm>
              <a:off x="14952" y="7493"/>
              <a:ext cx="1469" cy="608"/>
            </a:xfrm>
            <a:prstGeom prst="rect">
              <a:avLst/>
            </a:prstGeom>
            <a:noFill/>
          </p:spPr>
          <p:txBody>
            <a:bodyPr wrap="none" rtlCol="0" anchor="ctr" anchorCtr="0">
              <a:spAutoFit/>
            </a:bodyPr>
            <a:p>
              <a:pPr algn="ctr" defTabSz="902970"/>
              <a:r>
                <a:rPr lang="zh-CN" altLang="en-US" sz="955" dirty="0">
                  <a:solidFill>
                    <a:srgbClr val="000000"/>
                  </a:solidFill>
                  <a:latin typeface="微软雅黑" panose="020B0503020204020204" pitchFamily="34" charset="-122"/>
                  <a:ea typeface="微软雅黑" panose="020B0503020204020204" pitchFamily="34" charset="-122"/>
                </a:rPr>
                <a:t>Over-current</a:t>
              </a:r>
              <a:endParaRPr lang="zh-CN" altLang="en-US" sz="955" dirty="0">
                <a:solidFill>
                  <a:srgbClr val="000000"/>
                </a:solidFill>
                <a:latin typeface="微软雅黑" panose="020B0503020204020204" pitchFamily="34" charset="-122"/>
                <a:ea typeface="微软雅黑" panose="020B0503020204020204" pitchFamily="34" charset="-122"/>
              </a:endParaRPr>
            </a:p>
            <a:p>
              <a:pPr algn="ctr" defTabSz="902970"/>
              <a:r>
                <a:rPr lang="zh-CN" altLang="en-US" sz="955" dirty="0">
                  <a:solidFill>
                    <a:srgbClr val="000000"/>
                  </a:solidFill>
                  <a:latin typeface="微软雅黑" panose="020B0503020204020204" pitchFamily="34" charset="-122"/>
                  <a:ea typeface="微软雅黑" panose="020B0503020204020204" pitchFamily="34" charset="-122"/>
                </a:rPr>
                <a:t>protection</a:t>
              </a:r>
              <a:endParaRPr lang="zh-CN" altLang="en-US" sz="955" dirty="0">
                <a:solidFill>
                  <a:srgbClr val="000000"/>
                </a:solidFill>
                <a:latin typeface="微软雅黑" panose="020B0503020204020204" pitchFamily="34" charset="-122"/>
                <a:ea typeface="微软雅黑" panose="020B0503020204020204" pitchFamily="34" charset="-122"/>
              </a:endParaRPr>
            </a:p>
          </p:txBody>
        </p:sp>
        <p:sp>
          <p:nvSpPr>
            <p:cNvPr id="48" name="文本框 47"/>
            <p:cNvSpPr txBox="1"/>
            <p:nvPr/>
          </p:nvSpPr>
          <p:spPr>
            <a:xfrm>
              <a:off x="16487" y="7494"/>
              <a:ext cx="1494" cy="608"/>
            </a:xfrm>
            <a:prstGeom prst="rect">
              <a:avLst/>
            </a:prstGeom>
            <a:noFill/>
          </p:spPr>
          <p:txBody>
            <a:bodyPr wrap="none" rtlCol="0">
              <a:spAutoFit/>
            </a:bodyPr>
            <a:p>
              <a:pPr algn="l" defTabSz="902970"/>
              <a:r>
                <a:rPr lang="zh-CN" altLang="en-US" sz="955" dirty="0">
                  <a:solidFill>
                    <a:srgbClr val="000000"/>
                  </a:solidFill>
                  <a:latin typeface="微软雅黑" panose="020B0503020204020204" pitchFamily="34" charset="-122"/>
                  <a:ea typeface="微软雅黑" panose="020B0503020204020204" pitchFamily="34" charset="-122"/>
                </a:rPr>
                <a:t>Over-voltage</a:t>
              </a:r>
              <a:endParaRPr lang="zh-CN" altLang="en-US" sz="955" dirty="0">
                <a:solidFill>
                  <a:srgbClr val="000000"/>
                </a:solidFill>
                <a:latin typeface="微软雅黑" panose="020B0503020204020204" pitchFamily="34" charset="-122"/>
                <a:ea typeface="微软雅黑" panose="020B0503020204020204" pitchFamily="34" charset="-122"/>
              </a:endParaRPr>
            </a:p>
            <a:p>
              <a:pPr algn="ctr" defTabSz="902970"/>
              <a:r>
                <a:rPr lang="zh-CN" altLang="en-US" sz="955" dirty="0">
                  <a:solidFill>
                    <a:srgbClr val="000000"/>
                  </a:solidFill>
                  <a:latin typeface="微软雅黑" panose="020B0503020204020204" pitchFamily="34" charset="-122"/>
                  <a:ea typeface="微软雅黑" panose="020B0503020204020204" pitchFamily="34" charset="-122"/>
                </a:rPr>
                <a:t>protection</a:t>
              </a:r>
              <a:endParaRPr lang="zh-CN" altLang="en-US" sz="955" dirty="0">
                <a:solidFill>
                  <a:srgbClr val="000000"/>
                </a:solidFill>
                <a:latin typeface="微软雅黑" panose="020B0503020204020204" pitchFamily="34" charset="-122"/>
                <a:ea typeface="微软雅黑" panose="020B0503020204020204" pitchFamily="34" charset="-122"/>
              </a:endParaRPr>
            </a:p>
          </p:txBody>
        </p:sp>
        <p:sp>
          <p:nvSpPr>
            <p:cNvPr id="49" name="文本框 48"/>
            <p:cNvSpPr txBox="1"/>
            <p:nvPr/>
          </p:nvSpPr>
          <p:spPr>
            <a:xfrm>
              <a:off x="18077" y="7494"/>
              <a:ext cx="1428" cy="608"/>
            </a:xfrm>
            <a:prstGeom prst="rect">
              <a:avLst/>
            </a:prstGeom>
            <a:noFill/>
          </p:spPr>
          <p:txBody>
            <a:bodyPr wrap="none" rtlCol="0">
              <a:spAutoFit/>
            </a:bodyPr>
            <a:p>
              <a:pPr algn="l" defTabSz="902970"/>
              <a:r>
                <a:rPr lang="zh-CN" altLang="en-US" sz="955" dirty="0">
                  <a:solidFill>
                    <a:srgbClr val="000000"/>
                  </a:solidFill>
                  <a:latin typeface="微软雅黑" panose="020B0503020204020204" pitchFamily="34" charset="-122"/>
                  <a:ea typeface="微软雅黑" panose="020B0503020204020204" pitchFamily="34" charset="-122"/>
                </a:rPr>
                <a:t>Low-voltage</a:t>
              </a:r>
              <a:endParaRPr lang="zh-CN" altLang="en-US" sz="955" dirty="0">
                <a:solidFill>
                  <a:srgbClr val="000000"/>
                </a:solidFill>
                <a:latin typeface="微软雅黑" panose="020B0503020204020204" pitchFamily="34" charset="-122"/>
                <a:ea typeface="微软雅黑" panose="020B0503020204020204" pitchFamily="34" charset="-122"/>
              </a:endParaRPr>
            </a:p>
            <a:p>
              <a:pPr algn="ctr" defTabSz="902970"/>
              <a:r>
                <a:rPr lang="zh-CN" altLang="en-US" sz="955" dirty="0">
                  <a:solidFill>
                    <a:srgbClr val="000000"/>
                  </a:solidFill>
                  <a:latin typeface="微软雅黑" panose="020B0503020204020204" pitchFamily="34" charset="-122"/>
                  <a:ea typeface="微软雅黑" panose="020B0503020204020204" pitchFamily="34" charset="-122"/>
                </a:rPr>
                <a:t>protection</a:t>
              </a:r>
              <a:endParaRPr lang="zh-CN" altLang="en-US" sz="955" dirty="0">
                <a:solidFill>
                  <a:srgbClr val="000000"/>
                </a:solidFill>
                <a:latin typeface="微软雅黑" panose="020B0503020204020204" pitchFamily="34" charset="-122"/>
                <a:ea typeface="微软雅黑" panose="020B0503020204020204" pitchFamily="34" charset="-122"/>
              </a:endParaRPr>
            </a:p>
          </p:txBody>
        </p:sp>
      </p:gr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未标题-3"/>
          <p:cNvPicPr>
            <a:picLocks noChangeAspect="1"/>
          </p:cNvPicPr>
          <p:nvPr/>
        </p:nvPicPr>
        <p:blipFill>
          <a:blip r:embed="rId1"/>
          <a:srcRect l="121" t="14784" b="24474"/>
          <a:stretch>
            <a:fillRect/>
          </a:stretch>
        </p:blipFill>
        <p:spPr>
          <a:xfrm>
            <a:off x="9525" y="8890"/>
            <a:ext cx="7675245" cy="6851015"/>
          </a:xfrm>
          <a:prstGeom prst="rect">
            <a:avLst/>
          </a:prstGeom>
        </p:spPr>
      </p:pic>
      <p:sp>
        <p:nvSpPr>
          <p:cNvPr id="3" name="文本框 2"/>
          <p:cNvSpPr txBox="1"/>
          <p:nvPr/>
        </p:nvSpPr>
        <p:spPr>
          <a:xfrm>
            <a:off x="7685405" y="9525"/>
            <a:ext cx="4506595" cy="1115695"/>
          </a:xfrm>
          <a:prstGeom prst="rect">
            <a:avLst/>
          </a:prstGeom>
          <a:solidFill>
            <a:schemeClr val="bg1">
              <a:lumMod val="50000"/>
            </a:schemeClr>
          </a:solidFill>
          <a:ln>
            <a:noFill/>
          </a:ln>
        </p:spPr>
        <p:txBody>
          <a:bodyPr wrap="square" rtlCol="0">
            <a:spAutoFit/>
          </a:bodyPr>
          <a:p>
            <a:pPr algn="ctr" defTabSz="902970"/>
            <a:endParaRPr lang="zh-CN" altLang="en-US" sz="1000" b="1" u="sng" dirty="0">
              <a:solidFill>
                <a:srgbClr val="FFFFFF"/>
              </a:solidFill>
              <a:latin typeface="Arial" panose="020B0604020202020204" pitchFamily="34" charset="0"/>
              <a:ea typeface="微软雅黑" panose="020B0503020204020204" pitchFamily="34" charset="-122"/>
            </a:endParaRPr>
          </a:p>
          <a:p>
            <a:pPr algn="ctr" defTabSz="902970"/>
            <a:r>
              <a:rPr lang="zh-CN" altLang="en-US" sz="3200" b="1" u="sng" dirty="0">
                <a:solidFill>
                  <a:srgbClr val="FFFFFF"/>
                </a:solidFill>
                <a:latin typeface="Arial" panose="020B0604020202020204" pitchFamily="34" charset="0"/>
                <a:ea typeface="微软雅黑" panose="020B0503020204020204" pitchFamily="34" charset="-122"/>
              </a:rPr>
              <a:t>9 </a:t>
            </a:r>
            <a:r>
              <a:rPr lang="en-US" altLang="zh-CN" sz="3200" b="1" u="sng" dirty="0">
                <a:solidFill>
                  <a:srgbClr val="FFFFFF"/>
                </a:solidFill>
                <a:latin typeface="Arial" panose="020B0604020202020204" pitchFamily="34" charset="0"/>
                <a:ea typeface="微软雅黑" panose="020B0503020204020204" pitchFamily="34" charset="-122"/>
              </a:rPr>
              <a:t>Q</a:t>
            </a:r>
            <a:r>
              <a:rPr lang="zh-CN" altLang="en-US" sz="3200" b="1" u="sng" dirty="0">
                <a:solidFill>
                  <a:srgbClr val="FFFFFF"/>
                </a:solidFill>
                <a:latin typeface="Arial" panose="020B0604020202020204" pitchFamily="34" charset="0"/>
                <a:ea typeface="微软雅黑" panose="020B0503020204020204" pitchFamily="34" charset="-122"/>
              </a:rPr>
              <a:t>uality </a:t>
            </a:r>
            <a:r>
              <a:rPr lang="en-US" altLang="zh-CN" sz="3200" b="1" u="sng" dirty="0">
                <a:solidFill>
                  <a:srgbClr val="FFFFFF"/>
                </a:solidFill>
                <a:latin typeface="Arial" panose="020B0604020202020204" pitchFamily="34" charset="0"/>
                <a:ea typeface="微软雅黑" panose="020B0503020204020204" pitchFamily="34" charset="-122"/>
              </a:rPr>
              <a:t>I</a:t>
            </a:r>
            <a:r>
              <a:rPr lang="zh-CN" altLang="en-US" sz="3200" b="1" u="sng" dirty="0">
                <a:solidFill>
                  <a:srgbClr val="FFFFFF"/>
                </a:solidFill>
                <a:latin typeface="Arial" panose="020B0604020202020204" pitchFamily="34" charset="0"/>
                <a:ea typeface="微软雅黑" panose="020B0503020204020204" pitchFamily="34" charset="-122"/>
              </a:rPr>
              <a:t>nspection </a:t>
            </a:r>
            <a:endParaRPr lang="zh-CN" altLang="en-US" sz="3200" b="1" u="sng" dirty="0">
              <a:solidFill>
                <a:srgbClr val="FFFFFF"/>
              </a:solidFill>
              <a:latin typeface="Arial" panose="020B0604020202020204" pitchFamily="34" charset="0"/>
              <a:ea typeface="微软雅黑" panose="020B0503020204020204" pitchFamily="34" charset="-122"/>
            </a:endParaRPr>
          </a:p>
          <a:p>
            <a:pPr algn="ctr" defTabSz="902970">
              <a:lnSpc>
                <a:spcPct val="150000"/>
              </a:lnSpc>
            </a:pPr>
            <a:r>
              <a:rPr lang="zh-CN" altLang="en-US" sz="1635" b="1" dirty="0">
                <a:solidFill>
                  <a:srgbClr val="FFFFFF"/>
                </a:solidFill>
                <a:latin typeface="Arial" panose="020B0604020202020204" pitchFamily="34" charset="0"/>
                <a:ea typeface="微软雅黑" panose="020B0503020204020204" pitchFamily="34" charset="-122"/>
              </a:rPr>
              <a:t>Strict process makes you feel </a:t>
            </a:r>
            <a:r>
              <a:rPr lang="en-US" altLang="zh-CN" sz="1635" b="1" dirty="0">
                <a:solidFill>
                  <a:srgbClr val="FFFFFF"/>
                </a:solidFill>
                <a:latin typeface="Arial" panose="020B0604020202020204" pitchFamily="34" charset="0"/>
                <a:ea typeface="微软雅黑" panose="020B0503020204020204" pitchFamily="34" charset="-122"/>
              </a:rPr>
              <a:t>safe</a:t>
            </a:r>
            <a:endParaRPr lang="en-US" altLang="zh-CN" sz="1635" b="1" dirty="0">
              <a:solidFill>
                <a:srgbClr val="FFFFFF"/>
              </a:solidFill>
              <a:latin typeface="Arial" panose="020B0604020202020204" pitchFamily="34" charset="0"/>
              <a:ea typeface="微软雅黑" panose="020B0503020204020204" pitchFamily="34" charset="-122"/>
            </a:endParaRPr>
          </a:p>
        </p:txBody>
      </p:sp>
      <p:grpSp>
        <p:nvGrpSpPr>
          <p:cNvPr id="4" name="组合 3"/>
          <p:cNvGrpSpPr/>
          <p:nvPr/>
        </p:nvGrpSpPr>
        <p:grpSpPr>
          <a:xfrm>
            <a:off x="8267618" y="1733597"/>
            <a:ext cx="783805" cy="783805"/>
            <a:chOff x="2073537" y="3635301"/>
            <a:chExt cx="792000" cy="792000"/>
          </a:xfrm>
        </p:grpSpPr>
        <p:sp>
          <p:nvSpPr>
            <p:cNvPr id="7" name="椭圆 6"/>
            <p:cNvSpPr/>
            <p:nvPr/>
          </p:nvSpPr>
          <p:spPr>
            <a:xfrm>
              <a:off x="2073537" y="3635301"/>
              <a:ext cx="792000" cy="792000"/>
            </a:xfrm>
            <a:prstGeom prst="ellipse">
              <a:avLst/>
            </a:prstGeom>
            <a:noFill/>
            <a:ln w="12700" cap="flat" cmpd="sng" algn="ctr">
              <a:solidFill>
                <a:schemeClr val="bg1">
                  <a:lumMod val="50000"/>
                </a:schemeClr>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2156884" y="3844267"/>
              <a:ext cx="617454" cy="375396"/>
            </a:xfrm>
            <a:prstGeom prst="rect">
              <a:avLst/>
            </a:prstGeom>
            <a:noFill/>
            <a:ln>
              <a:solidFill>
                <a:schemeClr val="bg1"/>
              </a:solidFill>
            </a:ln>
          </p:spPr>
          <p:txBody>
            <a:bodyPr wrap="none" rtlCol="0">
              <a:spAutoFit/>
            </a:bodyPr>
            <a:p>
              <a:pPr defTabSz="902970"/>
              <a:r>
                <a:rPr lang="en-US" altLang="zh-CN" sz="1815" b="1" dirty="0">
                  <a:solidFill>
                    <a:srgbClr val="FFFFFF">
                      <a:lumMod val="50000"/>
                    </a:srgbClr>
                  </a:solidFill>
                  <a:latin typeface="微软雅黑" panose="020B0503020204020204" pitchFamily="34" charset="-122"/>
                  <a:ea typeface="微软雅黑" panose="020B0503020204020204" pitchFamily="34" charset="-122"/>
                </a:rPr>
                <a:t>IQC</a:t>
              </a:r>
              <a:endParaRPr lang="zh-CN" altLang="en-US" sz="1815" b="1" dirty="0">
                <a:solidFill>
                  <a:srgbClr val="FFFFFF">
                    <a:lumMod val="50000"/>
                  </a:srgbClr>
                </a:solidFill>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8267619" y="3433819"/>
            <a:ext cx="814647" cy="783805"/>
            <a:chOff x="2043900" y="5148150"/>
            <a:chExt cx="897997" cy="864000"/>
          </a:xfrm>
        </p:grpSpPr>
        <p:sp>
          <p:nvSpPr>
            <p:cNvPr id="11" name="椭圆 10"/>
            <p:cNvSpPr/>
            <p:nvPr/>
          </p:nvSpPr>
          <p:spPr>
            <a:xfrm>
              <a:off x="2060344" y="5148150"/>
              <a:ext cx="864000" cy="864000"/>
            </a:xfrm>
            <a:prstGeom prst="ellipse">
              <a:avLst/>
            </a:prstGeom>
            <a:noFill/>
            <a:ln w="12700" cap="flat" cmpd="sng" algn="ctr">
              <a:solidFill>
                <a:srgbClr val="7F7F7F"/>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2043900" y="5395216"/>
              <a:ext cx="897997" cy="403375"/>
            </a:xfrm>
            <a:prstGeom prst="rect">
              <a:avLst/>
            </a:prstGeom>
            <a:noFill/>
          </p:spPr>
          <p:txBody>
            <a:bodyPr wrap="none" rtlCol="0">
              <a:spAutoFit/>
            </a:bodyPr>
            <a:p>
              <a:pPr defTabSz="902970"/>
              <a:r>
                <a:rPr lang="en-US" altLang="zh-CN" sz="1780" b="1" dirty="0">
                  <a:solidFill>
                    <a:srgbClr val="FFFFFF">
                      <a:lumMod val="50000"/>
                    </a:srgbClr>
                  </a:solidFill>
                  <a:latin typeface="微软雅黑" panose="020B0503020204020204" pitchFamily="34" charset="-122"/>
                  <a:ea typeface="微软雅黑" panose="020B0503020204020204" pitchFamily="34" charset="-122"/>
                </a:rPr>
                <a:t>PCBA</a:t>
              </a:r>
              <a:endParaRPr lang="zh-CN" altLang="en-US" sz="1780" b="1" dirty="0">
                <a:solidFill>
                  <a:srgbClr val="FFFFFF">
                    <a:lumMod val="50000"/>
                  </a:srgbClr>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11041749" y="5131797"/>
            <a:ext cx="718488" cy="718488"/>
            <a:chOff x="2073537" y="3635301"/>
            <a:chExt cx="792000" cy="792000"/>
          </a:xfrm>
        </p:grpSpPr>
        <p:sp>
          <p:nvSpPr>
            <p:cNvPr id="14" name="椭圆 13"/>
            <p:cNvSpPr/>
            <p:nvPr/>
          </p:nvSpPr>
          <p:spPr>
            <a:xfrm>
              <a:off x="2073537" y="3635301"/>
              <a:ext cx="792000" cy="792000"/>
            </a:xfrm>
            <a:prstGeom prst="ellipse">
              <a:avLst/>
            </a:prstGeom>
            <a:noFill/>
            <a:ln w="12700" cap="flat" cmpd="sng" algn="ctr">
              <a:solidFill>
                <a:schemeClr val="bg1">
                  <a:lumMod val="50000"/>
                </a:schemeClr>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2189356" y="3844267"/>
              <a:ext cx="594636" cy="403374"/>
            </a:xfrm>
            <a:prstGeom prst="rect">
              <a:avLst/>
            </a:prstGeom>
            <a:noFill/>
          </p:spPr>
          <p:txBody>
            <a:bodyPr wrap="none" rtlCol="0">
              <a:spAutoFit/>
            </a:bodyPr>
            <a:p>
              <a:pPr defTabSz="902970"/>
              <a:r>
                <a:rPr lang="en-US" altLang="zh-CN" sz="1780" b="1" dirty="0">
                  <a:solidFill>
                    <a:srgbClr val="FFFFFF">
                      <a:lumMod val="50000"/>
                    </a:srgbClr>
                  </a:solidFill>
                  <a:latin typeface="微软雅黑" panose="020B0503020204020204" pitchFamily="34" charset="-122"/>
                  <a:ea typeface="微软雅黑" panose="020B0503020204020204" pitchFamily="34" charset="-122"/>
                </a:rPr>
                <a:t>QA</a:t>
              </a:r>
              <a:endParaRPr lang="zh-CN" altLang="en-US" sz="1780" b="1" dirty="0">
                <a:solidFill>
                  <a:srgbClr val="FFFFFF">
                    <a:lumMod val="50000"/>
                  </a:srgbClr>
                </a:solidFill>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9645368" y="1733597"/>
            <a:ext cx="783805" cy="783805"/>
            <a:chOff x="4951308" y="3632675"/>
            <a:chExt cx="864000" cy="864000"/>
          </a:xfrm>
        </p:grpSpPr>
        <p:grpSp>
          <p:nvGrpSpPr>
            <p:cNvPr id="17" name="组合 16"/>
            <p:cNvGrpSpPr/>
            <p:nvPr/>
          </p:nvGrpSpPr>
          <p:grpSpPr>
            <a:xfrm>
              <a:off x="5027032" y="3750867"/>
              <a:ext cx="694754" cy="623981"/>
              <a:chOff x="4041712" y="5237320"/>
              <a:chExt cx="2315575" cy="2317499"/>
            </a:xfrm>
          </p:grpSpPr>
          <p:sp>
            <p:nvSpPr>
              <p:cNvPr id="18" name="圆角矩形 17"/>
              <p:cNvSpPr/>
              <p:nvPr/>
            </p:nvSpPr>
            <p:spPr>
              <a:xfrm>
                <a:off x="4485287" y="5682819"/>
                <a:ext cx="1440000" cy="1440000"/>
              </a:xfrm>
              <a:prstGeom prst="roundRect">
                <a:avLst/>
              </a:prstGeom>
              <a:noFill/>
              <a:ln w="38100" cap="flat" cmpd="sng" algn="ctr">
                <a:solidFill>
                  <a:schemeClr val="bg1">
                    <a:lumMod val="50000"/>
                  </a:schemeClr>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sp>
            <p:nvSpPr>
              <p:cNvPr id="19" name="圆角矩形 18"/>
              <p:cNvSpPr/>
              <p:nvPr/>
            </p:nvSpPr>
            <p:spPr>
              <a:xfrm>
                <a:off x="4661368" y="5865723"/>
                <a:ext cx="1080000" cy="1080000"/>
              </a:xfrm>
              <a:prstGeom prst="roundRect">
                <a:avLst/>
              </a:prstGeom>
              <a:noFill/>
              <a:ln w="38100" cap="flat" cmpd="sng" algn="ctr">
                <a:solidFill>
                  <a:schemeClr val="bg1">
                    <a:lumMod val="50000"/>
                  </a:schemeClr>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grpSp>
            <p:nvGrpSpPr>
              <p:cNvPr id="20" name="组合 19"/>
              <p:cNvGrpSpPr/>
              <p:nvPr/>
            </p:nvGrpSpPr>
            <p:grpSpPr>
              <a:xfrm>
                <a:off x="4815401" y="5237320"/>
                <a:ext cx="781758" cy="432000"/>
                <a:chOff x="4815401" y="5237320"/>
                <a:chExt cx="781758" cy="432000"/>
              </a:xfrm>
            </p:grpSpPr>
            <p:cxnSp>
              <p:nvCxnSpPr>
                <p:cNvPr id="21" name="直接连接符 20"/>
                <p:cNvCxnSpPr/>
                <p:nvPr/>
              </p:nvCxnSpPr>
              <p:spPr bwMode="auto">
                <a:xfrm flipV="1">
                  <a:off x="4815401" y="5237320"/>
                  <a:ext cx="0" cy="432000"/>
                </a:xfrm>
                <a:prstGeom prst="line">
                  <a:avLst/>
                </a:prstGeom>
                <a:ln w="38100" cap="flat" cmpd="sng" algn="ctr">
                  <a:solidFill>
                    <a:schemeClr val="bg1">
                      <a:lumMod val="50000"/>
                    </a:schemeClr>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cxnSp>
              <p:nvCxnSpPr>
                <p:cNvPr id="22" name="直接连接符 21"/>
                <p:cNvCxnSpPr/>
                <p:nvPr/>
              </p:nvCxnSpPr>
              <p:spPr bwMode="auto">
                <a:xfrm flipV="1">
                  <a:off x="5206280" y="5237320"/>
                  <a:ext cx="0" cy="432000"/>
                </a:xfrm>
                <a:prstGeom prst="line">
                  <a:avLst/>
                </a:prstGeom>
                <a:ln w="38100" cap="flat" cmpd="sng" algn="ctr">
                  <a:solidFill>
                    <a:schemeClr val="bg1">
                      <a:lumMod val="50000"/>
                    </a:schemeClr>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cxnSp>
              <p:nvCxnSpPr>
                <p:cNvPr id="23" name="直接连接符 22"/>
                <p:cNvCxnSpPr/>
                <p:nvPr/>
              </p:nvCxnSpPr>
              <p:spPr bwMode="auto">
                <a:xfrm flipV="1">
                  <a:off x="5597159" y="5237320"/>
                  <a:ext cx="0" cy="432000"/>
                </a:xfrm>
                <a:prstGeom prst="line">
                  <a:avLst/>
                </a:prstGeom>
                <a:ln w="38100" cap="flat" cmpd="sng" algn="ctr">
                  <a:solidFill>
                    <a:schemeClr val="bg1">
                      <a:lumMod val="50000"/>
                    </a:schemeClr>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grpSp>
          <p:grpSp>
            <p:nvGrpSpPr>
              <p:cNvPr id="24" name="组合 23"/>
              <p:cNvGrpSpPr/>
              <p:nvPr/>
            </p:nvGrpSpPr>
            <p:grpSpPr>
              <a:xfrm rot="5400000">
                <a:off x="5750408" y="6186819"/>
                <a:ext cx="781758" cy="432000"/>
                <a:chOff x="4815401" y="5237320"/>
                <a:chExt cx="781758" cy="432000"/>
              </a:xfrm>
            </p:grpSpPr>
            <p:cxnSp>
              <p:nvCxnSpPr>
                <p:cNvPr id="25" name="直接连接符 24"/>
                <p:cNvCxnSpPr/>
                <p:nvPr/>
              </p:nvCxnSpPr>
              <p:spPr bwMode="auto">
                <a:xfrm flipV="1">
                  <a:off x="4815401" y="5237320"/>
                  <a:ext cx="0" cy="432000"/>
                </a:xfrm>
                <a:prstGeom prst="line">
                  <a:avLst/>
                </a:prstGeom>
                <a:ln w="38100" cap="flat" cmpd="sng" algn="ctr">
                  <a:solidFill>
                    <a:schemeClr val="bg1">
                      <a:lumMod val="50000"/>
                    </a:schemeClr>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cxnSp>
              <p:nvCxnSpPr>
                <p:cNvPr id="26" name="直接连接符 25"/>
                <p:cNvCxnSpPr/>
                <p:nvPr/>
              </p:nvCxnSpPr>
              <p:spPr bwMode="auto">
                <a:xfrm flipV="1">
                  <a:off x="5206280" y="5237320"/>
                  <a:ext cx="0" cy="432000"/>
                </a:xfrm>
                <a:prstGeom prst="line">
                  <a:avLst/>
                </a:prstGeom>
                <a:ln w="38100" cap="flat" cmpd="sng" algn="ctr">
                  <a:solidFill>
                    <a:schemeClr val="bg1">
                      <a:lumMod val="50000"/>
                    </a:schemeClr>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cxnSp>
              <p:nvCxnSpPr>
                <p:cNvPr id="27" name="直接连接符 26"/>
                <p:cNvCxnSpPr/>
                <p:nvPr/>
              </p:nvCxnSpPr>
              <p:spPr bwMode="auto">
                <a:xfrm flipV="1">
                  <a:off x="5597159" y="5237320"/>
                  <a:ext cx="0" cy="432000"/>
                </a:xfrm>
                <a:prstGeom prst="line">
                  <a:avLst/>
                </a:prstGeom>
                <a:ln w="38100" cap="flat" cmpd="sng" algn="ctr">
                  <a:solidFill>
                    <a:schemeClr val="bg1">
                      <a:lumMod val="50000"/>
                    </a:schemeClr>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grpSp>
          <p:grpSp>
            <p:nvGrpSpPr>
              <p:cNvPr id="28" name="组合 27"/>
              <p:cNvGrpSpPr/>
              <p:nvPr/>
            </p:nvGrpSpPr>
            <p:grpSpPr>
              <a:xfrm rot="5400000">
                <a:off x="3866833" y="6186819"/>
                <a:ext cx="781758" cy="432000"/>
                <a:chOff x="4815401" y="5237320"/>
                <a:chExt cx="781758" cy="432000"/>
              </a:xfrm>
            </p:grpSpPr>
            <p:cxnSp>
              <p:nvCxnSpPr>
                <p:cNvPr id="29" name="直接连接符 28"/>
                <p:cNvCxnSpPr/>
                <p:nvPr/>
              </p:nvCxnSpPr>
              <p:spPr bwMode="auto">
                <a:xfrm flipV="1">
                  <a:off x="4815401" y="5237320"/>
                  <a:ext cx="0" cy="432000"/>
                </a:xfrm>
                <a:prstGeom prst="line">
                  <a:avLst/>
                </a:prstGeom>
                <a:ln w="38100" cap="flat" cmpd="sng" algn="ctr">
                  <a:solidFill>
                    <a:schemeClr val="bg1">
                      <a:lumMod val="50000"/>
                    </a:schemeClr>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cxnSp>
              <p:nvCxnSpPr>
                <p:cNvPr id="30" name="直接连接符 29"/>
                <p:cNvCxnSpPr/>
                <p:nvPr/>
              </p:nvCxnSpPr>
              <p:spPr bwMode="auto">
                <a:xfrm flipV="1">
                  <a:off x="5206280" y="5237320"/>
                  <a:ext cx="0" cy="432000"/>
                </a:xfrm>
                <a:prstGeom prst="line">
                  <a:avLst/>
                </a:prstGeom>
                <a:ln w="38100" cap="flat" cmpd="sng" algn="ctr">
                  <a:solidFill>
                    <a:schemeClr val="bg1">
                      <a:lumMod val="50000"/>
                    </a:schemeClr>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cxnSp>
              <p:nvCxnSpPr>
                <p:cNvPr id="32" name="直接连接符 31"/>
                <p:cNvCxnSpPr/>
                <p:nvPr/>
              </p:nvCxnSpPr>
              <p:spPr bwMode="auto">
                <a:xfrm flipV="1">
                  <a:off x="5597159" y="5237320"/>
                  <a:ext cx="0" cy="432000"/>
                </a:xfrm>
                <a:prstGeom prst="line">
                  <a:avLst/>
                </a:prstGeom>
                <a:ln w="38100" cap="flat" cmpd="sng" algn="ctr">
                  <a:solidFill>
                    <a:schemeClr val="bg1">
                      <a:lumMod val="50000"/>
                    </a:schemeClr>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grpSp>
          <p:grpSp>
            <p:nvGrpSpPr>
              <p:cNvPr id="109" name="组合 108"/>
              <p:cNvGrpSpPr/>
              <p:nvPr/>
            </p:nvGrpSpPr>
            <p:grpSpPr>
              <a:xfrm>
                <a:off x="4815401" y="7122819"/>
                <a:ext cx="781758" cy="432000"/>
                <a:chOff x="4815401" y="5237320"/>
                <a:chExt cx="781758" cy="432000"/>
              </a:xfrm>
            </p:grpSpPr>
            <p:cxnSp>
              <p:nvCxnSpPr>
                <p:cNvPr id="133" name="直接连接符 132"/>
                <p:cNvCxnSpPr/>
                <p:nvPr/>
              </p:nvCxnSpPr>
              <p:spPr bwMode="auto">
                <a:xfrm flipV="1">
                  <a:off x="4815401" y="5237320"/>
                  <a:ext cx="0" cy="432000"/>
                </a:xfrm>
                <a:prstGeom prst="line">
                  <a:avLst/>
                </a:prstGeom>
                <a:ln w="38100" cap="flat" cmpd="sng" algn="ctr">
                  <a:solidFill>
                    <a:schemeClr val="bg1">
                      <a:lumMod val="50000"/>
                    </a:schemeClr>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cxnSp>
              <p:nvCxnSpPr>
                <p:cNvPr id="134" name="直接连接符 133"/>
                <p:cNvCxnSpPr/>
                <p:nvPr/>
              </p:nvCxnSpPr>
              <p:spPr bwMode="auto">
                <a:xfrm flipV="1">
                  <a:off x="5206280" y="5237320"/>
                  <a:ext cx="0" cy="432000"/>
                </a:xfrm>
                <a:prstGeom prst="line">
                  <a:avLst/>
                </a:prstGeom>
                <a:ln w="38100" cap="flat" cmpd="sng" algn="ctr">
                  <a:solidFill>
                    <a:schemeClr val="bg1">
                      <a:lumMod val="50000"/>
                    </a:schemeClr>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cxnSp>
              <p:nvCxnSpPr>
                <p:cNvPr id="135" name="直接连接符 134"/>
                <p:cNvCxnSpPr/>
                <p:nvPr/>
              </p:nvCxnSpPr>
              <p:spPr bwMode="auto">
                <a:xfrm flipV="1">
                  <a:off x="5597159" y="5237320"/>
                  <a:ext cx="0" cy="432000"/>
                </a:xfrm>
                <a:prstGeom prst="line">
                  <a:avLst/>
                </a:prstGeom>
                <a:ln w="38100" cap="flat" cmpd="sng" algn="ctr">
                  <a:solidFill>
                    <a:schemeClr val="bg1">
                      <a:lumMod val="50000"/>
                    </a:schemeClr>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grpSp>
          <p:grpSp>
            <p:nvGrpSpPr>
              <p:cNvPr id="136" name="组合 135"/>
              <p:cNvGrpSpPr/>
              <p:nvPr/>
            </p:nvGrpSpPr>
            <p:grpSpPr>
              <a:xfrm>
                <a:off x="4849085" y="6011940"/>
                <a:ext cx="390879" cy="180000"/>
                <a:chOff x="4815401" y="5237320"/>
                <a:chExt cx="781758" cy="432000"/>
              </a:xfrm>
            </p:grpSpPr>
            <p:cxnSp>
              <p:nvCxnSpPr>
                <p:cNvPr id="137" name="直接连接符 136"/>
                <p:cNvCxnSpPr/>
                <p:nvPr/>
              </p:nvCxnSpPr>
              <p:spPr bwMode="auto">
                <a:xfrm flipV="1">
                  <a:off x="4815401" y="5237320"/>
                  <a:ext cx="0" cy="432000"/>
                </a:xfrm>
                <a:prstGeom prst="line">
                  <a:avLst/>
                </a:prstGeom>
                <a:ln w="38100" cap="flat" cmpd="sng" algn="ctr">
                  <a:solidFill>
                    <a:schemeClr val="bg1">
                      <a:lumMod val="50000"/>
                    </a:schemeClr>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cxnSp>
              <p:nvCxnSpPr>
                <p:cNvPr id="138" name="直接连接符 137"/>
                <p:cNvCxnSpPr/>
                <p:nvPr/>
              </p:nvCxnSpPr>
              <p:spPr bwMode="auto">
                <a:xfrm flipV="1">
                  <a:off x="5206280" y="5237320"/>
                  <a:ext cx="0" cy="432000"/>
                </a:xfrm>
                <a:prstGeom prst="line">
                  <a:avLst/>
                </a:prstGeom>
                <a:ln w="38100" cap="flat" cmpd="sng" algn="ctr">
                  <a:solidFill>
                    <a:schemeClr val="bg1">
                      <a:lumMod val="50000"/>
                    </a:schemeClr>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cxnSp>
              <p:nvCxnSpPr>
                <p:cNvPr id="139" name="直接连接符 138"/>
                <p:cNvCxnSpPr/>
                <p:nvPr/>
              </p:nvCxnSpPr>
              <p:spPr bwMode="auto">
                <a:xfrm flipV="1">
                  <a:off x="5597159" y="5237320"/>
                  <a:ext cx="0" cy="432000"/>
                </a:xfrm>
                <a:prstGeom prst="line">
                  <a:avLst/>
                </a:prstGeom>
                <a:ln w="38100" cap="flat" cmpd="sng" algn="ctr">
                  <a:solidFill>
                    <a:schemeClr val="bg1">
                      <a:lumMod val="50000"/>
                    </a:schemeClr>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grpSp>
          <p:sp>
            <p:nvSpPr>
              <p:cNvPr id="140" name="剪去同侧角的矩形 139"/>
              <p:cNvSpPr/>
              <p:nvPr/>
            </p:nvSpPr>
            <p:spPr>
              <a:xfrm>
                <a:off x="5097182" y="6617942"/>
                <a:ext cx="504000" cy="120408"/>
              </a:xfrm>
              <a:prstGeom prst="snip2SameRect">
                <a:avLst>
                  <a:gd name="adj1" fmla="val 37365"/>
                  <a:gd name="adj2" fmla="val 0"/>
                </a:avLst>
              </a:prstGeom>
              <a:noFill/>
              <a:ln w="12700" cap="flat" cmpd="sng" algn="ctr">
                <a:solidFill>
                  <a:schemeClr val="bg1">
                    <a:lumMod val="50000"/>
                  </a:schemeClr>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sp>
            <p:nvSpPr>
              <p:cNvPr id="141" name="矩形 140"/>
              <p:cNvSpPr/>
              <p:nvPr/>
            </p:nvSpPr>
            <p:spPr>
              <a:xfrm>
                <a:off x="5097182" y="6758973"/>
                <a:ext cx="504000" cy="45719"/>
              </a:xfrm>
              <a:prstGeom prst="rect">
                <a:avLst/>
              </a:prstGeom>
              <a:solidFill>
                <a:srgbClr val="FB5705"/>
              </a:solidFill>
              <a:ln w="12700" cap="flat" cmpd="sng" algn="ctr">
                <a:solidFill>
                  <a:schemeClr val="bg1">
                    <a:lumMod val="50000"/>
                  </a:schemeClr>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grpSp>
        <p:sp>
          <p:nvSpPr>
            <p:cNvPr id="142" name="椭圆 141"/>
            <p:cNvSpPr/>
            <p:nvPr/>
          </p:nvSpPr>
          <p:spPr>
            <a:xfrm>
              <a:off x="4951308" y="3632675"/>
              <a:ext cx="864000" cy="864000"/>
            </a:xfrm>
            <a:prstGeom prst="ellipse">
              <a:avLst/>
            </a:prstGeom>
            <a:noFill/>
            <a:ln w="12700" cap="flat" cmpd="sng" algn="ctr">
              <a:solidFill>
                <a:schemeClr val="bg1">
                  <a:lumMod val="50000"/>
                </a:schemeClr>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grpSp>
      <p:grpSp>
        <p:nvGrpSpPr>
          <p:cNvPr id="143" name="组合 142"/>
          <p:cNvGrpSpPr/>
          <p:nvPr/>
        </p:nvGrpSpPr>
        <p:grpSpPr>
          <a:xfrm>
            <a:off x="11041749" y="1733597"/>
            <a:ext cx="783805" cy="783805"/>
            <a:chOff x="5617348" y="3510958"/>
            <a:chExt cx="864000" cy="864000"/>
          </a:xfrm>
        </p:grpSpPr>
        <p:grpSp>
          <p:nvGrpSpPr>
            <p:cNvPr id="144" name="组合 143"/>
            <p:cNvGrpSpPr/>
            <p:nvPr/>
          </p:nvGrpSpPr>
          <p:grpSpPr>
            <a:xfrm>
              <a:off x="5771527" y="3616262"/>
              <a:ext cx="563728" cy="537233"/>
              <a:chOff x="7710708" y="4240310"/>
              <a:chExt cx="1869181" cy="1692139"/>
            </a:xfrm>
          </p:grpSpPr>
          <p:sp>
            <p:nvSpPr>
              <p:cNvPr id="145" name="剪去同侧角的矩形 144"/>
              <p:cNvSpPr/>
              <p:nvPr/>
            </p:nvSpPr>
            <p:spPr>
              <a:xfrm>
                <a:off x="7710708" y="4842407"/>
                <a:ext cx="1869181" cy="1090042"/>
              </a:xfrm>
              <a:prstGeom prst="snip2SameRect">
                <a:avLst>
                  <a:gd name="adj1" fmla="val 1902"/>
                  <a:gd name="adj2" fmla="val 0"/>
                </a:avLst>
              </a:prstGeom>
              <a:noFill/>
              <a:ln w="76200" cap="flat" cmpd="sng" algn="ctr">
                <a:solidFill>
                  <a:schemeClr val="bg1">
                    <a:lumMod val="50000"/>
                  </a:schemeClr>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sp>
            <p:nvSpPr>
              <p:cNvPr id="146" name="矩形 145"/>
              <p:cNvSpPr/>
              <p:nvPr/>
            </p:nvSpPr>
            <p:spPr>
              <a:xfrm>
                <a:off x="7917366" y="4657893"/>
                <a:ext cx="418531" cy="144000"/>
              </a:xfrm>
              <a:prstGeom prst="rect">
                <a:avLst/>
              </a:prstGeom>
              <a:solidFill>
                <a:srgbClr val="7F7F7F"/>
              </a:solidFill>
              <a:ln w="25400" cap="flat" cmpd="sng" algn="ctr">
                <a:solidFill>
                  <a:schemeClr val="bg1">
                    <a:lumMod val="50000"/>
                  </a:schemeClr>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sp>
            <p:nvSpPr>
              <p:cNvPr id="147" name="矩形 146"/>
              <p:cNvSpPr/>
              <p:nvPr/>
            </p:nvSpPr>
            <p:spPr>
              <a:xfrm>
                <a:off x="8975440" y="4673061"/>
                <a:ext cx="418531" cy="144000"/>
              </a:xfrm>
              <a:prstGeom prst="rect">
                <a:avLst/>
              </a:prstGeom>
              <a:solidFill>
                <a:srgbClr val="7F7F7F"/>
              </a:solidFill>
              <a:ln w="25400" cap="flat" cmpd="sng" algn="ctr">
                <a:solidFill>
                  <a:schemeClr val="bg1">
                    <a:lumMod val="50000"/>
                  </a:schemeClr>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sp>
            <p:nvSpPr>
              <p:cNvPr id="148" name="加号 147"/>
              <p:cNvSpPr/>
              <p:nvPr/>
            </p:nvSpPr>
            <p:spPr>
              <a:xfrm>
                <a:off x="8863366" y="5136409"/>
                <a:ext cx="573682" cy="546410"/>
              </a:xfrm>
              <a:prstGeom prst="mathPlus">
                <a:avLst/>
              </a:prstGeom>
              <a:solidFill>
                <a:srgbClr val="7F7F7F"/>
              </a:solidFill>
              <a:ln w="25400" cap="flat" cmpd="sng" algn="ctr">
                <a:solidFill>
                  <a:schemeClr val="bg1">
                    <a:lumMod val="50000"/>
                  </a:schemeClr>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sp>
            <p:nvSpPr>
              <p:cNvPr id="149" name="减号 148"/>
              <p:cNvSpPr/>
              <p:nvPr/>
            </p:nvSpPr>
            <p:spPr>
              <a:xfrm>
                <a:off x="7912151" y="5136409"/>
                <a:ext cx="568712" cy="568712"/>
              </a:xfrm>
              <a:prstGeom prst="mathMinus">
                <a:avLst/>
              </a:prstGeom>
              <a:solidFill>
                <a:srgbClr val="7F7F7F"/>
              </a:solidFill>
              <a:ln w="25400" cap="flat" cmpd="sng" algn="ctr">
                <a:solidFill>
                  <a:schemeClr val="bg1">
                    <a:lumMod val="50000"/>
                  </a:schemeClr>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cxnSp>
            <p:nvCxnSpPr>
              <p:cNvPr id="150" name="直接连接符 149"/>
              <p:cNvCxnSpPr/>
              <p:nvPr/>
            </p:nvCxnSpPr>
            <p:spPr bwMode="auto">
              <a:xfrm>
                <a:off x="7883913" y="4537840"/>
                <a:ext cx="451984" cy="0"/>
              </a:xfrm>
              <a:prstGeom prst="line">
                <a:avLst/>
              </a:prstGeom>
              <a:ln w="19050" cap="flat" cmpd="sng" algn="ctr">
                <a:solidFill>
                  <a:schemeClr val="bg1">
                    <a:lumMod val="50000"/>
                  </a:schemeClr>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cxnSp>
            <p:nvCxnSpPr>
              <p:cNvPr id="151" name="直接连接符 150"/>
              <p:cNvCxnSpPr/>
              <p:nvPr/>
            </p:nvCxnSpPr>
            <p:spPr bwMode="auto">
              <a:xfrm>
                <a:off x="8924215" y="4537840"/>
                <a:ext cx="451984" cy="0"/>
              </a:xfrm>
              <a:prstGeom prst="line">
                <a:avLst/>
              </a:prstGeom>
              <a:ln w="19050" cap="flat" cmpd="sng" algn="ctr">
                <a:solidFill>
                  <a:schemeClr val="bg1">
                    <a:lumMod val="50000"/>
                  </a:schemeClr>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grpSp>
            <p:nvGrpSpPr>
              <p:cNvPr id="152" name="组合 151"/>
              <p:cNvGrpSpPr/>
              <p:nvPr/>
            </p:nvGrpSpPr>
            <p:grpSpPr>
              <a:xfrm>
                <a:off x="8515843" y="4240310"/>
                <a:ext cx="279650" cy="504751"/>
                <a:chOff x="2683935" y="4414256"/>
                <a:chExt cx="417457" cy="714268"/>
              </a:xfrm>
            </p:grpSpPr>
            <p:sp>
              <p:nvSpPr>
                <p:cNvPr id="153" name="等腰三角形 152"/>
                <p:cNvSpPr/>
                <p:nvPr/>
              </p:nvSpPr>
              <p:spPr>
                <a:xfrm rot="1849077">
                  <a:off x="2830135" y="4414256"/>
                  <a:ext cx="107621" cy="404764"/>
                </a:xfrm>
                <a:prstGeom prst="triangle">
                  <a:avLst/>
                </a:prstGeom>
                <a:solidFill>
                  <a:schemeClr val="bg1">
                    <a:lumMod val="50000"/>
                  </a:schemeClr>
                </a:solidFill>
                <a:ln w="3175" cap="flat" cmpd="sng" algn="ctr">
                  <a:solidFill>
                    <a:schemeClr val="bg1">
                      <a:lumMod val="50000"/>
                    </a:schemeClr>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sp>
              <p:nvSpPr>
                <p:cNvPr id="154" name="流程图: 数据 153"/>
                <p:cNvSpPr/>
                <p:nvPr/>
              </p:nvSpPr>
              <p:spPr>
                <a:xfrm>
                  <a:off x="2683935" y="4726879"/>
                  <a:ext cx="417457" cy="91290"/>
                </a:xfrm>
                <a:prstGeom prst="flowChartInputOutput">
                  <a:avLst/>
                </a:prstGeom>
                <a:solidFill>
                  <a:schemeClr val="bg1">
                    <a:lumMod val="50000"/>
                  </a:schemeClr>
                </a:solidFill>
                <a:ln w="3175" cap="flat" cmpd="sng" algn="ctr">
                  <a:solidFill>
                    <a:schemeClr val="bg1">
                      <a:lumMod val="50000"/>
                    </a:schemeClr>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sp>
              <p:nvSpPr>
                <p:cNvPr id="155" name="直角三角形 154"/>
                <p:cNvSpPr/>
                <p:nvPr/>
              </p:nvSpPr>
              <p:spPr>
                <a:xfrm rot="6973467">
                  <a:off x="2740903" y="4912909"/>
                  <a:ext cx="365318" cy="65911"/>
                </a:xfrm>
                <a:prstGeom prst="rtTriangle">
                  <a:avLst/>
                </a:prstGeom>
                <a:solidFill>
                  <a:schemeClr val="bg1">
                    <a:lumMod val="50000"/>
                  </a:schemeClr>
                </a:solidFill>
                <a:ln w="3175" cap="flat" cmpd="sng" algn="ctr">
                  <a:solidFill>
                    <a:schemeClr val="bg1">
                      <a:lumMod val="50000"/>
                    </a:schemeClr>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grpSp>
        </p:grpSp>
        <p:sp>
          <p:nvSpPr>
            <p:cNvPr id="156" name="椭圆 155"/>
            <p:cNvSpPr/>
            <p:nvPr/>
          </p:nvSpPr>
          <p:spPr>
            <a:xfrm>
              <a:off x="5617348" y="3510958"/>
              <a:ext cx="864000" cy="864000"/>
            </a:xfrm>
            <a:prstGeom prst="ellipse">
              <a:avLst/>
            </a:prstGeom>
            <a:noFill/>
            <a:ln w="12700" cap="flat" cmpd="sng" algn="ctr">
              <a:solidFill>
                <a:schemeClr val="bg1">
                  <a:lumMod val="50000"/>
                </a:schemeClr>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grpSp>
      <p:grpSp>
        <p:nvGrpSpPr>
          <p:cNvPr id="157" name="组合 156"/>
          <p:cNvGrpSpPr/>
          <p:nvPr/>
        </p:nvGrpSpPr>
        <p:grpSpPr>
          <a:xfrm>
            <a:off x="9645368" y="3433819"/>
            <a:ext cx="783805" cy="783805"/>
            <a:chOff x="7509069" y="4102020"/>
            <a:chExt cx="864000" cy="864000"/>
          </a:xfrm>
        </p:grpSpPr>
        <p:grpSp>
          <p:nvGrpSpPr>
            <p:cNvPr id="158" name="组合 157"/>
            <p:cNvGrpSpPr/>
            <p:nvPr/>
          </p:nvGrpSpPr>
          <p:grpSpPr>
            <a:xfrm>
              <a:off x="7679695" y="4359936"/>
              <a:ext cx="549905" cy="382182"/>
              <a:chOff x="5742878" y="1687787"/>
              <a:chExt cx="2653990" cy="1947512"/>
            </a:xfrm>
          </p:grpSpPr>
          <p:grpSp>
            <p:nvGrpSpPr>
              <p:cNvPr id="159" name="组合 158"/>
              <p:cNvGrpSpPr/>
              <p:nvPr/>
            </p:nvGrpSpPr>
            <p:grpSpPr>
              <a:xfrm>
                <a:off x="5742878" y="1687787"/>
                <a:ext cx="2653990" cy="1947512"/>
                <a:chOff x="5742878" y="1687787"/>
                <a:chExt cx="2653990" cy="1947512"/>
              </a:xfrm>
            </p:grpSpPr>
            <p:sp>
              <p:nvSpPr>
                <p:cNvPr id="160" name="剪去同侧角的矩形 159"/>
                <p:cNvSpPr/>
                <p:nvPr/>
              </p:nvSpPr>
              <p:spPr>
                <a:xfrm>
                  <a:off x="5742878" y="2215143"/>
                  <a:ext cx="2653990" cy="1420156"/>
                </a:xfrm>
                <a:prstGeom prst="snip2SameRect">
                  <a:avLst>
                    <a:gd name="adj1" fmla="val 1902"/>
                    <a:gd name="adj2" fmla="val 0"/>
                  </a:avLst>
                </a:prstGeom>
                <a:solidFill>
                  <a:srgbClr val="7F7F7F"/>
                </a:solidFill>
                <a:ln w="25400" cap="flat" cmpd="sng" algn="ctr">
                  <a:no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sp>
              <p:nvSpPr>
                <p:cNvPr id="161" name="矩形 160"/>
                <p:cNvSpPr/>
                <p:nvPr/>
              </p:nvSpPr>
              <p:spPr>
                <a:xfrm>
                  <a:off x="6244683" y="1687787"/>
                  <a:ext cx="1639230" cy="527354"/>
                </a:xfrm>
                <a:prstGeom prst="rect">
                  <a:avLst/>
                </a:prstGeom>
                <a:solidFill>
                  <a:srgbClr val="7F7F7F"/>
                </a:solidFill>
                <a:ln w="25400" cap="flat" cmpd="sng" algn="ctr">
                  <a:no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grpSp>
          <p:sp>
            <p:nvSpPr>
              <p:cNvPr id="162" name="圆角矩形 161"/>
              <p:cNvSpPr/>
              <p:nvPr/>
            </p:nvSpPr>
            <p:spPr>
              <a:xfrm>
                <a:off x="6388541" y="1862256"/>
                <a:ext cx="1326997" cy="341738"/>
              </a:xfrm>
              <a:prstGeom prst="roundRect">
                <a:avLst/>
              </a:prstGeom>
              <a:solidFill>
                <a:schemeClr val="bg1"/>
              </a:solidFill>
              <a:ln w="25400" cap="flat" cmpd="sng" algn="ctr">
                <a:solidFill>
                  <a:schemeClr val="bg1"/>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sp>
            <p:nvSpPr>
              <p:cNvPr id="163" name="椭圆 162"/>
              <p:cNvSpPr/>
              <p:nvPr/>
            </p:nvSpPr>
            <p:spPr>
              <a:xfrm>
                <a:off x="6579220" y="2439220"/>
                <a:ext cx="972000" cy="972000"/>
              </a:xfrm>
              <a:prstGeom prst="ellipse">
                <a:avLst/>
              </a:prstGeom>
              <a:noFill/>
              <a:ln w="28575" cap="flat" cmpd="sng" algn="ctr">
                <a:solidFill>
                  <a:schemeClr val="bg1"/>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sp>
            <p:nvSpPr>
              <p:cNvPr id="164" name="椭圆 163"/>
              <p:cNvSpPr/>
              <p:nvPr/>
            </p:nvSpPr>
            <p:spPr>
              <a:xfrm>
                <a:off x="6992298" y="2847427"/>
                <a:ext cx="144001" cy="144001"/>
              </a:xfrm>
              <a:prstGeom prst="ellipse">
                <a:avLst/>
              </a:prstGeom>
              <a:solidFill>
                <a:schemeClr val="bg1"/>
              </a:solidFill>
              <a:ln w="57150" cap="flat" cmpd="sng" algn="ctr">
                <a:solidFill>
                  <a:schemeClr val="bg1"/>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sp>
            <p:nvSpPr>
              <p:cNvPr id="165" name="矩形 164"/>
              <p:cNvSpPr/>
              <p:nvPr/>
            </p:nvSpPr>
            <p:spPr>
              <a:xfrm rot="19125169">
                <a:off x="7223209" y="2530813"/>
                <a:ext cx="456718" cy="189571"/>
              </a:xfrm>
              <a:prstGeom prst="rect">
                <a:avLst/>
              </a:prstGeom>
              <a:solidFill>
                <a:srgbClr val="7F7F7F"/>
              </a:solidFill>
              <a:ln w="25400" cap="flat" cmpd="sng" algn="ctr">
                <a:solidFill>
                  <a:srgbClr val="7F7F7F"/>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sp>
            <p:nvSpPr>
              <p:cNvPr id="166" name="椭圆 165"/>
              <p:cNvSpPr/>
              <p:nvPr/>
            </p:nvSpPr>
            <p:spPr>
              <a:xfrm rot="19322295">
                <a:off x="6998147" y="2678058"/>
                <a:ext cx="630149" cy="97955"/>
              </a:xfrm>
              <a:prstGeom prst="ellipse">
                <a:avLst/>
              </a:prstGeom>
              <a:solidFill>
                <a:schemeClr val="bg1"/>
              </a:solidFill>
              <a:ln w="25400" cap="flat" cmpd="sng" algn="ctr">
                <a:no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grpSp>
        <p:sp>
          <p:nvSpPr>
            <p:cNvPr id="167" name="椭圆 166"/>
            <p:cNvSpPr/>
            <p:nvPr/>
          </p:nvSpPr>
          <p:spPr>
            <a:xfrm>
              <a:off x="7509069" y="4102020"/>
              <a:ext cx="864000" cy="864000"/>
            </a:xfrm>
            <a:prstGeom prst="ellipse">
              <a:avLst/>
            </a:prstGeom>
            <a:noFill/>
            <a:ln w="12700" cap="flat" cmpd="sng" algn="ctr">
              <a:solidFill>
                <a:srgbClr val="7F7F7F"/>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grpSp>
      <p:grpSp>
        <p:nvGrpSpPr>
          <p:cNvPr id="168" name="组合 167"/>
          <p:cNvGrpSpPr/>
          <p:nvPr/>
        </p:nvGrpSpPr>
        <p:grpSpPr>
          <a:xfrm>
            <a:off x="11041749" y="3433819"/>
            <a:ext cx="783805" cy="783805"/>
            <a:chOff x="6898842" y="4520417"/>
            <a:chExt cx="864000" cy="864000"/>
          </a:xfrm>
        </p:grpSpPr>
        <p:grpSp>
          <p:nvGrpSpPr>
            <p:cNvPr id="169" name="组合 168"/>
            <p:cNvGrpSpPr/>
            <p:nvPr/>
          </p:nvGrpSpPr>
          <p:grpSpPr>
            <a:xfrm>
              <a:off x="7034574" y="4669439"/>
              <a:ext cx="576000" cy="575735"/>
              <a:chOff x="9165889" y="1067975"/>
              <a:chExt cx="972000" cy="972000"/>
            </a:xfrm>
          </p:grpSpPr>
          <p:sp>
            <p:nvSpPr>
              <p:cNvPr id="170" name="椭圆 169"/>
              <p:cNvSpPr/>
              <p:nvPr/>
            </p:nvSpPr>
            <p:spPr>
              <a:xfrm>
                <a:off x="9165889" y="1067975"/>
                <a:ext cx="972000" cy="972000"/>
              </a:xfrm>
              <a:prstGeom prst="ellipse">
                <a:avLst/>
              </a:prstGeom>
              <a:noFill/>
              <a:ln w="57150" cap="flat" cmpd="sng" algn="ctr">
                <a:solidFill>
                  <a:srgbClr val="7F7F7F"/>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sp>
            <p:nvSpPr>
              <p:cNvPr id="171" name="椭圆 170"/>
              <p:cNvSpPr/>
              <p:nvPr/>
            </p:nvSpPr>
            <p:spPr>
              <a:xfrm rot="16200000">
                <a:off x="9422931" y="1487702"/>
                <a:ext cx="479504" cy="97955"/>
              </a:xfrm>
              <a:prstGeom prst="ellipse">
                <a:avLst/>
              </a:prstGeom>
              <a:solidFill>
                <a:srgbClr val="7F7F7F"/>
              </a:solidFill>
              <a:ln w="25400" cap="flat" cmpd="sng" algn="ctr">
                <a:solidFill>
                  <a:srgbClr val="7F7F7F"/>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sp>
            <p:nvSpPr>
              <p:cNvPr id="172" name="椭圆 171"/>
              <p:cNvSpPr/>
              <p:nvPr/>
            </p:nvSpPr>
            <p:spPr>
              <a:xfrm>
                <a:off x="9579889" y="1696434"/>
                <a:ext cx="144000" cy="144000"/>
              </a:xfrm>
              <a:prstGeom prst="ellipse">
                <a:avLst/>
              </a:prstGeom>
              <a:solidFill>
                <a:srgbClr val="7F7F7F"/>
              </a:solidFill>
              <a:ln w="57150" cap="flat" cmpd="sng" algn="ctr">
                <a:solidFill>
                  <a:srgbClr val="7F7F7F"/>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sp>
            <p:nvSpPr>
              <p:cNvPr id="173" name="矩形 172"/>
              <p:cNvSpPr/>
              <p:nvPr/>
            </p:nvSpPr>
            <p:spPr>
              <a:xfrm>
                <a:off x="9184706" y="1514258"/>
                <a:ext cx="72000" cy="72000"/>
              </a:xfrm>
              <a:prstGeom prst="rect">
                <a:avLst/>
              </a:prstGeom>
              <a:solidFill>
                <a:srgbClr val="7F7F7F"/>
              </a:solidFill>
              <a:ln w="25400" cap="flat" cmpd="sng" algn="ctr">
                <a:solidFill>
                  <a:srgbClr val="7F7F7F"/>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sp>
            <p:nvSpPr>
              <p:cNvPr id="174" name="矩形 173"/>
              <p:cNvSpPr/>
              <p:nvPr/>
            </p:nvSpPr>
            <p:spPr>
              <a:xfrm>
                <a:off x="10061931" y="1514258"/>
                <a:ext cx="72000" cy="72000"/>
              </a:xfrm>
              <a:prstGeom prst="rect">
                <a:avLst/>
              </a:prstGeom>
              <a:solidFill>
                <a:srgbClr val="7F7F7F"/>
              </a:solidFill>
              <a:ln w="25400" cap="flat" cmpd="sng" algn="ctr">
                <a:solidFill>
                  <a:srgbClr val="7F7F7F"/>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sp>
            <p:nvSpPr>
              <p:cNvPr id="175" name="矩形 174"/>
              <p:cNvSpPr/>
              <p:nvPr/>
            </p:nvSpPr>
            <p:spPr>
              <a:xfrm>
                <a:off x="9627036" y="1086796"/>
                <a:ext cx="72000" cy="72000"/>
              </a:xfrm>
              <a:prstGeom prst="rect">
                <a:avLst/>
              </a:prstGeom>
              <a:solidFill>
                <a:srgbClr val="7F7F7F"/>
              </a:solidFill>
              <a:ln w="25400" cap="flat" cmpd="sng" algn="ctr">
                <a:solidFill>
                  <a:srgbClr val="7F7F7F"/>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grpSp>
        <p:sp>
          <p:nvSpPr>
            <p:cNvPr id="176" name="椭圆 175"/>
            <p:cNvSpPr/>
            <p:nvPr/>
          </p:nvSpPr>
          <p:spPr>
            <a:xfrm>
              <a:off x="6898842" y="4520417"/>
              <a:ext cx="864000" cy="864000"/>
            </a:xfrm>
            <a:prstGeom prst="ellipse">
              <a:avLst/>
            </a:prstGeom>
            <a:noFill/>
            <a:ln w="12700" cap="flat" cmpd="sng" algn="ctr">
              <a:solidFill>
                <a:srgbClr val="7F7F7F"/>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grpSp>
      <p:grpSp>
        <p:nvGrpSpPr>
          <p:cNvPr id="177" name="组合 176"/>
          <p:cNvGrpSpPr/>
          <p:nvPr/>
        </p:nvGrpSpPr>
        <p:grpSpPr>
          <a:xfrm>
            <a:off x="9645368" y="5131797"/>
            <a:ext cx="783805" cy="783805"/>
            <a:chOff x="4163032" y="5745392"/>
            <a:chExt cx="864000" cy="864000"/>
          </a:xfrm>
        </p:grpSpPr>
        <p:grpSp>
          <p:nvGrpSpPr>
            <p:cNvPr id="178" name="组合 177"/>
            <p:cNvGrpSpPr/>
            <p:nvPr/>
          </p:nvGrpSpPr>
          <p:grpSpPr>
            <a:xfrm>
              <a:off x="4330781" y="5971166"/>
              <a:ext cx="541735" cy="374927"/>
              <a:chOff x="5504985" y="4293456"/>
              <a:chExt cx="2653990" cy="1947512"/>
            </a:xfrm>
          </p:grpSpPr>
          <p:grpSp>
            <p:nvGrpSpPr>
              <p:cNvPr id="179" name="组合 178"/>
              <p:cNvGrpSpPr/>
              <p:nvPr/>
            </p:nvGrpSpPr>
            <p:grpSpPr>
              <a:xfrm>
                <a:off x="5504985" y="4293456"/>
                <a:ext cx="2653990" cy="1947512"/>
                <a:chOff x="5742878" y="1687787"/>
                <a:chExt cx="2653990" cy="1947512"/>
              </a:xfrm>
            </p:grpSpPr>
            <p:grpSp>
              <p:nvGrpSpPr>
                <p:cNvPr id="180" name="组合 179"/>
                <p:cNvGrpSpPr/>
                <p:nvPr/>
              </p:nvGrpSpPr>
              <p:grpSpPr>
                <a:xfrm>
                  <a:off x="5742878" y="1687787"/>
                  <a:ext cx="2653990" cy="1947512"/>
                  <a:chOff x="5742878" y="1687787"/>
                  <a:chExt cx="2653990" cy="1947512"/>
                </a:xfrm>
              </p:grpSpPr>
              <p:sp>
                <p:nvSpPr>
                  <p:cNvPr id="181" name="剪去同侧角的矩形 180"/>
                  <p:cNvSpPr/>
                  <p:nvPr/>
                </p:nvSpPr>
                <p:spPr>
                  <a:xfrm>
                    <a:off x="5742878" y="2215141"/>
                    <a:ext cx="2653990" cy="1420158"/>
                  </a:xfrm>
                  <a:prstGeom prst="snip2SameRect">
                    <a:avLst>
                      <a:gd name="adj1" fmla="val 1902"/>
                      <a:gd name="adj2" fmla="val 0"/>
                    </a:avLst>
                  </a:prstGeom>
                  <a:solidFill>
                    <a:srgbClr val="7F7F7F"/>
                  </a:solidFill>
                  <a:ln w="25400" cap="flat" cmpd="sng" algn="ctr">
                    <a:no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sp>
                <p:nvSpPr>
                  <p:cNvPr id="182" name="矩形 181"/>
                  <p:cNvSpPr/>
                  <p:nvPr/>
                </p:nvSpPr>
                <p:spPr>
                  <a:xfrm>
                    <a:off x="6244683" y="1687787"/>
                    <a:ext cx="1639230" cy="527354"/>
                  </a:xfrm>
                  <a:prstGeom prst="rect">
                    <a:avLst/>
                  </a:prstGeom>
                  <a:solidFill>
                    <a:srgbClr val="7F7F7F"/>
                  </a:solidFill>
                  <a:ln w="25400" cap="flat" cmpd="sng" algn="ctr">
                    <a:no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grpSp>
            <p:sp>
              <p:nvSpPr>
                <p:cNvPr id="183" name="圆角矩形 182"/>
                <p:cNvSpPr/>
                <p:nvPr/>
              </p:nvSpPr>
              <p:spPr>
                <a:xfrm>
                  <a:off x="6400797" y="1862256"/>
                  <a:ext cx="1283357" cy="392051"/>
                </a:xfrm>
                <a:prstGeom prst="roundRect">
                  <a:avLst/>
                </a:prstGeom>
                <a:solidFill>
                  <a:schemeClr val="bg1"/>
                </a:solidFill>
                <a:ln w="25400" cap="flat" cmpd="sng" algn="ctr">
                  <a:solidFill>
                    <a:schemeClr val="bg1"/>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sp>
              <p:nvSpPr>
                <p:cNvPr id="184" name="椭圆 183"/>
                <p:cNvSpPr/>
                <p:nvPr/>
              </p:nvSpPr>
              <p:spPr>
                <a:xfrm>
                  <a:off x="6579220" y="2439220"/>
                  <a:ext cx="972000" cy="972000"/>
                </a:xfrm>
                <a:prstGeom prst="ellipse">
                  <a:avLst/>
                </a:prstGeom>
                <a:noFill/>
                <a:ln w="19050" cap="flat" cmpd="sng" algn="ctr">
                  <a:solidFill>
                    <a:schemeClr val="bg1"/>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grpSp>
          <p:cxnSp>
            <p:nvCxnSpPr>
              <p:cNvPr id="185" name="直接连接符 184"/>
              <p:cNvCxnSpPr/>
              <p:nvPr/>
            </p:nvCxnSpPr>
            <p:spPr bwMode="auto">
              <a:xfrm>
                <a:off x="7195423" y="5849620"/>
                <a:ext cx="374383" cy="294177"/>
              </a:xfrm>
              <a:prstGeom prst="line">
                <a:avLst/>
              </a:prstGeom>
              <a:ln w="19050" cap="flat" cmpd="sng" algn="ctr">
                <a:solidFill>
                  <a:schemeClr val="bg1"/>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grpSp>
        <p:sp>
          <p:nvSpPr>
            <p:cNvPr id="186" name="椭圆 185"/>
            <p:cNvSpPr/>
            <p:nvPr/>
          </p:nvSpPr>
          <p:spPr>
            <a:xfrm>
              <a:off x="4163032" y="5745392"/>
              <a:ext cx="864000" cy="864000"/>
            </a:xfrm>
            <a:prstGeom prst="ellipse">
              <a:avLst/>
            </a:prstGeom>
            <a:noFill/>
            <a:ln w="12700" cap="flat" cmpd="sng" algn="ctr">
              <a:solidFill>
                <a:schemeClr val="bg1">
                  <a:lumMod val="50000"/>
                </a:schemeClr>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grpSp>
      <p:grpSp>
        <p:nvGrpSpPr>
          <p:cNvPr id="187" name="组合 186"/>
          <p:cNvGrpSpPr/>
          <p:nvPr/>
        </p:nvGrpSpPr>
        <p:grpSpPr>
          <a:xfrm>
            <a:off x="8267618" y="5131797"/>
            <a:ext cx="783805" cy="783805"/>
            <a:chOff x="2640147" y="6029762"/>
            <a:chExt cx="864000" cy="864000"/>
          </a:xfrm>
        </p:grpSpPr>
        <p:grpSp>
          <p:nvGrpSpPr>
            <p:cNvPr id="188" name="组合 187"/>
            <p:cNvGrpSpPr/>
            <p:nvPr/>
          </p:nvGrpSpPr>
          <p:grpSpPr>
            <a:xfrm>
              <a:off x="2762472" y="6282269"/>
              <a:ext cx="614332" cy="403879"/>
              <a:chOff x="10720478" y="495300"/>
              <a:chExt cx="2703422" cy="1650112"/>
            </a:xfrm>
          </p:grpSpPr>
          <p:grpSp>
            <p:nvGrpSpPr>
              <p:cNvPr id="189" name="组合 188"/>
              <p:cNvGrpSpPr/>
              <p:nvPr/>
            </p:nvGrpSpPr>
            <p:grpSpPr>
              <a:xfrm>
                <a:off x="10720478" y="495300"/>
                <a:ext cx="2703422" cy="1650112"/>
                <a:chOff x="5742878" y="1687787"/>
                <a:chExt cx="2653990" cy="1947512"/>
              </a:xfrm>
            </p:grpSpPr>
            <p:sp>
              <p:nvSpPr>
                <p:cNvPr id="190" name="剪去同侧角的矩形 189"/>
                <p:cNvSpPr/>
                <p:nvPr/>
              </p:nvSpPr>
              <p:spPr>
                <a:xfrm>
                  <a:off x="5742878" y="2215141"/>
                  <a:ext cx="2653990" cy="1420158"/>
                </a:xfrm>
                <a:prstGeom prst="snip2SameRect">
                  <a:avLst>
                    <a:gd name="adj1" fmla="val 1902"/>
                    <a:gd name="adj2" fmla="val 0"/>
                  </a:avLst>
                </a:prstGeom>
                <a:solidFill>
                  <a:srgbClr val="7F7F7F"/>
                </a:solidFill>
                <a:ln w="25400" cap="flat" cmpd="sng" algn="ctr">
                  <a:no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sp>
              <p:nvSpPr>
                <p:cNvPr id="191" name="矩形 190"/>
                <p:cNvSpPr/>
                <p:nvPr/>
              </p:nvSpPr>
              <p:spPr>
                <a:xfrm>
                  <a:off x="6244683" y="1687787"/>
                  <a:ext cx="1639230" cy="527354"/>
                </a:xfrm>
                <a:prstGeom prst="rect">
                  <a:avLst/>
                </a:prstGeom>
                <a:solidFill>
                  <a:srgbClr val="7F7F7F"/>
                </a:solidFill>
                <a:ln w="25400" cap="flat" cmpd="sng" algn="ctr">
                  <a:no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grpSp>
          <p:sp>
            <p:nvSpPr>
              <p:cNvPr id="192" name="圆角矩形 191"/>
              <p:cNvSpPr/>
              <p:nvPr/>
            </p:nvSpPr>
            <p:spPr>
              <a:xfrm>
                <a:off x="11390654" y="643125"/>
                <a:ext cx="1351712" cy="289550"/>
              </a:xfrm>
              <a:prstGeom prst="roundRect">
                <a:avLst/>
              </a:prstGeom>
              <a:solidFill>
                <a:schemeClr val="bg1"/>
              </a:solidFill>
              <a:ln w="25400" cap="flat" cmpd="sng" algn="ctr">
                <a:no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cxnSp>
            <p:nvCxnSpPr>
              <p:cNvPr id="193" name="直接连接符 192"/>
              <p:cNvCxnSpPr/>
              <p:nvPr/>
            </p:nvCxnSpPr>
            <p:spPr bwMode="auto">
              <a:xfrm>
                <a:off x="11212694" y="1641650"/>
                <a:ext cx="550058" cy="0"/>
              </a:xfrm>
              <a:prstGeom prst="line">
                <a:avLst/>
              </a:prstGeom>
              <a:ln w="19050" cap="flat" cmpd="sng" algn="ctr">
                <a:solidFill>
                  <a:schemeClr val="bg1"/>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cxnSp>
            <p:nvCxnSpPr>
              <p:cNvPr id="194" name="直接连接符 193"/>
              <p:cNvCxnSpPr/>
              <p:nvPr/>
            </p:nvCxnSpPr>
            <p:spPr bwMode="auto">
              <a:xfrm flipV="1">
                <a:off x="11744443" y="1239945"/>
                <a:ext cx="180078" cy="378110"/>
              </a:xfrm>
              <a:prstGeom prst="line">
                <a:avLst/>
              </a:prstGeom>
              <a:ln w="19050" cap="flat" cmpd="sng" algn="ctr">
                <a:solidFill>
                  <a:schemeClr val="bg1"/>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cxnSp>
            <p:nvCxnSpPr>
              <p:cNvPr id="195" name="直接连接符 194"/>
              <p:cNvCxnSpPr/>
              <p:nvPr/>
            </p:nvCxnSpPr>
            <p:spPr bwMode="auto">
              <a:xfrm flipH="1" flipV="1">
                <a:off x="11924521" y="1239945"/>
                <a:ext cx="312371" cy="590671"/>
              </a:xfrm>
              <a:prstGeom prst="line">
                <a:avLst/>
              </a:prstGeom>
              <a:ln w="19050" cap="flat" cmpd="sng" algn="ctr">
                <a:solidFill>
                  <a:schemeClr val="bg1"/>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cxnSp>
            <p:nvCxnSpPr>
              <p:cNvPr id="196" name="直接连接符 195"/>
              <p:cNvCxnSpPr/>
              <p:nvPr/>
            </p:nvCxnSpPr>
            <p:spPr bwMode="auto">
              <a:xfrm flipV="1">
                <a:off x="12231211" y="1641650"/>
                <a:ext cx="281966" cy="179520"/>
              </a:xfrm>
              <a:prstGeom prst="line">
                <a:avLst/>
              </a:prstGeom>
              <a:ln w="19050" cap="flat" cmpd="sng" algn="ctr">
                <a:solidFill>
                  <a:schemeClr val="bg1"/>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cxnSp>
            <p:nvCxnSpPr>
              <p:cNvPr id="197" name="直接连接符 196"/>
              <p:cNvCxnSpPr/>
              <p:nvPr/>
            </p:nvCxnSpPr>
            <p:spPr bwMode="auto">
              <a:xfrm>
                <a:off x="12494129" y="1641650"/>
                <a:ext cx="513387" cy="0"/>
              </a:xfrm>
              <a:prstGeom prst="line">
                <a:avLst/>
              </a:prstGeom>
              <a:ln w="19050" cap="flat" cmpd="sng" algn="ctr">
                <a:solidFill>
                  <a:schemeClr val="bg1"/>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grpSp>
        <p:sp>
          <p:nvSpPr>
            <p:cNvPr id="198" name="椭圆 197"/>
            <p:cNvSpPr/>
            <p:nvPr/>
          </p:nvSpPr>
          <p:spPr>
            <a:xfrm>
              <a:off x="2640147" y="6029762"/>
              <a:ext cx="864000" cy="864000"/>
            </a:xfrm>
            <a:prstGeom prst="ellipse">
              <a:avLst/>
            </a:prstGeom>
            <a:noFill/>
            <a:ln w="12700" cap="flat" cmpd="sng" algn="ctr">
              <a:solidFill>
                <a:schemeClr val="bg1">
                  <a:lumMod val="50000"/>
                </a:schemeClr>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grpSp>
      <p:sp>
        <p:nvSpPr>
          <p:cNvPr id="199" name="文本框 198"/>
          <p:cNvSpPr txBox="1"/>
          <p:nvPr/>
        </p:nvSpPr>
        <p:spPr>
          <a:xfrm>
            <a:off x="7835265" y="2599055"/>
            <a:ext cx="1579880" cy="480695"/>
          </a:xfrm>
          <a:prstGeom prst="rect">
            <a:avLst/>
          </a:prstGeom>
          <a:noFill/>
        </p:spPr>
        <p:txBody>
          <a:bodyPr wrap="square" rtlCol="0">
            <a:spAutoFit/>
          </a:bodyPr>
          <a:p>
            <a:pPr algn="ctr" defTabSz="902970"/>
            <a:r>
              <a:rPr lang="en-US" altLang="zh-CN" sz="1270" dirty="0">
                <a:solidFill>
                  <a:srgbClr val="FFFFFF">
                    <a:lumMod val="50000"/>
                  </a:srgbClr>
                </a:solidFill>
                <a:latin typeface="微软雅黑" panose="020B0503020204020204" pitchFamily="34" charset="-122"/>
                <a:ea typeface="微软雅黑" panose="020B0503020204020204" pitchFamily="34" charset="-122"/>
              </a:rPr>
              <a:t>Incoming Quality Control</a:t>
            </a:r>
            <a:endParaRPr lang="en-US" altLang="zh-CN" sz="1270" dirty="0">
              <a:solidFill>
                <a:srgbClr val="FFFFFF">
                  <a:lumMod val="50000"/>
                </a:srgbClr>
              </a:solidFill>
              <a:latin typeface="微软雅黑" panose="020B0503020204020204" pitchFamily="34" charset="-122"/>
              <a:ea typeface="微软雅黑" panose="020B0503020204020204" pitchFamily="34" charset="-122"/>
            </a:endParaRPr>
          </a:p>
        </p:txBody>
      </p:sp>
      <p:sp>
        <p:nvSpPr>
          <p:cNvPr id="200" name="文本框 199"/>
          <p:cNvSpPr txBox="1"/>
          <p:nvPr/>
        </p:nvSpPr>
        <p:spPr>
          <a:xfrm>
            <a:off x="9399270" y="2599055"/>
            <a:ext cx="1329055" cy="480695"/>
          </a:xfrm>
          <a:prstGeom prst="rect">
            <a:avLst/>
          </a:prstGeom>
          <a:noFill/>
        </p:spPr>
        <p:txBody>
          <a:bodyPr wrap="square" rtlCol="0">
            <a:spAutoFit/>
          </a:bodyPr>
          <a:p>
            <a:pPr algn="ctr" defTabSz="902970"/>
            <a:r>
              <a:rPr lang="zh-CN" altLang="en-US" sz="1270" dirty="0">
                <a:solidFill>
                  <a:srgbClr val="FFFFFF">
                    <a:lumMod val="50000"/>
                  </a:srgbClr>
                </a:solidFill>
                <a:latin typeface="微软雅黑" panose="020B0503020204020204" pitchFamily="34" charset="-122"/>
                <a:ea typeface="微软雅黑" panose="020B0503020204020204" pitchFamily="34" charset="-122"/>
              </a:rPr>
              <a:t>Cell </a:t>
            </a:r>
            <a:r>
              <a:rPr lang="en-US" altLang="zh-CN" sz="1270" dirty="0">
                <a:solidFill>
                  <a:srgbClr val="FFFFFF">
                    <a:lumMod val="50000"/>
                  </a:srgbClr>
                </a:solidFill>
                <a:latin typeface="微软雅黑" panose="020B0503020204020204" pitchFamily="34" charset="-122"/>
                <a:ea typeface="微软雅黑" panose="020B0503020204020204" pitchFamily="34" charset="-122"/>
              </a:rPr>
              <a:t>C</a:t>
            </a:r>
            <a:r>
              <a:rPr lang="zh-CN" altLang="en-US" sz="1270" dirty="0">
                <a:solidFill>
                  <a:srgbClr val="FFFFFF">
                    <a:lumMod val="50000"/>
                  </a:srgbClr>
                </a:solidFill>
                <a:latin typeface="微软雅黑" panose="020B0503020204020204" pitchFamily="34" charset="-122"/>
                <a:ea typeface="微软雅黑" panose="020B0503020204020204" pitchFamily="34" charset="-122"/>
              </a:rPr>
              <a:t>apacity </a:t>
            </a:r>
            <a:r>
              <a:rPr lang="en-US" altLang="zh-CN" sz="1270" dirty="0">
                <a:solidFill>
                  <a:srgbClr val="FFFFFF">
                    <a:lumMod val="50000"/>
                  </a:srgbClr>
                </a:solidFill>
                <a:latin typeface="微软雅黑" panose="020B0503020204020204" pitchFamily="34" charset="-122"/>
                <a:ea typeface="微软雅黑" panose="020B0503020204020204" pitchFamily="34" charset="-122"/>
              </a:rPr>
              <a:t>S</a:t>
            </a:r>
            <a:r>
              <a:rPr lang="zh-CN" altLang="en-US" sz="1270" dirty="0">
                <a:solidFill>
                  <a:srgbClr val="FFFFFF">
                    <a:lumMod val="50000"/>
                  </a:srgbClr>
                </a:solidFill>
                <a:latin typeface="微软雅黑" panose="020B0503020204020204" pitchFamily="34" charset="-122"/>
                <a:ea typeface="微软雅黑" panose="020B0503020204020204" pitchFamily="34" charset="-122"/>
              </a:rPr>
              <a:t>haring</a:t>
            </a:r>
            <a:endParaRPr lang="zh-CN" altLang="en-US" sz="1270" dirty="0">
              <a:solidFill>
                <a:srgbClr val="FFFFFF">
                  <a:lumMod val="50000"/>
                </a:srgbClr>
              </a:solidFill>
              <a:latin typeface="微软雅黑" panose="020B0503020204020204" pitchFamily="34" charset="-122"/>
              <a:ea typeface="微软雅黑" panose="020B0503020204020204" pitchFamily="34" charset="-122"/>
            </a:endParaRPr>
          </a:p>
        </p:txBody>
      </p:sp>
      <p:sp>
        <p:nvSpPr>
          <p:cNvPr id="201" name="文本框 200"/>
          <p:cNvSpPr txBox="1"/>
          <p:nvPr/>
        </p:nvSpPr>
        <p:spPr>
          <a:xfrm>
            <a:off x="10984230" y="2599055"/>
            <a:ext cx="1077595" cy="285750"/>
          </a:xfrm>
          <a:prstGeom prst="rect">
            <a:avLst/>
          </a:prstGeom>
          <a:noFill/>
        </p:spPr>
        <p:txBody>
          <a:bodyPr wrap="square" rtlCol="0">
            <a:spAutoFit/>
          </a:bodyPr>
          <a:p>
            <a:pPr algn="l" defTabSz="902970"/>
            <a:r>
              <a:rPr lang="zh-CN" altLang="en-US" sz="1270" dirty="0">
                <a:solidFill>
                  <a:srgbClr val="FFFFFF">
                    <a:lumMod val="50000"/>
                  </a:srgbClr>
                </a:solidFill>
                <a:latin typeface="微软雅黑" panose="020B0503020204020204" pitchFamily="34" charset="-122"/>
                <a:ea typeface="微软雅黑" panose="020B0503020204020204" pitchFamily="34" charset="-122"/>
              </a:rPr>
              <a:t>Cell </a:t>
            </a:r>
            <a:r>
              <a:rPr lang="en-US" altLang="zh-CN" sz="1270" dirty="0">
                <a:solidFill>
                  <a:srgbClr val="FFFFFF">
                    <a:lumMod val="50000"/>
                  </a:srgbClr>
                </a:solidFill>
                <a:latin typeface="微软雅黑" panose="020B0503020204020204" pitchFamily="34" charset="-122"/>
                <a:ea typeface="微软雅黑" panose="020B0503020204020204" pitchFamily="34" charset="-122"/>
              </a:rPr>
              <a:t>T</a:t>
            </a:r>
            <a:r>
              <a:rPr lang="zh-CN" altLang="en-US" sz="1270" dirty="0">
                <a:solidFill>
                  <a:srgbClr val="FFFFFF">
                    <a:lumMod val="50000"/>
                  </a:srgbClr>
                </a:solidFill>
                <a:latin typeface="微软雅黑" panose="020B0503020204020204" pitchFamily="34" charset="-122"/>
                <a:ea typeface="微软雅黑" panose="020B0503020204020204" pitchFamily="34" charset="-122"/>
              </a:rPr>
              <a:t>est</a:t>
            </a:r>
            <a:endParaRPr lang="zh-CN" altLang="en-US" sz="1270" dirty="0">
              <a:solidFill>
                <a:srgbClr val="FFFFFF">
                  <a:lumMod val="50000"/>
                </a:srgbClr>
              </a:solidFill>
              <a:latin typeface="微软雅黑" panose="020B0503020204020204" pitchFamily="34" charset="-122"/>
              <a:ea typeface="微软雅黑" panose="020B0503020204020204" pitchFamily="34" charset="-122"/>
            </a:endParaRPr>
          </a:p>
        </p:txBody>
      </p:sp>
      <p:sp>
        <p:nvSpPr>
          <p:cNvPr id="202" name="文本框 201"/>
          <p:cNvSpPr txBox="1"/>
          <p:nvPr/>
        </p:nvSpPr>
        <p:spPr>
          <a:xfrm>
            <a:off x="8243484" y="4290326"/>
            <a:ext cx="1003300" cy="285750"/>
          </a:xfrm>
          <a:prstGeom prst="rect">
            <a:avLst/>
          </a:prstGeom>
          <a:noFill/>
        </p:spPr>
        <p:txBody>
          <a:bodyPr wrap="none" rtlCol="0">
            <a:spAutoFit/>
          </a:bodyPr>
          <a:p>
            <a:pPr defTabSz="902970"/>
            <a:r>
              <a:rPr lang="en-US" altLang="zh-CN" sz="1270" dirty="0">
                <a:solidFill>
                  <a:srgbClr val="FFFFFF">
                    <a:lumMod val="50000"/>
                  </a:srgbClr>
                </a:solidFill>
                <a:latin typeface="微软雅黑" panose="020B0503020204020204" pitchFamily="34" charset="-122"/>
                <a:ea typeface="微软雅黑" panose="020B0503020204020204" pitchFamily="34" charset="-122"/>
              </a:rPr>
              <a:t>PCBA T</a:t>
            </a:r>
            <a:r>
              <a:rPr lang="en-US" altLang="zh-CN" sz="1270" dirty="0">
                <a:solidFill>
                  <a:srgbClr val="FFFFFF">
                    <a:lumMod val="50000"/>
                  </a:srgbClr>
                </a:solidFill>
                <a:latin typeface="微软雅黑" panose="020B0503020204020204" pitchFamily="34" charset="-122"/>
                <a:ea typeface="微软雅黑" panose="020B0503020204020204" pitchFamily="34" charset="-122"/>
              </a:rPr>
              <a:t>est</a:t>
            </a:r>
            <a:endParaRPr lang="en-US" altLang="zh-CN" sz="1270" dirty="0">
              <a:solidFill>
                <a:srgbClr val="FFFFFF">
                  <a:lumMod val="50000"/>
                </a:srgbClr>
              </a:solidFill>
              <a:latin typeface="微软雅黑" panose="020B0503020204020204" pitchFamily="34" charset="-122"/>
              <a:ea typeface="微软雅黑" panose="020B0503020204020204" pitchFamily="34" charset="-122"/>
            </a:endParaRPr>
          </a:p>
        </p:txBody>
      </p:sp>
      <p:sp>
        <p:nvSpPr>
          <p:cNvPr id="203" name="文本框 202"/>
          <p:cNvSpPr txBox="1"/>
          <p:nvPr/>
        </p:nvSpPr>
        <p:spPr>
          <a:xfrm>
            <a:off x="9305290" y="4290060"/>
            <a:ext cx="1740535" cy="480695"/>
          </a:xfrm>
          <a:prstGeom prst="rect">
            <a:avLst/>
          </a:prstGeom>
          <a:noFill/>
        </p:spPr>
        <p:txBody>
          <a:bodyPr wrap="square" rtlCol="0">
            <a:spAutoFit/>
          </a:bodyPr>
          <a:p>
            <a:pPr algn="ctr" defTabSz="902970"/>
            <a:r>
              <a:rPr lang="en-US" altLang="zh-CN" sz="1270" dirty="0">
                <a:solidFill>
                  <a:srgbClr val="FFFFFF">
                    <a:lumMod val="50000"/>
                  </a:srgbClr>
                </a:solidFill>
                <a:latin typeface="微软雅黑" panose="020B0503020204020204" pitchFamily="34" charset="-122"/>
                <a:ea typeface="微软雅黑" panose="020B0503020204020204" pitchFamily="34" charset="-122"/>
              </a:rPr>
              <a:t>S</a:t>
            </a:r>
            <a:r>
              <a:rPr lang="zh-CN" altLang="en-US" sz="1270" dirty="0">
                <a:solidFill>
                  <a:srgbClr val="FFFFFF">
                    <a:lumMod val="50000"/>
                  </a:srgbClr>
                </a:solidFill>
                <a:latin typeface="微软雅黑" panose="020B0503020204020204" pitchFamily="34" charset="-122"/>
                <a:ea typeface="微软雅黑" panose="020B0503020204020204" pitchFamily="34" charset="-122"/>
              </a:rPr>
              <a:t>emi-manufactures</a:t>
            </a:r>
            <a:r>
              <a:rPr lang="en-US" altLang="zh-CN" sz="1270" dirty="0">
                <a:solidFill>
                  <a:srgbClr val="FFFFFF">
                    <a:lumMod val="50000"/>
                  </a:srgbClr>
                </a:solidFill>
                <a:latin typeface="微软雅黑" panose="020B0503020204020204" pitchFamily="34" charset="-122"/>
                <a:ea typeface="微软雅黑" panose="020B0503020204020204" pitchFamily="34" charset="-122"/>
              </a:rPr>
              <a:t> </a:t>
            </a:r>
            <a:endParaRPr lang="en-US" altLang="zh-CN" sz="1270" dirty="0">
              <a:solidFill>
                <a:srgbClr val="FFFFFF">
                  <a:lumMod val="50000"/>
                </a:srgbClr>
              </a:solidFill>
              <a:latin typeface="微软雅黑" panose="020B0503020204020204" pitchFamily="34" charset="-122"/>
              <a:ea typeface="微软雅黑" panose="020B0503020204020204" pitchFamily="34" charset="-122"/>
            </a:endParaRPr>
          </a:p>
          <a:p>
            <a:pPr algn="ctr" defTabSz="902970"/>
            <a:r>
              <a:rPr lang="en-US" altLang="zh-CN" sz="1270" dirty="0">
                <a:solidFill>
                  <a:srgbClr val="FFFFFF">
                    <a:lumMod val="50000"/>
                  </a:srgbClr>
                </a:solidFill>
                <a:latin typeface="微软雅黑" panose="020B0503020204020204" pitchFamily="34" charset="-122"/>
                <a:ea typeface="微软雅黑" panose="020B0503020204020204" pitchFamily="34" charset="-122"/>
              </a:rPr>
              <a:t>Test</a:t>
            </a:r>
            <a:endParaRPr lang="en-US" altLang="zh-CN" sz="1270" dirty="0">
              <a:solidFill>
                <a:srgbClr val="FFFFFF">
                  <a:lumMod val="50000"/>
                </a:srgbClr>
              </a:solidFill>
              <a:latin typeface="微软雅黑" panose="020B0503020204020204" pitchFamily="34" charset="-122"/>
              <a:ea typeface="微软雅黑" panose="020B0503020204020204" pitchFamily="34" charset="-122"/>
            </a:endParaRPr>
          </a:p>
        </p:txBody>
      </p:sp>
      <p:sp>
        <p:nvSpPr>
          <p:cNvPr id="204" name="文本框 203"/>
          <p:cNvSpPr txBox="1"/>
          <p:nvPr/>
        </p:nvSpPr>
        <p:spPr>
          <a:xfrm>
            <a:off x="11058844" y="4290326"/>
            <a:ext cx="1002030" cy="285750"/>
          </a:xfrm>
          <a:prstGeom prst="rect">
            <a:avLst/>
          </a:prstGeom>
          <a:noFill/>
        </p:spPr>
        <p:txBody>
          <a:bodyPr wrap="none" rtlCol="0">
            <a:spAutoFit/>
          </a:bodyPr>
          <a:p>
            <a:pPr defTabSz="902970"/>
            <a:r>
              <a:rPr lang="en-US" altLang="zh-CN" sz="1270" dirty="0">
                <a:solidFill>
                  <a:srgbClr val="FFFFFF">
                    <a:lumMod val="50000"/>
                  </a:srgbClr>
                </a:solidFill>
                <a:latin typeface="微软雅黑" panose="020B0503020204020204" pitchFamily="34" charset="-122"/>
                <a:ea typeface="微软雅黑" panose="020B0503020204020204" pitchFamily="34" charset="-122"/>
              </a:rPr>
              <a:t>A</a:t>
            </a:r>
            <a:r>
              <a:rPr lang="en-US" altLang="zh-CN" sz="1270" dirty="0">
                <a:solidFill>
                  <a:srgbClr val="FFFFFF">
                    <a:lumMod val="50000"/>
                  </a:srgbClr>
                </a:solidFill>
                <a:latin typeface="微软雅黑" panose="020B0503020204020204" pitchFamily="34" charset="-122"/>
                <a:ea typeface="微软雅黑" panose="020B0503020204020204" pitchFamily="34" charset="-122"/>
              </a:rPr>
              <a:t>ging Test</a:t>
            </a:r>
            <a:endParaRPr lang="en-US" altLang="zh-CN" sz="1270" dirty="0">
              <a:solidFill>
                <a:srgbClr val="FFFFFF">
                  <a:lumMod val="50000"/>
                </a:srgbClr>
              </a:solidFill>
              <a:latin typeface="微软雅黑" panose="020B0503020204020204" pitchFamily="34" charset="-122"/>
              <a:ea typeface="微软雅黑" panose="020B0503020204020204" pitchFamily="34" charset="-122"/>
            </a:endParaRPr>
          </a:p>
        </p:txBody>
      </p:sp>
      <p:sp>
        <p:nvSpPr>
          <p:cNvPr id="205" name="文本框 204"/>
          <p:cNvSpPr txBox="1"/>
          <p:nvPr/>
        </p:nvSpPr>
        <p:spPr>
          <a:xfrm>
            <a:off x="8227787" y="5990176"/>
            <a:ext cx="925830" cy="285750"/>
          </a:xfrm>
          <a:prstGeom prst="rect">
            <a:avLst/>
          </a:prstGeom>
          <a:noFill/>
        </p:spPr>
        <p:txBody>
          <a:bodyPr wrap="none" rtlCol="0">
            <a:spAutoFit/>
          </a:bodyPr>
          <a:p>
            <a:pPr algn="l" defTabSz="902970"/>
            <a:r>
              <a:rPr lang="en-US" altLang="zh-CN" sz="1270" dirty="0">
                <a:solidFill>
                  <a:srgbClr val="FFFFFF">
                    <a:lumMod val="50000"/>
                  </a:srgbClr>
                </a:solidFill>
                <a:latin typeface="微软雅黑" panose="020B0503020204020204" pitchFamily="34" charset="-122"/>
                <a:ea typeface="微软雅黑" panose="020B0503020204020204" pitchFamily="34" charset="-122"/>
                <a:sym typeface="+mn-ea"/>
              </a:rPr>
              <a:t>Final Test</a:t>
            </a:r>
            <a:endParaRPr lang="zh-CN" altLang="en-US" sz="1270" dirty="0">
              <a:solidFill>
                <a:srgbClr val="FFFFFF">
                  <a:lumMod val="50000"/>
                </a:srgbClr>
              </a:solidFill>
              <a:latin typeface="微软雅黑" panose="020B0503020204020204" pitchFamily="34" charset="-122"/>
              <a:ea typeface="微软雅黑" panose="020B0503020204020204" pitchFamily="34" charset="-122"/>
            </a:endParaRPr>
          </a:p>
        </p:txBody>
      </p:sp>
      <p:sp>
        <p:nvSpPr>
          <p:cNvPr id="206" name="文本框 205"/>
          <p:cNvSpPr txBox="1"/>
          <p:nvPr/>
        </p:nvSpPr>
        <p:spPr>
          <a:xfrm>
            <a:off x="9337675" y="5992495"/>
            <a:ext cx="1516380" cy="480695"/>
          </a:xfrm>
          <a:prstGeom prst="rect">
            <a:avLst/>
          </a:prstGeom>
          <a:noFill/>
        </p:spPr>
        <p:txBody>
          <a:bodyPr wrap="square" rtlCol="0">
            <a:spAutoFit/>
          </a:bodyPr>
          <a:p>
            <a:pPr algn="ctr" defTabSz="902970"/>
            <a:r>
              <a:rPr lang="en-US" altLang="zh-CN" sz="1270" dirty="0">
                <a:solidFill>
                  <a:srgbClr val="FFFFFF">
                    <a:lumMod val="50000"/>
                  </a:srgbClr>
                </a:solidFill>
                <a:latin typeface="微软雅黑" panose="020B0503020204020204" pitchFamily="34" charset="-122"/>
                <a:ea typeface="微软雅黑" panose="020B0503020204020204" pitchFamily="34" charset="-122"/>
              </a:rPr>
              <a:t>Final Product I</a:t>
            </a:r>
            <a:r>
              <a:rPr lang="en-US" altLang="zh-CN" sz="1270" dirty="0">
                <a:solidFill>
                  <a:srgbClr val="FFFFFF">
                    <a:lumMod val="50000"/>
                  </a:srgbClr>
                </a:solidFill>
                <a:latin typeface="微软雅黑" panose="020B0503020204020204" pitchFamily="34" charset="-122"/>
                <a:ea typeface="微软雅黑" panose="020B0503020204020204" pitchFamily="34" charset="-122"/>
              </a:rPr>
              <a:t>nspection</a:t>
            </a:r>
            <a:endParaRPr lang="en-US" altLang="zh-CN" sz="1270" dirty="0">
              <a:solidFill>
                <a:srgbClr val="FFFFFF">
                  <a:lumMod val="50000"/>
                </a:srgbClr>
              </a:solidFill>
              <a:latin typeface="微软雅黑" panose="020B0503020204020204" pitchFamily="34" charset="-122"/>
              <a:ea typeface="微软雅黑" panose="020B0503020204020204" pitchFamily="34" charset="-122"/>
            </a:endParaRPr>
          </a:p>
        </p:txBody>
      </p:sp>
      <p:sp>
        <p:nvSpPr>
          <p:cNvPr id="207" name="文本框 206"/>
          <p:cNvSpPr txBox="1"/>
          <p:nvPr/>
        </p:nvSpPr>
        <p:spPr>
          <a:xfrm>
            <a:off x="10728325" y="5992495"/>
            <a:ext cx="1328420" cy="285750"/>
          </a:xfrm>
          <a:prstGeom prst="rect">
            <a:avLst/>
          </a:prstGeom>
          <a:noFill/>
        </p:spPr>
        <p:txBody>
          <a:bodyPr wrap="square" rtlCol="0">
            <a:spAutoFit/>
          </a:bodyPr>
          <a:p>
            <a:pPr algn="ctr" defTabSz="902970"/>
            <a:r>
              <a:rPr lang="en-US" altLang="zh-CN" sz="1270" dirty="0">
                <a:solidFill>
                  <a:srgbClr val="FFFFFF">
                    <a:lumMod val="50000"/>
                  </a:srgbClr>
                </a:solidFill>
                <a:latin typeface="微软雅黑" panose="020B0503020204020204" pitchFamily="34" charset="-122"/>
                <a:ea typeface="微软雅黑" panose="020B0503020204020204" pitchFamily="34" charset="-122"/>
              </a:rPr>
              <a:t> </a:t>
            </a:r>
            <a:r>
              <a:rPr lang="zh-CN" altLang="en-US" sz="1270" dirty="0">
                <a:solidFill>
                  <a:srgbClr val="FFFFFF">
                    <a:lumMod val="50000"/>
                  </a:srgbClr>
                </a:solidFill>
                <a:latin typeface="微软雅黑" panose="020B0503020204020204" pitchFamily="34" charset="-122"/>
                <a:ea typeface="微软雅黑" panose="020B0503020204020204" pitchFamily="34" charset="-122"/>
              </a:rPr>
              <a:t>Spot </a:t>
            </a:r>
            <a:r>
              <a:rPr lang="en-US" altLang="zh-CN" sz="1270" dirty="0">
                <a:solidFill>
                  <a:srgbClr val="FFFFFF">
                    <a:lumMod val="50000"/>
                  </a:srgbClr>
                </a:solidFill>
                <a:latin typeface="微软雅黑" panose="020B0503020204020204" pitchFamily="34" charset="-122"/>
                <a:ea typeface="微软雅黑" panose="020B0503020204020204" pitchFamily="34" charset="-122"/>
              </a:rPr>
              <a:t>C</a:t>
            </a:r>
            <a:r>
              <a:rPr lang="zh-CN" altLang="en-US" sz="1270" dirty="0">
                <a:solidFill>
                  <a:srgbClr val="FFFFFF">
                    <a:lumMod val="50000"/>
                  </a:srgbClr>
                </a:solidFill>
                <a:latin typeface="微软雅黑" panose="020B0503020204020204" pitchFamily="34" charset="-122"/>
                <a:ea typeface="微软雅黑" panose="020B0503020204020204" pitchFamily="34" charset="-122"/>
              </a:rPr>
              <a:t>heck</a:t>
            </a:r>
            <a:endParaRPr lang="zh-CN" altLang="en-US" sz="1270" dirty="0">
              <a:solidFill>
                <a:srgbClr val="FFFFFF">
                  <a:lumMod val="50000"/>
                </a:srgbClr>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7891145" y="0"/>
            <a:ext cx="4315460" cy="6848475"/>
          </a:xfrm>
          <a:prstGeom prst="rect">
            <a:avLst/>
          </a:prstGeom>
          <a:solidFill>
            <a:schemeClr val="bg1"/>
          </a:solidFill>
          <a:ln w="25400" cap="flat" cmpd="sng" algn="ctr">
            <a:noFill/>
            <a:prstDash val="solid"/>
            <a:miter lim="800000"/>
          </a:ln>
        </p:spPr>
        <p:txBody>
          <a:bodyPr rot="0" vertOverflow="overflow" horzOverflow="overflow" vert="horz" wrap="square" lIns="91440" tIns="45720" rIns="91440" bIns="45720" numCol="1" spcCol="0" rtlCol="0" fromWordArt="0" anchor="ctr" anchorCtr="0" forceAA="0" compatLnSpc="1">
            <a:noAutofit/>
          </a:bodyPr>
          <a:p>
            <a:pPr defTabSz="914400">
              <a:lnSpc>
                <a:spcPct val="150000"/>
              </a:lnSpc>
            </a:pPr>
            <a:endParaRPr lang="zh-CN" altLang="en-US" sz="1600" b="1" dirty="0">
              <a:solidFill>
                <a:srgbClr val="FFFFFF"/>
              </a:solidFill>
              <a:latin typeface="微软雅黑" panose="020B0503020204020204" pitchFamily="34" charset="-122"/>
              <a:ea typeface="微软雅黑" panose="020B0503020204020204" pitchFamily="34" charset="-122"/>
            </a:endParaRPr>
          </a:p>
        </p:txBody>
      </p:sp>
      <p:pic>
        <p:nvPicPr>
          <p:cNvPr id="15" name="图片 14" descr="产品重量对比图-2"/>
          <p:cNvPicPr>
            <a:picLocks noChangeAspect="1"/>
          </p:cNvPicPr>
          <p:nvPr/>
        </p:nvPicPr>
        <p:blipFill>
          <a:blip r:embed="rId1"/>
          <a:stretch>
            <a:fillRect/>
          </a:stretch>
        </p:blipFill>
        <p:spPr>
          <a:xfrm>
            <a:off x="7799705" y="2583815"/>
            <a:ext cx="3940175" cy="3677920"/>
          </a:xfrm>
          <a:prstGeom prst="rect">
            <a:avLst/>
          </a:prstGeom>
        </p:spPr>
      </p:pic>
      <p:pic>
        <p:nvPicPr>
          <p:cNvPr id="16" name="图片 15" descr="产品重量对比图-1"/>
          <p:cNvPicPr>
            <a:picLocks noChangeAspect="1"/>
          </p:cNvPicPr>
          <p:nvPr/>
        </p:nvPicPr>
        <p:blipFill>
          <a:blip r:embed="rId2"/>
          <a:stretch>
            <a:fillRect/>
          </a:stretch>
        </p:blipFill>
        <p:spPr>
          <a:xfrm>
            <a:off x="0" y="0"/>
            <a:ext cx="7346950" cy="6858000"/>
          </a:xfrm>
          <a:prstGeom prst="rect">
            <a:avLst/>
          </a:prstGeom>
        </p:spPr>
      </p:pic>
      <p:sp>
        <p:nvSpPr>
          <p:cNvPr id="4" name="文本框 3"/>
          <p:cNvSpPr txBox="1"/>
          <p:nvPr/>
        </p:nvSpPr>
        <p:spPr>
          <a:xfrm>
            <a:off x="7346950" y="0"/>
            <a:ext cx="4845050" cy="2325370"/>
          </a:xfrm>
          <a:prstGeom prst="rect">
            <a:avLst/>
          </a:prstGeom>
          <a:solidFill>
            <a:schemeClr val="bg1">
              <a:lumMod val="50000"/>
            </a:schemeClr>
          </a:solidFill>
          <a:ln>
            <a:noFill/>
          </a:ln>
        </p:spPr>
        <p:txBody>
          <a:bodyPr wrap="square" rtlCol="0">
            <a:spAutoFit/>
          </a:bodyPr>
          <a:p>
            <a:pPr algn="ctr" defTabSz="902970"/>
            <a:r>
              <a:rPr lang="en-US" altLang="zh-CN" sz="3200" b="1" u="sng" dirty="0">
                <a:solidFill>
                  <a:srgbClr val="FFFFFF"/>
                </a:solidFill>
                <a:latin typeface="Arial" panose="020B0604020202020204" pitchFamily="34" charset="0"/>
                <a:ea typeface="微软雅黑" panose="020B0503020204020204" pitchFamily="34" charset="-122"/>
              </a:rPr>
              <a:t>W</a:t>
            </a:r>
            <a:r>
              <a:rPr lang="zh-CN" altLang="en-US" sz="3200" b="1" u="sng" dirty="0">
                <a:solidFill>
                  <a:srgbClr val="FFFFFF"/>
                </a:solidFill>
                <a:latin typeface="Arial" panose="020B0604020202020204" pitchFamily="34" charset="0"/>
                <a:ea typeface="微软雅黑" panose="020B0503020204020204" pitchFamily="34" charset="-122"/>
              </a:rPr>
              <a:t>henever and </a:t>
            </a:r>
            <a:r>
              <a:rPr lang="en-US" altLang="zh-CN" sz="3200" b="1" u="sng" dirty="0">
                <a:solidFill>
                  <a:srgbClr val="FFFFFF"/>
                </a:solidFill>
                <a:latin typeface="Arial" panose="020B0604020202020204" pitchFamily="34" charset="0"/>
                <a:ea typeface="微软雅黑" panose="020B0503020204020204" pitchFamily="34" charset="-122"/>
              </a:rPr>
              <a:t>W</a:t>
            </a:r>
            <a:r>
              <a:rPr lang="zh-CN" altLang="en-US" sz="3200" b="1" u="sng" dirty="0">
                <a:solidFill>
                  <a:srgbClr val="FFFFFF"/>
                </a:solidFill>
                <a:latin typeface="Arial" panose="020B0604020202020204" pitchFamily="34" charset="0"/>
                <a:ea typeface="微软雅黑" panose="020B0503020204020204" pitchFamily="34" charset="-122"/>
              </a:rPr>
              <a:t>herever </a:t>
            </a:r>
            <a:r>
              <a:rPr lang="en-US" altLang="zh-CN" sz="3200" b="1" u="sng" dirty="0">
                <a:solidFill>
                  <a:srgbClr val="FFFFFF"/>
                </a:solidFill>
                <a:latin typeface="Arial" panose="020B0604020202020204" pitchFamily="34" charset="0"/>
                <a:ea typeface="微软雅黑" panose="020B0503020204020204" pitchFamily="34" charset="-122"/>
              </a:rPr>
              <a:t>P</a:t>
            </a:r>
            <a:r>
              <a:rPr lang="zh-CN" altLang="en-US" sz="3200" b="1" u="sng" dirty="0">
                <a:solidFill>
                  <a:srgbClr val="FFFFFF"/>
                </a:solidFill>
                <a:latin typeface="Arial" panose="020B0604020202020204" pitchFamily="34" charset="0"/>
                <a:ea typeface="微软雅黑" panose="020B0503020204020204" pitchFamily="34" charset="-122"/>
              </a:rPr>
              <a:t>ossible</a:t>
            </a:r>
            <a:endParaRPr lang="zh-CN" altLang="en-US" sz="3200" b="1" u="sng" dirty="0">
              <a:solidFill>
                <a:srgbClr val="FFFFFF"/>
              </a:solidFill>
              <a:latin typeface="Arial" panose="020B0604020202020204" pitchFamily="34" charset="0"/>
              <a:ea typeface="微软雅黑" panose="020B0503020204020204" pitchFamily="34" charset="-122"/>
            </a:endParaRPr>
          </a:p>
          <a:p>
            <a:pPr algn="ctr" defTabSz="902970"/>
            <a:r>
              <a:rPr lang="en-US" altLang="zh-CN" sz="3200" b="1" u="sng" dirty="0">
                <a:solidFill>
                  <a:srgbClr val="FFFFFF"/>
                </a:solidFill>
                <a:latin typeface="Arial" panose="020B0604020202020204" pitchFamily="34" charset="0"/>
                <a:ea typeface="微软雅黑" panose="020B0503020204020204" pitchFamily="34" charset="-122"/>
              </a:rPr>
              <a:t>Portable Power Station</a:t>
            </a:r>
            <a:endParaRPr lang="en-US" altLang="zh-CN" sz="3200" b="1" u="sng" dirty="0">
              <a:solidFill>
                <a:srgbClr val="FFFFFF"/>
              </a:solidFill>
              <a:latin typeface="Arial" panose="020B0604020202020204" pitchFamily="34" charset="0"/>
              <a:ea typeface="微软雅黑" panose="020B0503020204020204" pitchFamily="34" charset="-122"/>
            </a:endParaRPr>
          </a:p>
          <a:p>
            <a:pPr algn="ctr" defTabSz="902970">
              <a:lnSpc>
                <a:spcPct val="150000"/>
              </a:lnSpc>
            </a:pPr>
            <a:r>
              <a:rPr lang="zh-CN" altLang="en-US" sz="1635" b="1" dirty="0">
                <a:solidFill>
                  <a:srgbClr val="FFFFFF"/>
                </a:solidFill>
                <a:latin typeface="Arial" panose="020B0604020202020204" pitchFamily="34" charset="0"/>
                <a:ea typeface="微软雅黑" panose="020B0503020204020204" pitchFamily="34" charset="-122"/>
              </a:rPr>
              <a:t>Small size, light weight, convenient and portable, ergonomic design</a:t>
            </a:r>
            <a:endParaRPr lang="zh-CN" altLang="en-US" sz="1635" b="1" dirty="0">
              <a:solidFill>
                <a:srgbClr val="FFFFFF"/>
              </a:solidFill>
              <a:latin typeface="Arial" panose="020B0604020202020204" pitchFamily="34" charset="0"/>
              <a:ea typeface="微软雅黑" panose="020B0503020204020204" pitchFamily="34" charset="-122"/>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中性-115"/>
          <p:cNvPicPr>
            <a:picLocks noChangeAspect="1"/>
          </p:cNvPicPr>
          <p:nvPr/>
        </p:nvPicPr>
        <p:blipFill>
          <a:blip r:embed="rId1"/>
          <a:srcRect l="-119" r="7848"/>
          <a:stretch>
            <a:fillRect/>
          </a:stretch>
        </p:blipFill>
        <p:spPr>
          <a:xfrm>
            <a:off x="0" y="0"/>
            <a:ext cx="7891145" cy="6858000"/>
          </a:xfrm>
          <a:prstGeom prst="rect">
            <a:avLst/>
          </a:prstGeom>
        </p:spPr>
      </p:pic>
      <p:pic>
        <p:nvPicPr>
          <p:cNvPr id="5" name="图片 4" descr="显示屏-中性"/>
          <p:cNvPicPr>
            <a:picLocks noChangeAspect="1"/>
          </p:cNvPicPr>
          <p:nvPr/>
        </p:nvPicPr>
        <p:blipFill>
          <a:blip r:embed="rId2"/>
          <a:stretch>
            <a:fillRect/>
          </a:stretch>
        </p:blipFill>
        <p:spPr>
          <a:xfrm>
            <a:off x="7891145" y="2063115"/>
            <a:ext cx="4323715" cy="4794885"/>
          </a:xfrm>
          <a:prstGeom prst="rect">
            <a:avLst/>
          </a:prstGeom>
        </p:spPr>
      </p:pic>
      <p:sp>
        <p:nvSpPr>
          <p:cNvPr id="3" name="文本框 2"/>
          <p:cNvSpPr txBox="1"/>
          <p:nvPr/>
        </p:nvSpPr>
        <p:spPr>
          <a:xfrm>
            <a:off x="7891442" y="-877"/>
            <a:ext cx="4300558" cy="2156460"/>
          </a:xfrm>
          <a:prstGeom prst="rect">
            <a:avLst/>
          </a:prstGeom>
          <a:solidFill>
            <a:schemeClr val="bg2">
              <a:lumMod val="50000"/>
              <a:alpha val="70000"/>
            </a:schemeClr>
          </a:solidFill>
          <a:ln>
            <a:noFill/>
          </a:ln>
        </p:spPr>
        <p:txBody>
          <a:bodyPr wrap="square" rtlCol="0">
            <a:spAutoFit/>
          </a:bodyPr>
          <a:p>
            <a:pPr algn="ctr" defTabSz="902970"/>
            <a:endParaRPr lang="zh-CN" altLang="en-US" sz="1200" b="1" u="sng" dirty="0">
              <a:solidFill>
                <a:srgbClr val="FFFFFF"/>
              </a:solidFill>
              <a:latin typeface="Arial" panose="020B0604020202020204" pitchFamily="34" charset="0"/>
              <a:ea typeface="微软雅黑" panose="020B0503020204020204" pitchFamily="34" charset="-122"/>
            </a:endParaRPr>
          </a:p>
          <a:p>
            <a:pPr algn="ctr" defTabSz="902970"/>
            <a:r>
              <a:rPr lang="zh-CN" altLang="en-US" sz="3200" b="1" u="sng" dirty="0">
                <a:solidFill>
                  <a:srgbClr val="FFFFFF"/>
                </a:solidFill>
                <a:latin typeface="Arial" panose="020B0604020202020204" pitchFamily="34" charset="0"/>
                <a:ea typeface="微软雅黑" panose="020B0503020204020204" pitchFamily="34" charset="-122"/>
              </a:rPr>
              <a:t>Real </a:t>
            </a:r>
            <a:r>
              <a:rPr lang="en-US" altLang="zh-CN" sz="3200" b="1" u="sng" dirty="0">
                <a:solidFill>
                  <a:srgbClr val="FFFFFF"/>
                </a:solidFill>
                <a:latin typeface="Arial" panose="020B0604020202020204" pitchFamily="34" charset="0"/>
                <a:ea typeface="微软雅黑" panose="020B0503020204020204" pitchFamily="34" charset="-122"/>
              </a:rPr>
              <a:t>T</a:t>
            </a:r>
            <a:r>
              <a:rPr lang="zh-CN" altLang="en-US" sz="3200" b="1" u="sng" dirty="0">
                <a:solidFill>
                  <a:srgbClr val="FFFFFF"/>
                </a:solidFill>
                <a:latin typeface="Arial" panose="020B0604020202020204" pitchFamily="34" charset="0"/>
                <a:ea typeface="微软雅黑" panose="020B0503020204020204" pitchFamily="34" charset="-122"/>
              </a:rPr>
              <a:t>ime </a:t>
            </a:r>
            <a:r>
              <a:rPr lang="en-US" altLang="zh-CN" sz="3200" b="1" u="sng" dirty="0">
                <a:solidFill>
                  <a:srgbClr val="FFFFFF"/>
                </a:solidFill>
                <a:latin typeface="Arial" panose="020B0604020202020204" pitchFamily="34" charset="0"/>
                <a:ea typeface="微软雅黑" panose="020B0503020204020204" pitchFamily="34" charset="-122"/>
              </a:rPr>
              <a:t>D</a:t>
            </a:r>
            <a:r>
              <a:rPr lang="zh-CN" altLang="en-US" sz="3200" b="1" u="sng" dirty="0">
                <a:solidFill>
                  <a:srgbClr val="FFFFFF"/>
                </a:solidFill>
                <a:latin typeface="Arial" panose="020B0604020202020204" pitchFamily="34" charset="0"/>
                <a:ea typeface="微软雅黑" panose="020B0503020204020204" pitchFamily="34" charset="-122"/>
              </a:rPr>
              <a:t>igital </a:t>
            </a:r>
            <a:r>
              <a:rPr lang="en-US" altLang="zh-CN" sz="3200" b="1" u="sng" dirty="0">
                <a:solidFill>
                  <a:srgbClr val="FFFFFF"/>
                </a:solidFill>
                <a:latin typeface="Arial" panose="020B0604020202020204" pitchFamily="34" charset="0"/>
                <a:ea typeface="微软雅黑" panose="020B0503020204020204" pitchFamily="34" charset="-122"/>
              </a:rPr>
              <a:t>D</a:t>
            </a:r>
            <a:r>
              <a:rPr lang="zh-CN" altLang="en-US" sz="3200" b="1" u="sng" dirty="0">
                <a:solidFill>
                  <a:srgbClr val="FFFFFF"/>
                </a:solidFill>
                <a:latin typeface="Arial" panose="020B0604020202020204" pitchFamily="34" charset="0"/>
                <a:ea typeface="微软雅黑" panose="020B0503020204020204" pitchFamily="34" charset="-122"/>
              </a:rPr>
              <a:t>isplay</a:t>
            </a:r>
            <a:endParaRPr lang="zh-CN" altLang="en-US" sz="2800" b="1" u="sng" dirty="0">
              <a:solidFill>
                <a:srgbClr val="FFFFFF"/>
              </a:solidFill>
              <a:latin typeface="Arial" panose="020B0604020202020204" pitchFamily="34" charset="0"/>
              <a:ea typeface="微软雅黑" panose="020B0503020204020204" pitchFamily="34" charset="-122"/>
            </a:endParaRPr>
          </a:p>
          <a:p>
            <a:pPr algn="ctr" defTabSz="902970"/>
            <a:r>
              <a:rPr lang="zh-CN" altLang="en-US" sz="1635" b="1" dirty="0">
                <a:solidFill>
                  <a:srgbClr val="FFFFFF"/>
                </a:solidFill>
                <a:latin typeface="Arial" panose="020B0604020202020204" pitchFamily="34" charset="0"/>
                <a:ea typeface="微软雅黑" panose="020B0503020204020204" pitchFamily="34" charset="-122"/>
              </a:rPr>
              <a:t>State of charge</a:t>
            </a:r>
            <a:endParaRPr lang="zh-CN" altLang="en-US" sz="1635" b="1" dirty="0">
              <a:solidFill>
                <a:srgbClr val="FFFFFF"/>
              </a:solidFill>
              <a:latin typeface="Arial" panose="020B0604020202020204" pitchFamily="34" charset="0"/>
              <a:ea typeface="微软雅黑" panose="020B0503020204020204" pitchFamily="34" charset="-122"/>
            </a:endParaRPr>
          </a:p>
          <a:p>
            <a:pPr algn="ctr" defTabSz="902970">
              <a:spcBef>
                <a:spcPts val="545"/>
              </a:spcBef>
            </a:pPr>
            <a:r>
              <a:rPr lang="en-US" altLang="zh-CN" sz="1635" b="1" dirty="0">
                <a:solidFill>
                  <a:srgbClr val="FFFFFF"/>
                </a:solidFill>
                <a:latin typeface="Arial" panose="020B0604020202020204" pitchFamily="34" charset="0"/>
                <a:ea typeface="微软雅黑" panose="020B0503020204020204" pitchFamily="34" charset="-122"/>
              </a:rPr>
              <a:t>Easily experience outdoor </a:t>
            </a:r>
            <a:endParaRPr lang="en-US" altLang="zh-CN" sz="1635" b="1" dirty="0">
              <a:solidFill>
                <a:srgbClr val="FFFFFF"/>
              </a:solidFill>
              <a:latin typeface="Arial" panose="020B0604020202020204" pitchFamily="34" charset="0"/>
              <a:ea typeface="微软雅黑" panose="020B0503020204020204" pitchFamily="34" charset="-122"/>
            </a:endParaRPr>
          </a:p>
          <a:p>
            <a:pPr algn="ctr" defTabSz="902970">
              <a:spcBef>
                <a:spcPts val="545"/>
              </a:spcBef>
            </a:pPr>
            <a:r>
              <a:rPr lang="en-US" altLang="zh-CN" sz="1635" b="1" dirty="0">
                <a:solidFill>
                  <a:srgbClr val="FFFFFF"/>
                </a:solidFill>
                <a:latin typeface="Arial" panose="020B0604020202020204" pitchFamily="34" charset="0"/>
                <a:ea typeface="微软雅黑" panose="020B0503020204020204" pitchFamily="34" charset="-122"/>
              </a:rPr>
              <a:t>entertainment and life</a:t>
            </a:r>
            <a:endParaRPr lang="en-US" altLang="zh-CN" sz="1635" b="1" dirty="0">
              <a:solidFill>
                <a:srgbClr val="FFFFFF"/>
              </a:solidFill>
              <a:latin typeface="Arial" panose="020B0604020202020204" pitchFamily="34" charset="0"/>
              <a:ea typeface="微软雅黑" panose="020B0503020204020204" pitchFamily="34" charset="-122"/>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525" y="-9526"/>
            <a:ext cx="12191999" cy="6867209"/>
          </a:xfrm>
          <a:prstGeom prst="rect">
            <a:avLst/>
          </a:prstGeom>
        </p:spPr>
      </p:pic>
      <p:pic>
        <p:nvPicPr>
          <p:cNvPr id="21" name="图片 20" descr="中性-116"/>
          <p:cNvPicPr>
            <a:picLocks noChangeAspect="1"/>
          </p:cNvPicPr>
          <p:nvPr/>
        </p:nvPicPr>
        <p:blipFill>
          <a:blip r:embed="rId2"/>
          <a:stretch>
            <a:fillRect/>
          </a:stretch>
        </p:blipFill>
        <p:spPr>
          <a:xfrm>
            <a:off x="4074160" y="0"/>
            <a:ext cx="4045585" cy="2696845"/>
          </a:xfrm>
          <a:prstGeom prst="rect">
            <a:avLst/>
          </a:prstGeom>
        </p:spPr>
      </p:pic>
      <p:pic>
        <p:nvPicPr>
          <p:cNvPr id="15" name="图片 14" descr="中性-112"/>
          <p:cNvPicPr>
            <a:picLocks noChangeAspect="1"/>
          </p:cNvPicPr>
          <p:nvPr/>
        </p:nvPicPr>
        <p:blipFill>
          <a:blip r:embed="rId3"/>
          <a:stretch>
            <a:fillRect/>
          </a:stretch>
        </p:blipFill>
        <p:spPr>
          <a:xfrm>
            <a:off x="8179435" y="0"/>
            <a:ext cx="4015740" cy="2692400"/>
          </a:xfrm>
          <a:prstGeom prst="rect">
            <a:avLst/>
          </a:prstGeom>
        </p:spPr>
      </p:pic>
      <p:pic>
        <p:nvPicPr>
          <p:cNvPr id="3" name="图片 2" descr="5G上网-中性2"/>
          <p:cNvPicPr>
            <a:picLocks noChangeAspect="1"/>
          </p:cNvPicPr>
          <p:nvPr/>
        </p:nvPicPr>
        <p:blipFill>
          <a:blip r:embed="rId4"/>
          <a:srcRect l="11905" r="4642"/>
          <a:stretch>
            <a:fillRect/>
          </a:stretch>
        </p:blipFill>
        <p:spPr>
          <a:xfrm>
            <a:off x="8189595" y="4171950"/>
            <a:ext cx="3996055" cy="2683510"/>
          </a:xfrm>
          <a:prstGeom prst="rect">
            <a:avLst/>
          </a:prstGeom>
        </p:spPr>
      </p:pic>
      <p:pic>
        <p:nvPicPr>
          <p:cNvPr id="14" name="图片 13" descr="预热页-V2.0-中性-1"/>
          <p:cNvPicPr>
            <a:picLocks noChangeAspect="1"/>
          </p:cNvPicPr>
          <p:nvPr/>
        </p:nvPicPr>
        <p:blipFill>
          <a:blip r:embed="rId5"/>
          <a:stretch>
            <a:fillRect/>
          </a:stretch>
        </p:blipFill>
        <p:spPr>
          <a:xfrm>
            <a:off x="0" y="0"/>
            <a:ext cx="4036060" cy="2696845"/>
          </a:xfrm>
          <a:prstGeom prst="rect">
            <a:avLst/>
          </a:prstGeom>
        </p:spPr>
      </p:pic>
      <p:pic>
        <p:nvPicPr>
          <p:cNvPr id="10" name="图片 9" descr="预热页-V2.0-中性111"/>
          <p:cNvPicPr>
            <a:picLocks noChangeAspect="1"/>
          </p:cNvPicPr>
          <p:nvPr/>
        </p:nvPicPr>
        <p:blipFill>
          <a:blip r:embed="rId6"/>
          <a:stretch>
            <a:fillRect/>
          </a:stretch>
        </p:blipFill>
        <p:spPr>
          <a:xfrm>
            <a:off x="0" y="4165600"/>
            <a:ext cx="4035425" cy="2696210"/>
          </a:xfrm>
          <a:prstGeom prst="rect">
            <a:avLst/>
          </a:prstGeom>
        </p:spPr>
      </p:pic>
      <p:pic>
        <p:nvPicPr>
          <p:cNvPr id="6" name="图片 5" descr="预热页-V2.0-中性-2"/>
          <p:cNvPicPr>
            <a:picLocks noChangeAspect="1"/>
          </p:cNvPicPr>
          <p:nvPr/>
        </p:nvPicPr>
        <p:blipFill>
          <a:blip r:embed="rId7"/>
          <a:stretch>
            <a:fillRect/>
          </a:stretch>
        </p:blipFill>
        <p:spPr>
          <a:xfrm>
            <a:off x="4099560" y="4165600"/>
            <a:ext cx="4026535" cy="2689860"/>
          </a:xfrm>
          <a:prstGeom prst="rect">
            <a:avLst/>
          </a:prstGeom>
        </p:spPr>
      </p:pic>
      <p:sp>
        <p:nvSpPr>
          <p:cNvPr id="4" name="文本框 3"/>
          <p:cNvSpPr txBox="1"/>
          <p:nvPr/>
        </p:nvSpPr>
        <p:spPr>
          <a:xfrm>
            <a:off x="3372485" y="2905125"/>
            <a:ext cx="5810885" cy="1076325"/>
          </a:xfrm>
          <a:prstGeom prst="rect">
            <a:avLst/>
          </a:prstGeom>
          <a:solidFill>
            <a:srgbClr val="7F7F7F">
              <a:alpha val="70000"/>
            </a:srgbClr>
          </a:solidFill>
          <a:ln>
            <a:solidFill>
              <a:schemeClr val="bg1">
                <a:lumMod val="75000"/>
              </a:schemeClr>
            </a:solidFill>
          </a:ln>
        </p:spPr>
        <p:txBody>
          <a:bodyPr wrap="square" rtlCol="0">
            <a:spAutoFit/>
          </a:bodyPr>
          <a:p>
            <a:pPr algn="ctr" defTabSz="902970"/>
            <a:r>
              <a:rPr lang="zh-CN" altLang="en-US" sz="3200" b="1" dirty="0">
                <a:solidFill>
                  <a:srgbClr val="FFFFFF"/>
                </a:solidFill>
                <a:latin typeface="Arial" panose="020B0604020202020204" pitchFamily="34" charset="0"/>
                <a:ea typeface="微软雅黑" panose="020B0503020204020204" pitchFamily="34" charset="-122"/>
              </a:rPr>
              <a:t>Applicable to </a:t>
            </a:r>
            <a:r>
              <a:rPr lang="en-US" altLang="zh-CN" sz="3200" b="1" dirty="0">
                <a:solidFill>
                  <a:srgbClr val="FFFFFF"/>
                </a:solidFill>
                <a:latin typeface="Arial" panose="020B0604020202020204" pitchFamily="34" charset="0"/>
                <a:ea typeface="微软雅黑" panose="020B0503020204020204" pitchFamily="34" charset="-122"/>
              </a:rPr>
              <a:t>M</a:t>
            </a:r>
            <a:r>
              <a:rPr lang="zh-CN" altLang="en-US" sz="3200" b="1" dirty="0">
                <a:solidFill>
                  <a:srgbClr val="FFFFFF"/>
                </a:solidFill>
                <a:latin typeface="Arial" panose="020B0604020202020204" pitchFamily="34" charset="0"/>
                <a:ea typeface="微软雅黑" panose="020B0503020204020204" pitchFamily="34" charset="-122"/>
              </a:rPr>
              <a:t>ultiple </a:t>
            </a:r>
            <a:r>
              <a:rPr lang="en-US" altLang="zh-CN" sz="3200" b="1" dirty="0">
                <a:solidFill>
                  <a:srgbClr val="FFFFFF"/>
                </a:solidFill>
                <a:latin typeface="Arial" panose="020B0604020202020204" pitchFamily="34" charset="0"/>
                <a:ea typeface="微软雅黑" panose="020B0503020204020204" pitchFamily="34" charset="-122"/>
              </a:rPr>
              <a:t>S</a:t>
            </a:r>
            <a:r>
              <a:rPr lang="zh-CN" altLang="en-US" sz="3200" b="1" dirty="0">
                <a:solidFill>
                  <a:srgbClr val="FFFFFF"/>
                </a:solidFill>
                <a:latin typeface="Arial" panose="020B0604020202020204" pitchFamily="34" charset="0"/>
                <a:ea typeface="微软雅黑" panose="020B0503020204020204" pitchFamily="34" charset="-122"/>
              </a:rPr>
              <a:t>cenarios</a:t>
            </a:r>
            <a:endParaRPr lang="zh-CN" altLang="en-US" sz="3200" b="1" dirty="0">
              <a:solidFill>
                <a:srgbClr val="FFFFFF"/>
              </a:solidFill>
              <a:latin typeface="Arial" panose="020B0604020202020204" pitchFamily="34" charset="0"/>
              <a:ea typeface="微软雅黑" panose="020B0503020204020204" pitchFamily="34" charset="-122"/>
            </a:endParaRPr>
          </a:p>
        </p:txBody>
      </p:sp>
      <p:sp>
        <p:nvSpPr>
          <p:cNvPr id="5" name="文本框 4"/>
          <p:cNvSpPr txBox="1"/>
          <p:nvPr/>
        </p:nvSpPr>
        <p:spPr>
          <a:xfrm>
            <a:off x="5219546" y="211586"/>
            <a:ext cx="2359660" cy="370840"/>
          </a:xfrm>
          <a:prstGeom prst="rect">
            <a:avLst/>
          </a:prstGeom>
          <a:noFill/>
        </p:spPr>
        <p:txBody>
          <a:bodyPr wrap="none" rtlCol="0">
            <a:spAutoFit/>
          </a:bodyPr>
          <a:p>
            <a:pPr algn="l" defTabSz="902970"/>
            <a:r>
              <a:rPr lang="en-US" sz="1815" b="1" dirty="0">
                <a:solidFill>
                  <a:srgbClr val="FFFFFF"/>
                </a:solidFill>
                <a:latin typeface="微软雅黑" panose="020B0503020204020204" pitchFamily="34" charset="-122"/>
                <a:ea typeface="微软雅黑" panose="020B0503020204020204" pitchFamily="34" charset="-122"/>
              </a:rPr>
              <a:t>Shops/ Restaurants</a:t>
            </a:r>
            <a:endParaRPr lang="en-US" sz="1815" b="1" dirty="0">
              <a:solidFill>
                <a:srgbClr val="FFFFFF"/>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262031" y="163158"/>
            <a:ext cx="885825" cy="370840"/>
          </a:xfrm>
          <a:prstGeom prst="rect">
            <a:avLst/>
          </a:prstGeom>
          <a:noFill/>
        </p:spPr>
        <p:txBody>
          <a:bodyPr wrap="none" rtlCol="0">
            <a:spAutoFit/>
          </a:bodyPr>
          <a:p>
            <a:pPr defTabSz="902970"/>
            <a:r>
              <a:rPr lang="en-US" altLang="zh-CN" sz="1815" b="1" dirty="0">
                <a:solidFill>
                  <a:srgbClr val="FFFFFF"/>
                </a:solidFill>
                <a:latin typeface="微软雅黑" panose="020B0503020204020204" pitchFamily="34" charset="-122"/>
                <a:ea typeface="微软雅黑" panose="020B0503020204020204" pitchFamily="34" charset="-122"/>
              </a:rPr>
              <a:t>Home</a:t>
            </a:r>
            <a:endParaRPr lang="en-US" altLang="zh-CN" sz="1815" b="1" dirty="0">
              <a:solidFill>
                <a:srgbClr val="FFFFFF"/>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2039396" y="4460995"/>
            <a:ext cx="1697355" cy="370840"/>
          </a:xfrm>
          <a:prstGeom prst="rect">
            <a:avLst/>
          </a:prstGeom>
          <a:noFill/>
        </p:spPr>
        <p:txBody>
          <a:bodyPr wrap="none" rtlCol="0">
            <a:spAutoFit/>
          </a:bodyPr>
          <a:p>
            <a:pPr defTabSz="902970"/>
            <a:r>
              <a:rPr lang="en-US" altLang="zh-CN" sz="1815" b="1" dirty="0">
                <a:solidFill>
                  <a:srgbClr val="FFFFFF"/>
                </a:solidFill>
                <a:latin typeface="微软雅黑" panose="020B0503020204020204" pitchFamily="34" charset="-122"/>
                <a:ea typeface="微软雅黑" panose="020B0503020204020204" pitchFamily="34" charset="-122"/>
              </a:rPr>
              <a:t>Outdoor work</a:t>
            </a:r>
            <a:endParaRPr lang="en-US" altLang="zh-CN" sz="1815" b="1" dirty="0">
              <a:solidFill>
                <a:srgbClr val="FFFFFF"/>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4536286" y="4460995"/>
            <a:ext cx="944245" cy="370840"/>
          </a:xfrm>
          <a:prstGeom prst="rect">
            <a:avLst/>
          </a:prstGeom>
          <a:noFill/>
        </p:spPr>
        <p:txBody>
          <a:bodyPr wrap="none" rtlCol="0">
            <a:spAutoFit/>
          </a:bodyPr>
          <a:p>
            <a:pPr defTabSz="902970"/>
            <a:r>
              <a:rPr lang="en-US" altLang="zh-CN" sz="1815" b="1" dirty="0">
                <a:solidFill>
                  <a:srgbClr val="FFFFFF"/>
                </a:solidFill>
                <a:latin typeface="微软雅黑" panose="020B0503020204020204" pitchFamily="34" charset="-122"/>
                <a:ea typeface="微软雅黑" panose="020B0503020204020204" pitchFamily="34" charset="-122"/>
              </a:rPr>
              <a:t>Driving</a:t>
            </a:r>
            <a:endParaRPr lang="en-US" altLang="zh-CN" sz="1815" b="1" dirty="0">
              <a:solidFill>
                <a:srgbClr val="FFFFFF"/>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8666814" y="4461006"/>
            <a:ext cx="1257600" cy="370840"/>
          </a:xfrm>
          <a:prstGeom prst="rect">
            <a:avLst/>
          </a:prstGeom>
          <a:noFill/>
        </p:spPr>
        <p:txBody>
          <a:bodyPr wrap="square" rtlCol="0">
            <a:spAutoFit/>
          </a:bodyPr>
          <a:p>
            <a:pPr defTabSz="902970"/>
            <a:r>
              <a:rPr lang="en-US" altLang="zh-CN" sz="1815" b="1" dirty="0">
                <a:solidFill>
                  <a:schemeClr val="bg1"/>
                </a:solidFill>
                <a:latin typeface="微软雅黑" panose="020B0503020204020204" pitchFamily="34" charset="-122"/>
                <a:ea typeface="微软雅黑" panose="020B0503020204020204" pitchFamily="34" charset="-122"/>
              </a:rPr>
              <a:t>Camping</a:t>
            </a:r>
            <a:endParaRPr lang="en-US" altLang="zh-CN" sz="1815" b="1" dirty="0">
              <a:solidFill>
                <a:schemeClr val="bg1"/>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11382856" y="1844160"/>
            <a:ext cx="490855" cy="370840"/>
          </a:xfrm>
          <a:prstGeom prst="rect">
            <a:avLst/>
          </a:prstGeom>
          <a:noFill/>
        </p:spPr>
        <p:txBody>
          <a:bodyPr wrap="none" rtlCol="0">
            <a:spAutoFit/>
          </a:bodyPr>
          <a:p>
            <a:pPr defTabSz="902970"/>
            <a:r>
              <a:rPr lang="en-US" altLang="zh-CN" sz="1815" b="1" dirty="0">
                <a:solidFill>
                  <a:srgbClr val="FFFFFF"/>
                </a:solidFill>
                <a:latin typeface="微软雅黑" panose="020B0503020204020204" pitchFamily="34" charset="-122"/>
                <a:ea typeface="微软雅黑" panose="020B0503020204020204" pitchFamily="34" charset="-122"/>
              </a:rPr>
              <a:t>RV</a:t>
            </a:r>
            <a:endParaRPr lang="en-US" altLang="zh-CN" sz="1815" b="1" dirty="0">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
            <a:ext cx="12191999" cy="6867209"/>
          </a:xfrm>
          <a:prstGeom prst="rect">
            <a:avLst/>
          </a:prstGeom>
        </p:spPr>
      </p:pic>
      <p:pic>
        <p:nvPicPr>
          <p:cNvPr id="4" name="图片 3" descr="中性-117"/>
          <p:cNvPicPr>
            <a:picLocks noChangeAspect="1"/>
          </p:cNvPicPr>
          <p:nvPr/>
        </p:nvPicPr>
        <p:blipFill>
          <a:blip r:embed="rId2"/>
          <a:stretch>
            <a:fillRect/>
          </a:stretch>
        </p:blipFill>
        <p:spPr>
          <a:xfrm>
            <a:off x="635" y="1924050"/>
            <a:ext cx="8319770" cy="4367530"/>
          </a:xfrm>
          <a:prstGeom prst="rect">
            <a:avLst/>
          </a:prstGeom>
        </p:spPr>
      </p:pic>
      <p:sp>
        <p:nvSpPr>
          <p:cNvPr id="63" name="矩形 62"/>
          <p:cNvSpPr/>
          <p:nvPr/>
        </p:nvSpPr>
        <p:spPr>
          <a:xfrm>
            <a:off x="7894955" y="1270"/>
            <a:ext cx="4298950" cy="6855460"/>
          </a:xfrm>
          <a:prstGeom prst="rect">
            <a:avLst/>
          </a:prstGeom>
          <a:solidFill>
            <a:schemeClr val="bg1"/>
          </a:solidFill>
          <a:ln w="25400" cap="flat" cmpd="sng" algn="ctr">
            <a:solidFill>
              <a:schemeClr val="bg1"/>
            </a:solidFill>
            <a:prstDash val="solid"/>
            <a:miter lim="800000"/>
          </a:ln>
          <a:effectLst/>
        </p:spPr>
        <p:txBody>
          <a:bodyPr rot="0" spcFirstLastPara="0" vertOverflow="overflow" horzOverflow="overflow" vert="horz" wrap="square" lIns="82921" tIns="41460" rIns="82921" bIns="41460" numCol="1" spcCol="0" rtlCol="0" fromWordArt="0" anchor="ctr" anchorCtr="0" forceAA="0" compatLnSpc="1">
            <a:noAutofit/>
          </a:bodyPr>
          <a:p>
            <a:pPr algn="ctr" defTabSz="828675">
              <a:lnSpc>
                <a:spcPct val="150000"/>
              </a:lnSpc>
            </a:pPr>
            <a:endParaRPr lang="zh-CN" altLang="en-US" sz="1450" b="1" dirty="0">
              <a:solidFill>
                <a:srgbClr val="000000"/>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1968535" y="1319"/>
            <a:ext cx="3880507" cy="2108200"/>
          </a:xfrm>
          <a:prstGeom prst="rect">
            <a:avLst/>
          </a:prstGeom>
          <a:solidFill>
            <a:schemeClr val="bg1">
              <a:lumMod val="50000"/>
              <a:alpha val="70000"/>
            </a:schemeClr>
          </a:solidFill>
          <a:ln>
            <a:solidFill>
              <a:schemeClr val="bg1">
                <a:lumMod val="75000"/>
              </a:schemeClr>
            </a:solidFill>
          </a:ln>
        </p:spPr>
        <p:txBody>
          <a:bodyPr wrap="square" rtlCol="0">
            <a:spAutoFit/>
          </a:bodyPr>
          <a:lstStyle/>
          <a:p>
            <a:pPr algn="ctr" defTabSz="902970"/>
            <a:r>
              <a:rPr lang="en-US" altLang="zh-CN" sz="3200" b="1" dirty="0">
                <a:solidFill>
                  <a:srgbClr val="FFFFFF"/>
                </a:solidFill>
                <a:latin typeface="Arial" panose="020B0604020202020204" pitchFamily="34" charset="0"/>
                <a:ea typeface="微软雅黑" panose="020B0503020204020204" pitchFamily="34" charset="-122"/>
              </a:rPr>
              <a:t>2016Wh</a:t>
            </a:r>
            <a:endParaRPr lang="en-US" altLang="zh-CN" sz="3200" b="1" dirty="0">
              <a:solidFill>
                <a:srgbClr val="FFFFFF"/>
              </a:solidFill>
              <a:latin typeface="Arial" panose="020B0604020202020204" pitchFamily="34" charset="0"/>
              <a:ea typeface="微软雅黑" panose="020B0503020204020204" pitchFamily="34" charset="-122"/>
            </a:endParaRPr>
          </a:p>
          <a:p>
            <a:pPr algn="ctr" defTabSz="902970">
              <a:spcBef>
                <a:spcPts val="545"/>
              </a:spcBef>
            </a:pPr>
            <a:r>
              <a:rPr lang="en-US" sz="3200" b="1" u="sng" dirty="0">
                <a:solidFill>
                  <a:srgbClr val="FFFFFF"/>
                </a:solidFill>
                <a:latin typeface="Arial" panose="020B0604020202020204" pitchFamily="34" charset="0"/>
                <a:ea typeface="微软雅黑" panose="020B0503020204020204" pitchFamily="34" charset="-122"/>
              </a:rPr>
              <a:t>Motive Power</a:t>
            </a:r>
            <a:endParaRPr lang="en-US" sz="4400" b="1" u="sng" dirty="0">
              <a:solidFill>
                <a:srgbClr val="FFFFFF"/>
              </a:solidFill>
              <a:latin typeface="Arial" panose="020B0604020202020204" pitchFamily="34" charset="0"/>
              <a:ea typeface="微软雅黑" panose="020B0503020204020204" pitchFamily="34" charset="-122"/>
            </a:endParaRPr>
          </a:p>
          <a:p>
            <a:pPr algn="ctr" defTabSz="902970">
              <a:spcBef>
                <a:spcPts val="545"/>
              </a:spcBef>
            </a:pPr>
            <a:r>
              <a:rPr lang="en-US" altLang="zh-CN" sz="2900" b="1" dirty="0">
                <a:solidFill>
                  <a:srgbClr val="FFFFFF"/>
                </a:solidFill>
                <a:latin typeface="Arial" panose="020B0604020202020204" pitchFamily="34" charset="0"/>
                <a:ea typeface="微软雅黑" panose="020B0503020204020204" pitchFamily="34" charset="-122"/>
              </a:rPr>
              <a:t>Support your outdoor activity</a:t>
            </a:r>
            <a:endParaRPr lang="en-US" altLang="zh-CN" sz="2900" b="1" dirty="0">
              <a:solidFill>
                <a:srgbClr val="FFFFFF"/>
              </a:solidFill>
              <a:latin typeface="Arial" panose="020B0604020202020204" pitchFamily="34" charset="0"/>
              <a:ea typeface="微软雅黑" panose="020B0503020204020204" pitchFamily="34" charset="-122"/>
            </a:endParaRPr>
          </a:p>
        </p:txBody>
      </p:sp>
      <p:sp>
        <p:nvSpPr>
          <p:cNvPr id="3" name="文本框 2"/>
          <p:cNvSpPr txBox="1"/>
          <p:nvPr/>
        </p:nvSpPr>
        <p:spPr>
          <a:xfrm>
            <a:off x="9623446" y="2779686"/>
            <a:ext cx="1027359" cy="553085"/>
          </a:xfrm>
          <a:prstGeom prst="rect">
            <a:avLst/>
          </a:prstGeom>
          <a:noFill/>
        </p:spPr>
        <p:txBody>
          <a:bodyPr wrap="square" rtlCol="0" anchor="b">
            <a:spAutoFit/>
          </a:bodyPr>
          <a:lstStyle/>
          <a:p>
            <a:pPr algn="ctr" defTabSz="902970"/>
            <a:r>
              <a:rPr lang="zh-CN" altLang="en-US"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rPr>
              <a:t>≈</a:t>
            </a:r>
            <a:r>
              <a:rPr lang="en-US" altLang="zh-CN"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rPr>
              <a:t>1.1h</a:t>
            </a:r>
            <a:endParaRPr lang="en-US" altLang="zh-CN"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endParaRPr>
          </a:p>
          <a:p>
            <a:pPr algn="ctr" defTabSz="902970"/>
            <a:r>
              <a:rPr lang="en-US" altLang="zh-CN"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rPr>
              <a:t>Hair Dryer</a:t>
            </a:r>
            <a:endParaRPr lang="zh-CN" altLang="en-US"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endParaRPr>
          </a:p>
          <a:p>
            <a:pPr algn="ctr" defTabSz="902970"/>
            <a:r>
              <a:rPr lang="en-US" altLang="zh-CN"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rPr>
              <a:t>(1200W)</a:t>
            </a:r>
            <a:endParaRPr lang="en-US" altLang="zh-CN"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 name="文本框 4"/>
          <p:cNvSpPr txBox="1"/>
          <p:nvPr/>
        </p:nvSpPr>
        <p:spPr>
          <a:xfrm>
            <a:off x="10885224" y="2779686"/>
            <a:ext cx="1011348" cy="553085"/>
          </a:xfrm>
          <a:prstGeom prst="rect">
            <a:avLst/>
          </a:prstGeom>
          <a:noFill/>
        </p:spPr>
        <p:txBody>
          <a:bodyPr wrap="square" rtlCol="0" anchor="b">
            <a:spAutoFit/>
          </a:bodyPr>
          <a:lstStyle/>
          <a:p>
            <a:pPr algn="ctr" defTabSz="902970"/>
            <a:r>
              <a:rPr lang="zh-CN" altLang="en-US"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rPr>
              <a:t>≈</a:t>
            </a:r>
            <a:r>
              <a:rPr lang="en-US" altLang="zh-CN"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rPr>
              <a:t>12</a:t>
            </a:r>
            <a:r>
              <a:rPr lang="en-US" altLang="zh-CN"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rPr>
              <a:t>h</a:t>
            </a:r>
            <a:endParaRPr lang="en-US" altLang="zh-CN"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endParaRPr>
          </a:p>
          <a:p>
            <a:pPr algn="ctr" defTabSz="902970"/>
            <a:r>
              <a:rPr lang="en-US" altLang="zh-CN"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rPr>
              <a:t>TV</a:t>
            </a:r>
            <a:endParaRPr lang="zh-CN" altLang="en-US"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endParaRPr>
          </a:p>
          <a:p>
            <a:pPr algn="ctr" defTabSz="902970"/>
            <a:r>
              <a:rPr lang="en-US" altLang="zh-CN"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rPr>
              <a:t>(110W)</a:t>
            </a:r>
            <a:endParaRPr lang="en-US" altLang="zh-CN"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 name="文本框 5"/>
          <p:cNvSpPr txBox="1"/>
          <p:nvPr/>
        </p:nvSpPr>
        <p:spPr>
          <a:xfrm>
            <a:off x="8382115" y="5932309"/>
            <a:ext cx="1031639" cy="553085"/>
          </a:xfrm>
          <a:prstGeom prst="rect">
            <a:avLst/>
          </a:prstGeom>
          <a:noFill/>
        </p:spPr>
        <p:txBody>
          <a:bodyPr wrap="square" rtlCol="0" anchor="ctr">
            <a:spAutoFit/>
          </a:bodyPr>
          <a:lstStyle/>
          <a:p>
            <a:pPr algn="ctr" defTabSz="902970"/>
            <a:r>
              <a:rPr lang="zh-CN" altLang="en-US"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rPr>
              <a:t>≈</a:t>
            </a:r>
            <a:r>
              <a:rPr lang="en-US" altLang="zh-CN"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rPr>
              <a:t>1.2h</a:t>
            </a:r>
            <a:endParaRPr lang="en-US" altLang="zh-CN"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endParaRPr>
          </a:p>
          <a:p>
            <a:pPr algn="ctr" defTabSz="902970"/>
            <a:r>
              <a:rPr lang="en-US" altLang="zh-CN"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rPr>
              <a:t>Circular Saw</a:t>
            </a:r>
            <a:endParaRPr lang="zh-CN" altLang="en-US"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endParaRPr>
          </a:p>
          <a:p>
            <a:pPr algn="ctr" defTabSz="902970"/>
            <a:r>
              <a:rPr lang="en-US" altLang="zh-CN"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rPr>
              <a:t>(1400W)</a:t>
            </a:r>
            <a:endParaRPr lang="en-US" altLang="zh-CN"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 name="文本框 6"/>
          <p:cNvSpPr txBox="1"/>
          <p:nvPr/>
        </p:nvSpPr>
        <p:spPr>
          <a:xfrm>
            <a:off x="8320636" y="2760592"/>
            <a:ext cx="1077748" cy="553085"/>
          </a:xfrm>
          <a:prstGeom prst="rect">
            <a:avLst/>
          </a:prstGeom>
          <a:noFill/>
        </p:spPr>
        <p:txBody>
          <a:bodyPr wrap="square" rtlCol="0" anchor="b">
            <a:spAutoFit/>
          </a:bodyPr>
          <a:lstStyle/>
          <a:p>
            <a:pPr algn="ctr" defTabSz="902970"/>
            <a:r>
              <a:rPr lang="zh-CN" altLang="en-US"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rPr>
              <a:t>≈</a:t>
            </a:r>
            <a:r>
              <a:rPr lang="en-US" altLang="zh-CN"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rPr>
              <a:t>39 times</a:t>
            </a:r>
            <a:endParaRPr lang="en-US" altLang="zh-CN"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endParaRPr>
          </a:p>
          <a:p>
            <a:pPr algn="ctr" defTabSz="902970"/>
            <a:r>
              <a:rPr lang="en-US" altLang="zh-CN"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rPr>
              <a:t>Laptop</a:t>
            </a:r>
            <a:endParaRPr lang="en-US" altLang="zh-CN"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endParaRPr>
          </a:p>
          <a:p>
            <a:pPr algn="ctr" defTabSz="902970"/>
            <a:r>
              <a:rPr lang="en-US" altLang="zh-CN"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rPr>
              <a:t>(49Wh)</a:t>
            </a:r>
            <a:endParaRPr lang="en-US" altLang="zh-CN"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8" name="组合 7"/>
          <p:cNvGrpSpPr/>
          <p:nvPr/>
        </p:nvGrpSpPr>
        <p:grpSpPr>
          <a:xfrm>
            <a:off x="11049000" y="2076450"/>
            <a:ext cx="644525" cy="576580"/>
            <a:chOff x="6260277" y="4776654"/>
            <a:chExt cx="161674" cy="170666"/>
          </a:xfrm>
          <a:solidFill>
            <a:srgbClr val="D9D9D9"/>
          </a:solidFill>
        </p:grpSpPr>
        <p:sp>
          <p:nvSpPr>
            <p:cNvPr id="9" name="Freeform 118"/>
            <p:cNvSpPr/>
            <p:nvPr/>
          </p:nvSpPr>
          <p:spPr bwMode="auto">
            <a:xfrm>
              <a:off x="6292245" y="4776654"/>
              <a:ext cx="99491" cy="37333"/>
            </a:xfrm>
            <a:custGeom>
              <a:avLst/>
              <a:gdLst/>
              <a:ahLst/>
              <a:cxnLst>
                <a:cxn ang="0">
                  <a:pos x="88" y="38"/>
                </a:cxn>
                <a:cxn ang="0">
                  <a:pos x="88" y="38"/>
                </a:cxn>
                <a:cxn ang="0">
                  <a:pos x="86" y="32"/>
                </a:cxn>
                <a:cxn ang="0">
                  <a:pos x="112" y="8"/>
                </a:cxn>
                <a:cxn ang="0">
                  <a:pos x="112" y="8"/>
                </a:cxn>
                <a:cxn ang="0">
                  <a:pos x="112" y="4"/>
                </a:cxn>
                <a:cxn ang="0">
                  <a:pos x="112" y="2"/>
                </a:cxn>
                <a:cxn ang="0">
                  <a:pos x="112" y="2"/>
                </a:cxn>
                <a:cxn ang="0">
                  <a:pos x="108" y="0"/>
                </a:cxn>
                <a:cxn ang="0">
                  <a:pos x="106" y="2"/>
                </a:cxn>
                <a:cxn ang="0">
                  <a:pos x="78" y="30"/>
                </a:cxn>
                <a:cxn ang="0">
                  <a:pos x="34" y="30"/>
                </a:cxn>
                <a:cxn ang="0">
                  <a:pos x="6" y="2"/>
                </a:cxn>
                <a:cxn ang="0">
                  <a:pos x="6" y="2"/>
                </a:cxn>
                <a:cxn ang="0">
                  <a:pos x="4" y="0"/>
                </a:cxn>
                <a:cxn ang="0">
                  <a:pos x="2" y="2"/>
                </a:cxn>
                <a:cxn ang="0">
                  <a:pos x="2" y="2"/>
                </a:cxn>
                <a:cxn ang="0">
                  <a:pos x="0" y="4"/>
                </a:cxn>
                <a:cxn ang="0">
                  <a:pos x="2" y="8"/>
                </a:cxn>
                <a:cxn ang="0">
                  <a:pos x="26" y="32"/>
                </a:cxn>
                <a:cxn ang="0">
                  <a:pos x="26" y="32"/>
                </a:cxn>
                <a:cxn ang="0">
                  <a:pos x="24" y="38"/>
                </a:cxn>
                <a:cxn ang="0">
                  <a:pos x="24" y="42"/>
                </a:cxn>
                <a:cxn ang="0">
                  <a:pos x="88" y="42"/>
                </a:cxn>
                <a:cxn ang="0">
                  <a:pos x="88" y="38"/>
                </a:cxn>
              </a:cxnLst>
              <a:rect l="0" t="0" r="r" b="b"/>
              <a:pathLst>
                <a:path w="112" h="42">
                  <a:moveTo>
                    <a:pt x="88" y="38"/>
                  </a:moveTo>
                  <a:lnTo>
                    <a:pt x="88" y="38"/>
                  </a:lnTo>
                  <a:lnTo>
                    <a:pt x="86" y="32"/>
                  </a:lnTo>
                  <a:lnTo>
                    <a:pt x="112" y="8"/>
                  </a:lnTo>
                  <a:lnTo>
                    <a:pt x="112" y="8"/>
                  </a:lnTo>
                  <a:lnTo>
                    <a:pt x="112" y="4"/>
                  </a:lnTo>
                  <a:lnTo>
                    <a:pt x="112" y="2"/>
                  </a:lnTo>
                  <a:lnTo>
                    <a:pt x="112" y="2"/>
                  </a:lnTo>
                  <a:lnTo>
                    <a:pt x="108" y="0"/>
                  </a:lnTo>
                  <a:lnTo>
                    <a:pt x="106" y="2"/>
                  </a:lnTo>
                  <a:lnTo>
                    <a:pt x="78" y="30"/>
                  </a:lnTo>
                  <a:lnTo>
                    <a:pt x="34" y="30"/>
                  </a:lnTo>
                  <a:lnTo>
                    <a:pt x="6" y="2"/>
                  </a:lnTo>
                  <a:lnTo>
                    <a:pt x="6" y="2"/>
                  </a:lnTo>
                  <a:lnTo>
                    <a:pt x="4" y="0"/>
                  </a:lnTo>
                  <a:lnTo>
                    <a:pt x="2" y="2"/>
                  </a:lnTo>
                  <a:lnTo>
                    <a:pt x="2" y="2"/>
                  </a:lnTo>
                  <a:lnTo>
                    <a:pt x="0" y="4"/>
                  </a:lnTo>
                  <a:lnTo>
                    <a:pt x="2" y="8"/>
                  </a:lnTo>
                  <a:lnTo>
                    <a:pt x="26" y="32"/>
                  </a:lnTo>
                  <a:lnTo>
                    <a:pt x="26" y="32"/>
                  </a:lnTo>
                  <a:lnTo>
                    <a:pt x="24" y="38"/>
                  </a:lnTo>
                  <a:lnTo>
                    <a:pt x="24" y="42"/>
                  </a:lnTo>
                  <a:lnTo>
                    <a:pt x="88" y="42"/>
                  </a:lnTo>
                  <a:lnTo>
                    <a:pt x="88" y="38"/>
                  </a:lnTo>
                  <a:close/>
                </a:path>
              </a:pathLst>
            </a:custGeom>
            <a:grpFill/>
            <a:ln w="19050">
              <a:solidFill>
                <a:schemeClr val="bg1">
                  <a:lumMod val="50000"/>
                </a:schemeClr>
              </a:solidFill>
            </a:ln>
            <a:effectLst/>
          </p:spPr>
          <p:txBody>
            <a:bodyPr lIns="163229" rIns="163229" anchor="ctr"/>
            <a:lstStyle/>
            <a:p>
              <a:pPr defTabSz="902970">
                <a:spcAft>
                  <a:spcPts val="545"/>
                </a:spcAft>
                <a:buSzPct val="60000"/>
                <a:defRPr/>
              </a:pPr>
              <a:endParaRPr lang="zh-CN" altLang="en-US" sz="1000" kern="0">
                <a:solidFill>
                  <a:srgbClr val="FFFFFF">
                    <a:lumMod val="50000"/>
                  </a:srgb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0" name="Freeform 119"/>
            <p:cNvSpPr>
              <a:spLocks noEditPoints="1"/>
            </p:cNvSpPr>
            <p:nvPr/>
          </p:nvSpPr>
          <p:spPr bwMode="auto">
            <a:xfrm>
              <a:off x="6260277" y="4817543"/>
              <a:ext cx="161674" cy="129777"/>
            </a:xfrm>
            <a:custGeom>
              <a:avLst/>
              <a:gdLst/>
              <a:ahLst/>
              <a:cxnLst>
                <a:cxn ang="0">
                  <a:pos x="126" y="0"/>
                </a:cxn>
                <a:cxn ang="0">
                  <a:pos x="60" y="0"/>
                </a:cxn>
                <a:cxn ang="0">
                  <a:pos x="8" y="0"/>
                </a:cxn>
                <a:cxn ang="0">
                  <a:pos x="2" y="2"/>
                </a:cxn>
                <a:cxn ang="0">
                  <a:pos x="0" y="140"/>
                </a:cxn>
                <a:cxn ang="0">
                  <a:pos x="2" y="144"/>
                </a:cxn>
                <a:cxn ang="0">
                  <a:pos x="174" y="146"/>
                </a:cxn>
                <a:cxn ang="0">
                  <a:pos x="180" y="144"/>
                </a:cxn>
                <a:cxn ang="0">
                  <a:pos x="182" y="8"/>
                </a:cxn>
                <a:cxn ang="0">
                  <a:pos x="180" y="2"/>
                </a:cxn>
                <a:cxn ang="0">
                  <a:pos x="174" y="0"/>
                </a:cxn>
                <a:cxn ang="0">
                  <a:pos x="52" y="136"/>
                </a:cxn>
                <a:cxn ang="0">
                  <a:pos x="46" y="132"/>
                </a:cxn>
                <a:cxn ang="0">
                  <a:pos x="48" y="128"/>
                </a:cxn>
                <a:cxn ang="0">
                  <a:pos x="52" y="126"/>
                </a:cxn>
                <a:cxn ang="0">
                  <a:pos x="58" y="132"/>
                </a:cxn>
                <a:cxn ang="0">
                  <a:pos x="56" y="136"/>
                </a:cxn>
                <a:cxn ang="0">
                  <a:pos x="52" y="136"/>
                </a:cxn>
                <a:cxn ang="0">
                  <a:pos x="72" y="136"/>
                </a:cxn>
                <a:cxn ang="0">
                  <a:pos x="66" y="132"/>
                </a:cxn>
                <a:cxn ang="0">
                  <a:pos x="68" y="128"/>
                </a:cxn>
                <a:cxn ang="0">
                  <a:pos x="72" y="126"/>
                </a:cxn>
                <a:cxn ang="0">
                  <a:pos x="76" y="132"/>
                </a:cxn>
                <a:cxn ang="0">
                  <a:pos x="76" y="136"/>
                </a:cxn>
                <a:cxn ang="0">
                  <a:pos x="72" y="136"/>
                </a:cxn>
                <a:cxn ang="0">
                  <a:pos x="90" y="140"/>
                </a:cxn>
                <a:cxn ang="0">
                  <a:pos x="84" y="138"/>
                </a:cxn>
                <a:cxn ang="0">
                  <a:pos x="80" y="130"/>
                </a:cxn>
                <a:cxn ang="0">
                  <a:pos x="82" y="128"/>
                </a:cxn>
                <a:cxn ang="0">
                  <a:pos x="86" y="122"/>
                </a:cxn>
                <a:cxn ang="0">
                  <a:pos x="90" y="120"/>
                </a:cxn>
                <a:cxn ang="0">
                  <a:pos x="98" y="124"/>
                </a:cxn>
                <a:cxn ang="0">
                  <a:pos x="100" y="130"/>
                </a:cxn>
                <a:cxn ang="0">
                  <a:pos x="100" y="134"/>
                </a:cxn>
                <a:cxn ang="0">
                  <a:pos x="94" y="140"/>
                </a:cxn>
                <a:cxn ang="0">
                  <a:pos x="90" y="140"/>
                </a:cxn>
                <a:cxn ang="0">
                  <a:pos x="110" y="136"/>
                </a:cxn>
                <a:cxn ang="0">
                  <a:pos x="104" y="132"/>
                </a:cxn>
                <a:cxn ang="0">
                  <a:pos x="106" y="128"/>
                </a:cxn>
                <a:cxn ang="0">
                  <a:pos x="110" y="126"/>
                </a:cxn>
                <a:cxn ang="0">
                  <a:pos x="116" y="132"/>
                </a:cxn>
                <a:cxn ang="0">
                  <a:pos x="114" y="136"/>
                </a:cxn>
                <a:cxn ang="0">
                  <a:pos x="110" y="136"/>
                </a:cxn>
                <a:cxn ang="0">
                  <a:pos x="130" y="136"/>
                </a:cxn>
                <a:cxn ang="0">
                  <a:pos x="124" y="132"/>
                </a:cxn>
                <a:cxn ang="0">
                  <a:pos x="126" y="128"/>
                </a:cxn>
                <a:cxn ang="0">
                  <a:pos x="130" y="126"/>
                </a:cxn>
                <a:cxn ang="0">
                  <a:pos x="136" y="132"/>
                </a:cxn>
                <a:cxn ang="0">
                  <a:pos x="134" y="136"/>
                </a:cxn>
                <a:cxn ang="0">
                  <a:pos x="130" y="136"/>
                </a:cxn>
                <a:cxn ang="0">
                  <a:pos x="172" y="108"/>
                </a:cxn>
                <a:cxn ang="0">
                  <a:pos x="164" y="116"/>
                </a:cxn>
                <a:cxn ang="0">
                  <a:pos x="18" y="116"/>
                </a:cxn>
                <a:cxn ang="0">
                  <a:pos x="10" y="108"/>
                </a:cxn>
                <a:cxn ang="0">
                  <a:pos x="10" y="18"/>
                </a:cxn>
                <a:cxn ang="0">
                  <a:pos x="18" y="12"/>
                </a:cxn>
                <a:cxn ang="0">
                  <a:pos x="130" y="12"/>
                </a:cxn>
                <a:cxn ang="0">
                  <a:pos x="164" y="12"/>
                </a:cxn>
                <a:cxn ang="0">
                  <a:pos x="172" y="18"/>
                </a:cxn>
              </a:cxnLst>
              <a:rect l="0" t="0" r="r" b="b"/>
              <a:pathLst>
                <a:path w="182" h="146">
                  <a:moveTo>
                    <a:pt x="174" y="0"/>
                  </a:moveTo>
                  <a:lnTo>
                    <a:pt x="126" y="0"/>
                  </a:lnTo>
                  <a:lnTo>
                    <a:pt x="124" y="0"/>
                  </a:lnTo>
                  <a:lnTo>
                    <a:pt x="60" y="0"/>
                  </a:lnTo>
                  <a:lnTo>
                    <a:pt x="54" y="0"/>
                  </a:lnTo>
                  <a:lnTo>
                    <a:pt x="8" y="0"/>
                  </a:lnTo>
                  <a:lnTo>
                    <a:pt x="8" y="0"/>
                  </a:lnTo>
                  <a:lnTo>
                    <a:pt x="2" y="2"/>
                  </a:lnTo>
                  <a:lnTo>
                    <a:pt x="0" y="8"/>
                  </a:lnTo>
                  <a:lnTo>
                    <a:pt x="0" y="140"/>
                  </a:lnTo>
                  <a:lnTo>
                    <a:pt x="0" y="140"/>
                  </a:lnTo>
                  <a:lnTo>
                    <a:pt x="2" y="144"/>
                  </a:lnTo>
                  <a:lnTo>
                    <a:pt x="8" y="146"/>
                  </a:lnTo>
                  <a:lnTo>
                    <a:pt x="174" y="146"/>
                  </a:lnTo>
                  <a:lnTo>
                    <a:pt x="174" y="146"/>
                  </a:lnTo>
                  <a:lnTo>
                    <a:pt x="180" y="144"/>
                  </a:lnTo>
                  <a:lnTo>
                    <a:pt x="182" y="140"/>
                  </a:lnTo>
                  <a:lnTo>
                    <a:pt x="182" y="8"/>
                  </a:lnTo>
                  <a:lnTo>
                    <a:pt x="182" y="8"/>
                  </a:lnTo>
                  <a:lnTo>
                    <a:pt x="180" y="2"/>
                  </a:lnTo>
                  <a:lnTo>
                    <a:pt x="174" y="0"/>
                  </a:lnTo>
                  <a:lnTo>
                    <a:pt x="174" y="0"/>
                  </a:lnTo>
                  <a:close/>
                  <a:moveTo>
                    <a:pt x="52" y="136"/>
                  </a:moveTo>
                  <a:lnTo>
                    <a:pt x="52" y="136"/>
                  </a:lnTo>
                  <a:lnTo>
                    <a:pt x="48" y="136"/>
                  </a:lnTo>
                  <a:lnTo>
                    <a:pt x="46" y="132"/>
                  </a:lnTo>
                  <a:lnTo>
                    <a:pt x="46" y="132"/>
                  </a:lnTo>
                  <a:lnTo>
                    <a:pt x="48" y="128"/>
                  </a:lnTo>
                  <a:lnTo>
                    <a:pt x="52" y="126"/>
                  </a:lnTo>
                  <a:lnTo>
                    <a:pt x="52" y="126"/>
                  </a:lnTo>
                  <a:lnTo>
                    <a:pt x="56" y="128"/>
                  </a:lnTo>
                  <a:lnTo>
                    <a:pt x="58" y="132"/>
                  </a:lnTo>
                  <a:lnTo>
                    <a:pt x="58" y="132"/>
                  </a:lnTo>
                  <a:lnTo>
                    <a:pt x="56" y="136"/>
                  </a:lnTo>
                  <a:lnTo>
                    <a:pt x="52" y="136"/>
                  </a:lnTo>
                  <a:lnTo>
                    <a:pt x="52" y="136"/>
                  </a:lnTo>
                  <a:close/>
                  <a:moveTo>
                    <a:pt x="72" y="136"/>
                  </a:moveTo>
                  <a:lnTo>
                    <a:pt x="72" y="136"/>
                  </a:lnTo>
                  <a:lnTo>
                    <a:pt x="68" y="136"/>
                  </a:lnTo>
                  <a:lnTo>
                    <a:pt x="66" y="132"/>
                  </a:lnTo>
                  <a:lnTo>
                    <a:pt x="66" y="132"/>
                  </a:lnTo>
                  <a:lnTo>
                    <a:pt x="68" y="128"/>
                  </a:lnTo>
                  <a:lnTo>
                    <a:pt x="72" y="126"/>
                  </a:lnTo>
                  <a:lnTo>
                    <a:pt x="72" y="126"/>
                  </a:lnTo>
                  <a:lnTo>
                    <a:pt x="76" y="128"/>
                  </a:lnTo>
                  <a:lnTo>
                    <a:pt x="76" y="132"/>
                  </a:lnTo>
                  <a:lnTo>
                    <a:pt x="76" y="132"/>
                  </a:lnTo>
                  <a:lnTo>
                    <a:pt x="76" y="136"/>
                  </a:lnTo>
                  <a:lnTo>
                    <a:pt x="72" y="136"/>
                  </a:lnTo>
                  <a:lnTo>
                    <a:pt x="72" y="136"/>
                  </a:lnTo>
                  <a:close/>
                  <a:moveTo>
                    <a:pt x="90" y="140"/>
                  </a:moveTo>
                  <a:lnTo>
                    <a:pt x="90" y="140"/>
                  </a:lnTo>
                  <a:lnTo>
                    <a:pt x="86" y="140"/>
                  </a:lnTo>
                  <a:lnTo>
                    <a:pt x="84" y="138"/>
                  </a:lnTo>
                  <a:lnTo>
                    <a:pt x="82" y="134"/>
                  </a:lnTo>
                  <a:lnTo>
                    <a:pt x="80" y="130"/>
                  </a:lnTo>
                  <a:lnTo>
                    <a:pt x="80" y="130"/>
                  </a:lnTo>
                  <a:lnTo>
                    <a:pt x="82" y="128"/>
                  </a:lnTo>
                  <a:lnTo>
                    <a:pt x="84" y="124"/>
                  </a:lnTo>
                  <a:lnTo>
                    <a:pt x="86" y="122"/>
                  </a:lnTo>
                  <a:lnTo>
                    <a:pt x="90" y="120"/>
                  </a:lnTo>
                  <a:lnTo>
                    <a:pt x="90" y="120"/>
                  </a:lnTo>
                  <a:lnTo>
                    <a:pt x="94" y="122"/>
                  </a:lnTo>
                  <a:lnTo>
                    <a:pt x="98" y="124"/>
                  </a:lnTo>
                  <a:lnTo>
                    <a:pt x="100" y="128"/>
                  </a:lnTo>
                  <a:lnTo>
                    <a:pt x="100" y="130"/>
                  </a:lnTo>
                  <a:lnTo>
                    <a:pt x="100" y="130"/>
                  </a:lnTo>
                  <a:lnTo>
                    <a:pt x="100" y="134"/>
                  </a:lnTo>
                  <a:lnTo>
                    <a:pt x="98" y="138"/>
                  </a:lnTo>
                  <a:lnTo>
                    <a:pt x="94" y="140"/>
                  </a:lnTo>
                  <a:lnTo>
                    <a:pt x="90" y="140"/>
                  </a:lnTo>
                  <a:lnTo>
                    <a:pt x="90" y="140"/>
                  </a:lnTo>
                  <a:close/>
                  <a:moveTo>
                    <a:pt x="110" y="136"/>
                  </a:moveTo>
                  <a:lnTo>
                    <a:pt x="110" y="136"/>
                  </a:lnTo>
                  <a:lnTo>
                    <a:pt x="106" y="136"/>
                  </a:lnTo>
                  <a:lnTo>
                    <a:pt x="104" y="132"/>
                  </a:lnTo>
                  <a:lnTo>
                    <a:pt x="104" y="132"/>
                  </a:lnTo>
                  <a:lnTo>
                    <a:pt x="106" y="128"/>
                  </a:lnTo>
                  <a:lnTo>
                    <a:pt x="110" y="126"/>
                  </a:lnTo>
                  <a:lnTo>
                    <a:pt x="110" y="126"/>
                  </a:lnTo>
                  <a:lnTo>
                    <a:pt x="114" y="128"/>
                  </a:lnTo>
                  <a:lnTo>
                    <a:pt x="116" y="132"/>
                  </a:lnTo>
                  <a:lnTo>
                    <a:pt x="116" y="132"/>
                  </a:lnTo>
                  <a:lnTo>
                    <a:pt x="114" y="136"/>
                  </a:lnTo>
                  <a:lnTo>
                    <a:pt x="110" y="136"/>
                  </a:lnTo>
                  <a:lnTo>
                    <a:pt x="110" y="136"/>
                  </a:lnTo>
                  <a:close/>
                  <a:moveTo>
                    <a:pt x="130" y="136"/>
                  </a:moveTo>
                  <a:lnTo>
                    <a:pt x="130" y="136"/>
                  </a:lnTo>
                  <a:lnTo>
                    <a:pt x="126" y="136"/>
                  </a:lnTo>
                  <a:lnTo>
                    <a:pt x="124" y="132"/>
                  </a:lnTo>
                  <a:lnTo>
                    <a:pt x="124" y="132"/>
                  </a:lnTo>
                  <a:lnTo>
                    <a:pt x="126" y="128"/>
                  </a:lnTo>
                  <a:lnTo>
                    <a:pt x="130" y="126"/>
                  </a:lnTo>
                  <a:lnTo>
                    <a:pt x="130" y="126"/>
                  </a:lnTo>
                  <a:lnTo>
                    <a:pt x="134" y="128"/>
                  </a:lnTo>
                  <a:lnTo>
                    <a:pt x="136" y="132"/>
                  </a:lnTo>
                  <a:lnTo>
                    <a:pt x="136" y="132"/>
                  </a:lnTo>
                  <a:lnTo>
                    <a:pt x="134" y="136"/>
                  </a:lnTo>
                  <a:lnTo>
                    <a:pt x="130" y="136"/>
                  </a:lnTo>
                  <a:lnTo>
                    <a:pt x="130" y="136"/>
                  </a:lnTo>
                  <a:close/>
                  <a:moveTo>
                    <a:pt x="172" y="108"/>
                  </a:moveTo>
                  <a:lnTo>
                    <a:pt x="172" y="108"/>
                  </a:lnTo>
                  <a:lnTo>
                    <a:pt x="170" y="114"/>
                  </a:lnTo>
                  <a:lnTo>
                    <a:pt x="164" y="116"/>
                  </a:lnTo>
                  <a:lnTo>
                    <a:pt x="18" y="116"/>
                  </a:lnTo>
                  <a:lnTo>
                    <a:pt x="18" y="116"/>
                  </a:lnTo>
                  <a:lnTo>
                    <a:pt x="12" y="114"/>
                  </a:lnTo>
                  <a:lnTo>
                    <a:pt x="10" y="108"/>
                  </a:lnTo>
                  <a:lnTo>
                    <a:pt x="10" y="18"/>
                  </a:lnTo>
                  <a:lnTo>
                    <a:pt x="10" y="18"/>
                  </a:lnTo>
                  <a:lnTo>
                    <a:pt x="12" y="14"/>
                  </a:lnTo>
                  <a:lnTo>
                    <a:pt x="18" y="12"/>
                  </a:lnTo>
                  <a:lnTo>
                    <a:pt x="52" y="12"/>
                  </a:lnTo>
                  <a:lnTo>
                    <a:pt x="130" y="12"/>
                  </a:lnTo>
                  <a:lnTo>
                    <a:pt x="164" y="12"/>
                  </a:lnTo>
                  <a:lnTo>
                    <a:pt x="164" y="12"/>
                  </a:lnTo>
                  <a:lnTo>
                    <a:pt x="170" y="14"/>
                  </a:lnTo>
                  <a:lnTo>
                    <a:pt x="172" y="18"/>
                  </a:lnTo>
                  <a:lnTo>
                    <a:pt x="172" y="108"/>
                  </a:lnTo>
                  <a:close/>
                </a:path>
              </a:pathLst>
            </a:custGeom>
            <a:grpFill/>
            <a:ln w="19050">
              <a:solidFill>
                <a:schemeClr val="bg1">
                  <a:lumMod val="50000"/>
                </a:schemeClr>
              </a:solidFill>
            </a:ln>
            <a:effectLst/>
          </p:spPr>
          <p:txBody>
            <a:bodyPr lIns="163229" rIns="163229" anchor="ctr"/>
            <a:lstStyle/>
            <a:p>
              <a:pPr defTabSz="902970">
                <a:spcAft>
                  <a:spcPts val="545"/>
                </a:spcAft>
                <a:buSzPct val="60000"/>
                <a:defRPr/>
              </a:pPr>
              <a:endParaRPr lang="zh-CN" altLang="en-US" sz="1000" kern="0">
                <a:solidFill>
                  <a:srgbClr val="FFFFFF">
                    <a:lumMod val="50000"/>
                  </a:srgbClr>
                </a:solidFill>
                <a:latin typeface="Arial" panose="020B0604020202020204" pitchFamily="34" charset="0"/>
                <a:ea typeface="微软雅黑" panose="020B0503020204020204" pitchFamily="34" charset="-122"/>
                <a:cs typeface="Arial" panose="020B0604020202020204" pitchFamily="34" charset="0"/>
              </a:endParaRPr>
            </a:p>
          </p:txBody>
        </p:sp>
      </p:grpSp>
      <p:pic>
        <p:nvPicPr>
          <p:cNvPr id="11" name="Picture 20" descr="notebook"/>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32129" y="2076695"/>
            <a:ext cx="796330" cy="60409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2" name="文本框 11"/>
          <p:cNvSpPr txBox="1"/>
          <p:nvPr/>
        </p:nvSpPr>
        <p:spPr>
          <a:xfrm>
            <a:off x="9548147" y="4404885"/>
            <a:ext cx="1132664" cy="553085"/>
          </a:xfrm>
          <a:prstGeom prst="rect">
            <a:avLst/>
          </a:prstGeom>
          <a:noFill/>
        </p:spPr>
        <p:txBody>
          <a:bodyPr wrap="square" rtlCol="0" anchor="ctr">
            <a:spAutoFit/>
          </a:bodyPr>
          <a:lstStyle/>
          <a:p>
            <a:pPr algn="ctr" defTabSz="902970"/>
            <a:r>
              <a:rPr lang="zh-CN" altLang="en-US"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rPr>
              <a:t>≈</a:t>
            </a:r>
            <a:r>
              <a:rPr lang="en-US" altLang="zh-CN"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rPr>
              <a:t>64h</a:t>
            </a:r>
            <a:endParaRPr lang="en-US" altLang="zh-CN"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endParaRPr>
          </a:p>
          <a:p>
            <a:pPr algn="ctr" defTabSz="902970"/>
            <a:r>
              <a:rPr lang="en-US" altLang="zh-CN"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rPr>
              <a:t>Refrigerator</a:t>
            </a:r>
            <a:endParaRPr lang="zh-CN" altLang="en-US"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endParaRPr>
          </a:p>
          <a:p>
            <a:pPr algn="ctr" defTabSz="902970"/>
            <a:r>
              <a:rPr lang="en-US" altLang="zh-CN"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rPr>
              <a:t>(65W)</a:t>
            </a:r>
            <a:endParaRPr lang="en-US" altLang="zh-CN"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3" name="文本框 12"/>
          <p:cNvSpPr txBox="1"/>
          <p:nvPr/>
        </p:nvSpPr>
        <p:spPr>
          <a:xfrm>
            <a:off x="8319770" y="4415155"/>
            <a:ext cx="1018540" cy="553085"/>
          </a:xfrm>
          <a:prstGeom prst="rect">
            <a:avLst/>
          </a:prstGeom>
          <a:noFill/>
        </p:spPr>
        <p:txBody>
          <a:bodyPr wrap="square" rtlCol="0" anchor="ctr">
            <a:spAutoFit/>
          </a:bodyPr>
          <a:lstStyle/>
          <a:p>
            <a:pPr algn="ctr" defTabSz="902970"/>
            <a:r>
              <a:rPr lang="zh-CN" altLang="en-US"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rPr>
              <a:t>≈</a:t>
            </a:r>
            <a:r>
              <a:rPr lang="en-US" altLang="zh-CN"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rPr>
              <a:t>127.7 times</a:t>
            </a:r>
            <a:endParaRPr lang="en-US" altLang="zh-CN"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endParaRPr>
          </a:p>
          <a:p>
            <a:pPr algn="ctr" defTabSz="902970"/>
            <a:r>
              <a:rPr lang="en-US" altLang="zh-CN"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rPr>
              <a:t>Smart Phone</a:t>
            </a:r>
            <a:endParaRPr lang="zh-CN" altLang="en-US"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endParaRPr>
          </a:p>
          <a:p>
            <a:pPr algn="ctr" defTabSz="902970"/>
            <a:r>
              <a:rPr lang="en-US" altLang="zh-CN"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rPr>
              <a:t>(15Wh)</a:t>
            </a:r>
            <a:endParaRPr lang="en-US" altLang="zh-CN"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文本框 19"/>
          <p:cNvSpPr txBox="1"/>
          <p:nvPr/>
        </p:nvSpPr>
        <p:spPr>
          <a:xfrm>
            <a:off x="10749915" y="4415155"/>
            <a:ext cx="1247140" cy="553085"/>
          </a:xfrm>
          <a:prstGeom prst="rect">
            <a:avLst/>
          </a:prstGeom>
          <a:noFill/>
        </p:spPr>
        <p:txBody>
          <a:bodyPr wrap="square" rtlCol="0" anchor="ctr">
            <a:spAutoFit/>
          </a:bodyPr>
          <a:lstStyle/>
          <a:p>
            <a:pPr algn="ctr" defTabSz="902970"/>
            <a:r>
              <a:rPr lang="zh-CN" altLang="en-US"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rPr>
              <a:t>≈</a:t>
            </a:r>
            <a:r>
              <a:rPr lang="en-US" altLang="zh-CN"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rPr>
              <a:t>94 times</a:t>
            </a:r>
            <a:endParaRPr lang="en-US" altLang="zh-CN"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endParaRPr>
          </a:p>
          <a:p>
            <a:pPr algn="ctr" defTabSz="902970"/>
            <a:r>
              <a:rPr lang="en-US" altLang="zh-CN"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rPr>
              <a:t>Camera</a:t>
            </a:r>
            <a:endParaRPr lang="zh-CN" altLang="en-US"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endParaRPr>
          </a:p>
          <a:p>
            <a:pPr algn="ctr" defTabSz="902970"/>
            <a:r>
              <a:rPr lang="en-US" altLang="zh-CN"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rPr>
              <a:t>(16Wh</a:t>
            </a:r>
            <a:r>
              <a:rPr lang="zh-CN" altLang="en-US"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rPr>
              <a:t>）</a:t>
            </a:r>
            <a:endParaRPr lang="en-US" altLang="zh-CN"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3" name="Freeform 118"/>
          <p:cNvSpPr>
            <a:spLocks noEditPoints="1"/>
          </p:cNvSpPr>
          <p:nvPr/>
        </p:nvSpPr>
        <p:spPr bwMode="auto">
          <a:xfrm>
            <a:off x="8691893" y="3675074"/>
            <a:ext cx="370097" cy="631168"/>
          </a:xfrm>
          <a:custGeom>
            <a:avLst/>
            <a:gdLst>
              <a:gd name="T0" fmla="*/ 35 w 44"/>
              <a:gd name="T1" fmla="*/ 0 h 68"/>
              <a:gd name="T2" fmla="*/ 10 w 44"/>
              <a:gd name="T3" fmla="*/ 0 h 68"/>
              <a:gd name="T4" fmla="*/ 0 w 44"/>
              <a:gd name="T5" fmla="*/ 9 h 68"/>
              <a:gd name="T6" fmla="*/ 0 w 44"/>
              <a:gd name="T7" fmla="*/ 59 h 68"/>
              <a:gd name="T8" fmla="*/ 10 w 44"/>
              <a:gd name="T9" fmla="*/ 68 h 68"/>
              <a:gd name="T10" fmla="*/ 35 w 44"/>
              <a:gd name="T11" fmla="*/ 68 h 68"/>
              <a:gd name="T12" fmla="*/ 44 w 44"/>
              <a:gd name="T13" fmla="*/ 59 h 68"/>
              <a:gd name="T14" fmla="*/ 44 w 44"/>
              <a:gd name="T15" fmla="*/ 9 h 68"/>
              <a:gd name="T16" fmla="*/ 35 w 44"/>
              <a:gd name="T17" fmla="*/ 0 h 68"/>
              <a:gd name="T18" fmla="*/ 22 w 44"/>
              <a:gd name="T19" fmla="*/ 65 h 68"/>
              <a:gd name="T20" fmla="*/ 18 w 44"/>
              <a:gd name="T21" fmla="*/ 61 h 68"/>
              <a:gd name="T22" fmla="*/ 22 w 44"/>
              <a:gd name="T23" fmla="*/ 57 h 68"/>
              <a:gd name="T24" fmla="*/ 26 w 44"/>
              <a:gd name="T25" fmla="*/ 61 h 68"/>
              <a:gd name="T26" fmla="*/ 22 w 44"/>
              <a:gd name="T27" fmla="*/ 65 h 68"/>
              <a:gd name="T28" fmla="*/ 40 w 44"/>
              <a:gd name="T29" fmla="*/ 48 h 68"/>
              <a:gd name="T30" fmla="*/ 33 w 44"/>
              <a:gd name="T31" fmla="*/ 55 h 68"/>
              <a:gd name="T32" fmla="*/ 12 w 44"/>
              <a:gd name="T33" fmla="*/ 55 h 68"/>
              <a:gd name="T34" fmla="*/ 5 w 44"/>
              <a:gd name="T35" fmla="*/ 48 h 68"/>
              <a:gd name="T36" fmla="*/ 5 w 44"/>
              <a:gd name="T37" fmla="*/ 13 h 68"/>
              <a:gd name="T38" fmla="*/ 12 w 44"/>
              <a:gd name="T39" fmla="*/ 6 h 68"/>
              <a:gd name="T40" fmla="*/ 33 w 44"/>
              <a:gd name="T41" fmla="*/ 6 h 68"/>
              <a:gd name="T42" fmla="*/ 40 w 44"/>
              <a:gd name="T43" fmla="*/ 13 h 68"/>
              <a:gd name="T44" fmla="*/ 40 w 44"/>
              <a:gd name="T45" fmla="*/ 4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 h="68">
                <a:moveTo>
                  <a:pt x="35" y="0"/>
                </a:moveTo>
                <a:cubicBezTo>
                  <a:pt x="10" y="0"/>
                  <a:pt x="10" y="0"/>
                  <a:pt x="10" y="0"/>
                </a:cubicBezTo>
                <a:cubicBezTo>
                  <a:pt x="5" y="0"/>
                  <a:pt x="0" y="4"/>
                  <a:pt x="0" y="9"/>
                </a:cubicBezTo>
                <a:cubicBezTo>
                  <a:pt x="0" y="59"/>
                  <a:pt x="0" y="59"/>
                  <a:pt x="0" y="59"/>
                </a:cubicBezTo>
                <a:cubicBezTo>
                  <a:pt x="0" y="64"/>
                  <a:pt x="5" y="68"/>
                  <a:pt x="10" y="68"/>
                </a:cubicBezTo>
                <a:cubicBezTo>
                  <a:pt x="35" y="68"/>
                  <a:pt x="35" y="68"/>
                  <a:pt x="35" y="68"/>
                </a:cubicBezTo>
                <a:cubicBezTo>
                  <a:pt x="40" y="68"/>
                  <a:pt x="44" y="64"/>
                  <a:pt x="44" y="59"/>
                </a:cubicBezTo>
                <a:cubicBezTo>
                  <a:pt x="44" y="9"/>
                  <a:pt x="44" y="9"/>
                  <a:pt x="44" y="9"/>
                </a:cubicBezTo>
                <a:cubicBezTo>
                  <a:pt x="44" y="4"/>
                  <a:pt x="40" y="0"/>
                  <a:pt x="35" y="0"/>
                </a:cubicBezTo>
                <a:close/>
                <a:moveTo>
                  <a:pt x="22" y="65"/>
                </a:moveTo>
                <a:cubicBezTo>
                  <a:pt x="20" y="65"/>
                  <a:pt x="18" y="63"/>
                  <a:pt x="18" y="61"/>
                </a:cubicBezTo>
                <a:cubicBezTo>
                  <a:pt x="18" y="59"/>
                  <a:pt x="20" y="57"/>
                  <a:pt x="22" y="57"/>
                </a:cubicBezTo>
                <a:cubicBezTo>
                  <a:pt x="25" y="57"/>
                  <a:pt x="26" y="59"/>
                  <a:pt x="26" y="61"/>
                </a:cubicBezTo>
                <a:cubicBezTo>
                  <a:pt x="26" y="63"/>
                  <a:pt x="25" y="65"/>
                  <a:pt x="22" y="65"/>
                </a:cubicBezTo>
                <a:close/>
                <a:moveTo>
                  <a:pt x="40" y="48"/>
                </a:moveTo>
                <a:cubicBezTo>
                  <a:pt x="40" y="51"/>
                  <a:pt x="37" y="55"/>
                  <a:pt x="33" y="55"/>
                </a:cubicBezTo>
                <a:cubicBezTo>
                  <a:pt x="12" y="55"/>
                  <a:pt x="12" y="55"/>
                  <a:pt x="12" y="55"/>
                </a:cubicBezTo>
                <a:cubicBezTo>
                  <a:pt x="8" y="55"/>
                  <a:pt x="5" y="51"/>
                  <a:pt x="5" y="48"/>
                </a:cubicBezTo>
                <a:cubicBezTo>
                  <a:pt x="5" y="13"/>
                  <a:pt x="5" y="13"/>
                  <a:pt x="5" y="13"/>
                </a:cubicBezTo>
                <a:cubicBezTo>
                  <a:pt x="5" y="9"/>
                  <a:pt x="8" y="6"/>
                  <a:pt x="12" y="6"/>
                </a:cubicBezTo>
                <a:cubicBezTo>
                  <a:pt x="33" y="6"/>
                  <a:pt x="33" y="6"/>
                  <a:pt x="33" y="6"/>
                </a:cubicBezTo>
                <a:cubicBezTo>
                  <a:pt x="37" y="6"/>
                  <a:pt x="40" y="9"/>
                  <a:pt x="40" y="13"/>
                </a:cubicBezTo>
                <a:lnTo>
                  <a:pt x="40" y="48"/>
                </a:lnTo>
                <a:close/>
              </a:path>
            </a:pathLst>
          </a:custGeom>
          <a:solidFill>
            <a:srgbClr val="7F7F7F"/>
          </a:solidFill>
          <a:ln>
            <a:solidFill>
              <a:schemeClr val="bg1">
                <a:lumMod val="85000"/>
              </a:schemeClr>
            </a:solidFill>
          </a:ln>
        </p:spPr>
        <p:txBody>
          <a:bodyPr anchor="ctr"/>
          <a:lstStyle/>
          <a:p>
            <a:pPr defTabSz="902970">
              <a:defRPr/>
            </a:pPr>
            <a:endParaRPr lang="zh-CN" altLang="en-US" sz="1000" kern="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4" name="Freeform 11"/>
          <p:cNvSpPr>
            <a:spLocks noEditPoints="1"/>
          </p:cNvSpPr>
          <p:nvPr/>
        </p:nvSpPr>
        <p:spPr bwMode="auto">
          <a:xfrm>
            <a:off x="9911049" y="3678939"/>
            <a:ext cx="405790" cy="627554"/>
          </a:xfrm>
          <a:custGeom>
            <a:avLst/>
            <a:gdLst/>
            <a:ahLst/>
            <a:cxnLst>
              <a:cxn ang="0">
                <a:pos x="46" y="502"/>
              </a:cxn>
              <a:cxn ang="0">
                <a:pos x="86" y="672"/>
              </a:cxn>
              <a:cxn ang="0">
                <a:pos x="368" y="502"/>
              </a:cxn>
              <a:cxn ang="0">
                <a:pos x="378" y="504"/>
              </a:cxn>
              <a:cxn ang="0">
                <a:pos x="392" y="518"/>
              </a:cxn>
              <a:cxn ang="0">
                <a:pos x="394" y="810"/>
              </a:cxn>
              <a:cxn ang="0">
                <a:pos x="392" y="820"/>
              </a:cxn>
              <a:cxn ang="0">
                <a:pos x="378" y="834"/>
              </a:cxn>
              <a:cxn ang="0">
                <a:pos x="26" y="836"/>
              </a:cxn>
              <a:cxn ang="0">
                <a:pos x="16" y="834"/>
              </a:cxn>
              <a:cxn ang="0">
                <a:pos x="2" y="820"/>
              </a:cxn>
              <a:cxn ang="0">
                <a:pos x="0" y="528"/>
              </a:cxn>
              <a:cxn ang="0">
                <a:pos x="2" y="518"/>
              </a:cxn>
              <a:cxn ang="0">
                <a:pos x="16" y="504"/>
              </a:cxn>
              <a:cxn ang="0">
                <a:pos x="26" y="502"/>
              </a:cxn>
              <a:cxn ang="0">
                <a:pos x="344" y="20"/>
              </a:cxn>
              <a:cxn ang="0">
                <a:pos x="352" y="22"/>
              </a:cxn>
              <a:cxn ang="0">
                <a:pos x="364" y="30"/>
              </a:cxn>
              <a:cxn ang="0">
                <a:pos x="368" y="38"/>
              </a:cxn>
              <a:cxn ang="0">
                <a:pos x="48" y="36"/>
              </a:cxn>
              <a:cxn ang="0">
                <a:pos x="40" y="38"/>
              </a:cxn>
              <a:cxn ang="0">
                <a:pos x="26" y="48"/>
              </a:cxn>
              <a:cxn ang="0">
                <a:pos x="24" y="42"/>
              </a:cxn>
              <a:cxn ang="0">
                <a:pos x="26" y="34"/>
              </a:cxn>
              <a:cxn ang="0">
                <a:pos x="38" y="22"/>
              </a:cxn>
              <a:cxn ang="0">
                <a:pos x="48" y="20"/>
              </a:cxn>
              <a:cxn ang="0">
                <a:pos x="26" y="0"/>
              </a:cxn>
              <a:cxn ang="0">
                <a:pos x="8" y="8"/>
              </a:cxn>
              <a:cxn ang="0">
                <a:pos x="0" y="26"/>
              </a:cxn>
              <a:cxn ang="0">
                <a:pos x="0" y="450"/>
              </a:cxn>
              <a:cxn ang="0">
                <a:pos x="8" y="470"/>
              </a:cxn>
              <a:cxn ang="0">
                <a:pos x="26" y="476"/>
              </a:cxn>
              <a:cxn ang="0">
                <a:pos x="46" y="194"/>
              </a:cxn>
              <a:cxn ang="0">
                <a:pos x="86" y="476"/>
              </a:cxn>
              <a:cxn ang="0">
                <a:pos x="368" y="476"/>
              </a:cxn>
              <a:cxn ang="0">
                <a:pos x="386" y="470"/>
              </a:cxn>
              <a:cxn ang="0">
                <a:pos x="394" y="450"/>
              </a:cxn>
              <a:cxn ang="0">
                <a:pos x="394" y="26"/>
              </a:cxn>
              <a:cxn ang="0">
                <a:pos x="386" y="8"/>
              </a:cxn>
              <a:cxn ang="0">
                <a:pos x="368" y="0"/>
              </a:cxn>
            </a:cxnLst>
            <a:rect l="0" t="0" r="r" b="b"/>
            <a:pathLst>
              <a:path w="394" h="836">
                <a:moveTo>
                  <a:pt x="26" y="502"/>
                </a:moveTo>
                <a:lnTo>
                  <a:pt x="46" y="502"/>
                </a:lnTo>
                <a:lnTo>
                  <a:pt x="46" y="672"/>
                </a:lnTo>
                <a:lnTo>
                  <a:pt x="86" y="672"/>
                </a:lnTo>
                <a:lnTo>
                  <a:pt x="86" y="502"/>
                </a:lnTo>
                <a:lnTo>
                  <a:pt x="368" y="502"/>
                </a:lnTo>
                <a:lnTo>
                  <a:pt x="368" y="502"/>
                </a:lnTo>
                <a:lnTo>
                  <a:pt x="378" y="504"/>
                </a:lnTo>
                <a:lnTo>
                  <a:pt x="386" y="510"/>
                </a:lnTo>
                <a:lnTo>
                  <a:pt x="392" y="518"/>
                </a:lnTo>
                <a:lnTo>
                  <a:pt x="394" y="528"/>
                </a:lnTo>
                <a:lnTo>
                  <a:pt x="394" y="810"/>
                </a:lnTo>
                <a:lnTo>
                  <a:pt x="394" y="810"/>
                </a:lnTo>
                <a:lnTo>
                  <a:pt x="392" y="820"/>
                </a:lnTo>
                <a:lnTo>
                  <a:pt x="386" y="830"/>
                </a:lnTo>
                <a:lnTo>
                  <a:pt x="378" y="834"/>
                </a:lnTo>
                <a:lnTo>
                  <a:pt x="368" y="836"/>
                </a:lnTo>
                <a:lnTo>
                  <a:pt x="26" y="836"/>
                </a:lnTo>
                <a:lnTo>
                  <a:pt x="26" y="836"/>
                </a:lnTo>
                <a:lnTo>
                  <a:pt x="16" y="834"/>
                </a:lnTo>
                <a:lnTo>
                  <a:pt x="8" y="830"/>
                </a:lnTo>
                <a:lnTo>
                  <a:pt x="2" y="820"/>
                </a:lnTo>
                <a:lnTo>
                  <a:pt x="0" y="810"/>
                </a:lnTo>
                <a:lnTo>
                  <a:pt x="0" y="528"/>
                </a:lnTo>
                <a:lnTo>
                  <a:pt x="0" y="528"/>
                </a:lnTo>
                <a:lnTo>
                  <a:pt x="2" y="518"/>
                </a:lnTo>
                <a:lnTo>
                  <a:pt x="8" y="510"/>
                </a:lnTo>
                <a:lnTo>
                  <a:pt x="16" y="504"/>
                </a:lnTo>
                <a:lnTo>
                  <a:pt x="26" y="502"/>
                </a:lnTo>
                <a:lnTo>
                  <a:pt x="26" y="502"/>
                </a:lnTo>
                <a:close/>
                <a:moveTo>
                  <a:pt x="48" y="20"/>
                </a:moveTo>
                <a:lnTo>
                  <a:pt x="344" y="20"/>
                </a:lnTo>
                <a:lnTo>
                  <a:pt x="344" y="20"/>
                </a:lnTo>
                <a:lnTo>
                  <a:pt x="352" y="22"/>
                </a:lnTo>
                <a:lnTo>
                  <a:pt x="360" y="24"/>
                </a:lnTo>
                <a:lnTo>
                  <a:pt x="364" y="30"/>
                </a:lnTo>
                <a:lnTo>
                  <a:pt x="368" y="38"/>
                </a:lnTo>
                <a:lnTo>
                  <a:pt x="368" y="38"/>
                </a:lnTo>
                <a:lnTo>
                  <a:pt x="360" y="36"/>
                </a:lnTo>
                <a:lnTo>
                  <a:pt x="48" y="36"/>
                </a:lnTo>
                <a:lnTo>
                  <a:pt x="48" y="36"/>
                </a:lnTo>
                <a:lnTo>
                  <a:pt x="40" y="38"/>
                </a:lnTo>
                <a:lnTo>
                  <a:pt x="32" y="42"/>
                </a:lnTo>
                <a:lnTo>
                  <a:pt x="26" y="48"/>
                </a:lnTo>
                <a:lnTo>
                  <a:pt x="24" y="56"/>
                </a:lnTo>
                <a:lnTo>
                  <a:pt x="24" y="42"/>
                </a:lnTo>
                <a:lnTo>
                  <a:pt x="24" y="42"/>
                </a:lnTo>
                <a:lnTo>
                  <a:pt x="26" y="34"/>
                </a:lnTo>
                <a:lnTo>
                  <a:pt x="30" y="26"/>
                </a:lnTo>
                <a:lnTo>
                  <a:pt x="38" y="22"/>
                </a:lnTo>
                <a:lnTo>
                  <a:pt x="48" y="20"/>
                </a:lnTo>
                <a:lnTo>
                  <a:pt x="48" y="20"/>
                </a:lnTo>
                <a:close/>
                <a:moveTo>
                  <a:pt x="26" y="0"/>
                </a:moveTo>
                <a:lnTo>
                  <a:pt x="26" y="0"/>
                </a:lnTo>
                <a:lnTo>
                  <a:pt x="16" y="2"/>
                </a:lnTo>
                <a:lnTo>
                  <a:pt x="8" y="8"/>
                </a:lnTo>
                <a:lnTo>
                  <a:pt x="2" y="16"/>
                </a:lnTo>
                <a:lnTo>
                  <a:pt x="0" y="26"/>
                </a:lnTo>
                <a:lnTo>
                  <a:pt x="0" y="450"/>
                </a:lnTo>
                <a:lnTo>
                  <a:pt x="0" y="450"/>
                </a:lnTo>
                <a:lnTo>
                  <a:pt x="2" y="460"/>
                </a:lnTo>
                <a:lnTo>
                  <a:pt x="8" y="470"/>
                </a:lnTo>
                <a:lnTo>
                  <a:pt x="16" y="474"/>
                </a:lnTo>
                <a:lnTo>
                  <a:pt x="26" y="476"/>
                </a:lnTo>
                <a:lnTo>
                  <a:pt x="46" y="476"/>
                </a:lnTo>
                <a:lnTo>
                  <a:pt x="46" y="194"/>
                </a:lnTo>
                <a:lnTo>
                  <a:pt x="86" y="194"/>
                </a:lnTo>
                <a:lnTo>
                  <a:pt x="86" y="476"/>
                </a:lnTo>
                <a:lnTo>
                  <a:pt x="368" y="476"/>
                </a:lnTo>
                <a:lnTo>
                  <a:pt x="368" y="476"/>
                </a:lnTo>
                <a:lnTo>
                  <a:pt x="378" y="474"/>
                </a:lnTo>
                <a:lnTo>
                  <a:pt x="386" y="470"/>
                </a:lnTo>
                <a:lnTo>
                  <a:pt x="392" y="460"/>
                </a:lnTo>
                <a:lnTo>
                  <a:pt x="394" y="450"/>
                </a:lnTo>
                <a:lnTo>
                  <a:pt x="394" y="26"/>
                </a:lnTo>
                <a:lnTo>
                  <a:pt x="394" y="26"/>
                </a:lnTo>
                <a:lnTo>
                  <a:pt x="392" y="16"/>
                </a:lnTo>
                <a:lnTo>
                  <a:pt x="386" y="8"/>
                </a:lnTo>
                <a:lnTo>
                  <a:pt x="378" y="2"/>
                </a:lnTo>
                <a:lnTo>
                  <a:pt x="368" y="0"/>
                </a:lnTo>
                <a:lnTo>
                  <a:pt x="26" y="0"/>
                </a:lnTo>
                <a:close/>
              </a:path>
            </a:pathLst>
          </a:custGeom>
          <a:solidFill>
            <a:srgbClr val="7F7F7F"/>
          </a:solidFill>
          <a:ln w="9525">
            <a:solidFill>
              <a:schemeClr val="bg1">
                <a:lumMod val="85000"/>
              </a:schemeClr>
            </a:solidFill>
            <a:round/>
          </a:ln>
        </p:spPr>
        <p:txBody>
          <a:bodyPr anchor="ctr"/>
          <a:lstStyle/>
          <a:p>
            <a:pPr defTabSz="902970">
              <a:lnSpc>
                <a:spcPts val="1225"/>
              </a:lnSpc>
              <a:defRPr/>
            </a:pPr>
            <a:endParaRPr lang="zh-CN" altLang="en-US" sz="100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25" name="组合 24"/>
          <p:cNvGrpSpPr/>
          <p:nvPr/>
        </p:nvGrpSpPr>
        <p:grpSpPr>
          <a:xfrm>
            <a:off x="11048528" y="3708685"/>
            <a:ext cx="645233" cy="487516"/>
            <a:chOff x="6090252" y="6339691"/>
            <a:chExt cx="420924" cy="291663"/>
          </a:xfrm>
          <a:solidFill>
            <a:srgbClr val="D9D9D9"/>
          </a:solidFill>
        </p:grpSpPr>
        <p:sp>
          <p:nvSpPr>
            <p:cNvPr id="26" name="圆角矩形 25"/>
            <p:cNvSpPr/>
            <p:nvPr/>
          </p:nvSpPr>
          <p:spPr>
            <a:xfrm>
              <a:off x="6090252" y="6386466"/>
              <a:ext cx="420924" cy="244888"/>
            </a:xfrm>
            <a:prstGeom prst="roundRect">
              <a:avLst/>
            </a:prstGeom>
            <a:grpFill/>
            <a:ln w="25400" cap="flat" cmpd="sng" algn="ctr">
              <a:solidFill>
                <a:schemeClr val="bg1">
                  <a:lumMod val="50000"/>
                </a:schemeClr>
              </a:solidFill>
              <a:prstDash val="solid"/>
              <a:miter lim="800000"/>
            </a:ln>
            <a:effectLst/>
          </p:spPr>
          <p:txBody>
            <a:bodyPr rot="0" spcFirstLastPara="0" vertOverflow="overflow" horzOverflow="overflow" vert="horz" wrap="square" lIns="82921" tIns="41460" rIns="82921" bIns="41460" numCol="1" spcCol="0" rtlCol="0" fromWordArt="0" anchor="ctr" anchorCtr="0" forceAA="0" compatLnSpc="1">
              <a:noAutofit/>
            </a:bodyPr>
            <a:lstStyle/>
            <a:p>
              <a:pPr algn="ctr" defTabSz="828675">
                <a:lnSpc>
                  <a:spcPct val="150000"/>
                </a:lnSpc>
              </a:pPr>
              <a:endParaRPr lang="zh-CN" altLang="en-US" sz="1000" b="1"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7" name="椭圆 26"/>
            <p:cNvSpPr/>
            <p:nvPr/>
          </p:nvSpPr>
          <p:spPr>
            <a:xfrm>
              <a:off x="6205881" y="6414077"/>
              <a:ext cx="189666" cy="189666"/>
            </a:xfrm>
            <a:prstGeom prst="ellipse">
              <a:avLst/>
            </a:prstGeom>
            <a:grpFill/>
            <a:ln w="25400" cap="flat" cmpd="sng" algn="ctr">
              <a:solidFill>
                <a:schemeClr val="bg1">
                  <a:lumMod val="50000"/>
                </a:schemeClr>
              </a:solidFill>
              <a:prstDash val="solid"/>
              <a:miter lim="800000"/>
            </a:ln>
            <a:effectLst/>
          </p:spPr>
          <p:txBody>
            <a:bodyPr rot="0" spcFirstLastPara="0" vertOverflow="overflow" horzOverflow="overflow" vert="horz" wrap="square" lIns="82921" tIns="41460" rIns="82921" bIns="41460" numCol="1" spcCol="0" rtlCol="0" fromWordArt="0" anchor="ctr" anchorCtr="0" forceAA="0" compatLnSpc="1">
              <a:noAutofit/>
            </a:bodyPr>
            <a:lstStyle/>
            <a:p>
              <a:pPr algn="ctr" defTabSz="828675">
                <a:lnSpc>
                  <a:spcPct val="150000"/>
                </a:lnSpc>
              </a:pPr>
              <a:endParaRPr lang="zh-CN" altLang="en-US" sz="1000" b="1"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8" name="椭圆 27"/>
            <p:cNvSpPr/>
            <p:nvPr/>
          </p:nvSpPr>
          <p:spPr>
            <a:xfrm>
              <a:off x="6242717" y="6450913"/>
              <a:ext cx="115994" cy="115994"/>
            </a:xfrm>
            <a:prstGeom prst="ellipse">
              <a:avLst/>
            </a:prstGeom>
            <a:grpFill/>
            <a:ln w="25400" cap="flat" cmpd="sng" algn="ctr">
              <a:solidFill>
                <a:schemeClr val="bg1">
                  <a:lumMod val="50000"/>
                </a:schemeClr>
              </a:solidFill>
              <a:prstDash val="solid"/>
              <a:miter lim="800000"/>
            </a:ln>
            <a:effectLst/>
          </p:spPr>
          <p:txBody>
            <a:bodyPr rot="0" spcFirstLastPara="0" vertOverflow="overflow" horzOverflow="overflow" vert="horz" wrap="square" lIns="82921" tIns="41460" rIns="82921" bIns="41460" numCol="1" spcCol="0" rtlCol="0" fromWordArt="0" anchor="ctr" anchorCtr="0" forceAA="0" compatLnSpc="1">
              <a:noAutofit/>
            </a:bodyPr>
            <a:lstStyle/>
            <a:p>
              <a:pPr algn="ctr" defTabSz="828675">
                <a:lnSpc>
                  <a:spcPct val="150000"/>
                </a:lnSpc>
              </a:pPr>
              <a:endParaRPr lang="zh-CN" altLang="en-US" sz="1000" b="1"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9" name="梯形 28"/>
            <p:cNvSpPr/>
            <p:nvPr/>
          </p:nvSpPr>
          <p:spPr>
            <a:xfrm>
              <a:off x="6182617" y="6339691"/>
              <a:ext cx="236194" cy="45719"/>
            </a:xfrm>
            <a:prstGeom prst="trapezoid">
              <a:avLst/>
            </a:prstGeom>
            <a:grpFill/>
            <a:ln w="25400" cap="flat" cmpd="sng" algn="ctr">
              <a:solidFill>
                <a:schemeClr val="bg1">
                  <a:lumMod val="50000"/>
                </a:schemeClr>
              </a:solidFill>
              <a:prstDash val="solid"/>
              <a:miter lim="800000"/>
            </a:ln>
            <a:effectLst/>
          </p:spPr>
          <p:txBody>
            <a:bodyPr rot="0" spcFirstLastPara="0" vertOverflow="overflow" horzOverflow="overflow" vert="horz" wrap="square" lIns="82921" tIns="41460" rIns="82921" bIns="41460" numCol="1" spcCol="0" rtlCol="0" fromWordArt="0" anchor="ctr" anchorCtr="0" forceAA="0" compatLnSpc="1">
              <a:noAutofit/>
            </a:bodyPr>
            <a:lstStyle/>
            <a:p>
              <a:pPr algn="ctr" defTabSz="828675">
                <a:lnSpc>
                  <a:spcPct val="150000"/>
                </a:lnSpc>
              </a:pPr>
              <a:endParaRPr lang="zh-CN" altLang="en-US" sz="1000" b="1"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30" name="组合 29"/>
          <p:cNvGrpSpPr/>
          <p:nvPr/>
        </p:nvGrpSpPr>
        <p:grpSpPr>
          <a:xfrm>
            <a:off x="9872694" y="5327221"/>
            <a:ext cx="498198" cy="496065"/>
            <a:chOff x="3895489" y="5888896"/>
            <a:chExt cx="356536" cy="339557"/>
          </a:xfrm>
          <a:solidFill>
            <a:srgbClr val="7F7F7F"/>
          </a:solidFill>
        </p:grpSpPr>
        <p:sp>
          <p:nvSpPr>
            <p:cNvPr id="31" name="Freeform 252"/>
            <p:cNvSpPr>
              <a:spLocks noEditPoints="1"/>
            </p:cNvSpPr>
            <p:nvPr/>
          </p:nvSpPr>
          <p:spPr bwMode="auto">
            <a:xfrm>
              <a:off x="4035085" y="6011513"/>
              <a:ext cx="73571" cy="69798"/>
            </a:xfrm>
            <a:custGeom>
              <a:avLst/>
              <a:gdLst>
                <a:gd name="T0" fmla="*/ 30163 w 39"/>
                <a:gd name="T1" fmla="*/ 58738 h 38"/>
                <a:gd name="T2" fmla="*/ 0 w 39"/>
                <a:gd name="T3" fmla="*/ 29369 h 38"/>
                <a:gd name="T4" fmla="*/ 30163 w 39"/>
                <a:gd name="T5" fmla="*/ 0 h 38"/>
                <a:gd name="T6" fmla="*/ 61913 w 39"/>
                <a:gd name="T7" fmla="*/ 29369 h 38"/>
                <a:gd name="T8" fmla="*/ 30163 w 39"/>
                <a:gd name="T9" fmla="*/ 58738 h 38"/>
                <a:gd name="T10" fmla="*/ 30163 w 39"/>
                <a:gd name="T11" fmla="*/ 12366 h 38"/>
                <a:gd name="T12" fmla="*/ 12700 w 39"/>
                <a:gd name="T13" fmla="*/ 29369 h 38"/>
                <a:gd name="T14" fmla="*/ 30163 w 39"/>
                <a:gd name="T15" fmla="*/ 46372 h 38"/>
                <a:gd name="T16" fmla="*/ 49213 w 39"/>
                <a:gd name="T17" fmla="*/ 29369 h 38"/>
                <a:gd name="T18" fmla="*/ 30163 w 39"/>
                <a:gd name="T19" fmla="*/ 12366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 h="38">
                  <a:moveTo>
                    <a:pt x="19" y="38"/>
                  </a:moveTo>
                  <a:cubicBezTo>
                    <a:pt x="9" y="38"/>
                    <a:pt x="0" y="30"/>
                    <a:pt x="0" y="19"/>
                  </a:cubicBezTo>
                  <a:cubicBezTo>
                    <a:pt x="0" y="8"/>
                    <a:pt x="9" y="0"/>
                    <a:pt x="19" y="0"/>
                  </a:cubicBezTo>
                  <a:cubicBezTo>
                    <a:pt x="30" y="0"/>
                    <a:pt x="39" y="8"/>
                    <a:pt x="39" y="19"/>
                  </a:cubicBezTo>
                  <a:cubicBezTo>
                    <a:pt x="39" y="30"/>
                    <a:pt x="30" y="38"/>
                    <a:pt x="19" y="38"/>
                  </a:cubicBezTo>
                  <a:close/>
                  <a:moveTo>
                    <a:pt x="19" y="8"/>
                  </a:moveTo>
                  <a:cubicBezTo>
                    <a:pt x="13" y="8"/>
                    <a:pt x="8" y="13"/>
                    <a:pt x="8" y="19"/>
                  </a:cubicBezTo>
                  <a:cubicBezTo>
                    <a:pt x="8" y="25"/>
                    <a:pt x="13" y="30"/>
                    <a:pt x="19" y="30"/>
                  </a:cubicBezTo>
                  <a:cubicBezTo>
                    <a:pt x="25" y="30"/>
                    <a:pt x="31" y="25"/>
                    <a:pt x="31" y="19"/>
                  </a:cubicBezTo>
                  <a:cubicBezTo>
                    <a:pt x="31" y="13"/>
                    <a:pt x="25" y="8"/>
                    <a:pt x="19" y="8"/>
                  </a:cubicBezTo>
                  <a:close/>
                </a:path>
              </a:pathLst>
            </a:custGeom>
            <a:grpFill/>
            <a:ln w="12700">
              <a:solidFill>
                <a:srgbClr val="7F7F7F"/>
              </a:solidFill>
              <a:round/>
            </a:ln>
          </p:spPr>
          <p:txBody>
            <a:bodyPr/>
            <a:lstStyle/>
            <a:p>
              <a:pPr defTabSz="902970"/>
              <a:endParaRPr lang="zh-CN" altLang="en-US" sz="100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2" name="Freeform 253"/>
            <p:cNvSpPr/>
            <p:nvPr/>
          </p:nvSpPr>
          <p:spPr bwMode="auto">
            <a:xfrm>
              <a:off x="4052062" y="6143563"/>
              <a:ext cx="39616" cy="18864"/>
            </a:xfrm>
            <a:custGeom>
              <a:avLst/>
              <a:gdLst>
                <a:gd name="T0" fmla="*/ 15875 w 21"/>
                <a:gd name="T1" fmla="*/ 15875 h 10"/>
                <a:gd name="T2" fmla="*/ 0 w 21"/>
                <a:gd name="T3" fmla="*/ 9525 h 10"/>
                <a:gd name="T4" fmla="*/ 7938 w 21"/>
                <a:gd name="T5" fmla="*/ 0 h 10"/>
                <a:gd name="T6" fmla="*/ 23813 w 21"/>
                <a:gd name="T7" fmla="*/ 0 h 10"/>
                <a:gd name="T8" fmla="*/ 33338 w 21"/>
                <a:gd name="T9" fmla="*/ 9525 h 10"/>
                <a:gd name="T10" fmla="*/ 15875 w 21"/>
                <a:gd name="T11" fmla="*/ 15875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 h="10">
                  <a:moveTo>
                    <a:pt x="10" y="10"/>
                  </a:moveTo>
                  <a:cubicBezTo>
                    <a:pt x="6" y="10"/>
                    <a:pt x="3" y="9"/>
                    <a:pt x="0" y="6"/>
                  </a:cubicBezTo>
                  <a:cubicBezTo>
                    <a:pt x="5" y="0"/>
                    <a:pt x="5" y="0"/>
                    <a:pt x="5" y="0"/>
                  </a:cubicBezTo>
                  <a:cubicBezTo>
                    <a:pt x="8" y="3"/>
                    <a:pt x="13" y="3"/>
                    <a:pt x="15" y="0"/>
                  </a:cubicBezTo>
                  <a:cubicBezTo>
                    <a:pt x="21" y="6"/>
                    <a:pt x="21" y="6"/>
                    <a:pt x="21" y="6"/>
                  </a:cubicBezTo>
                  <a:cubicBezTo>
                    <a:pt x="18" y="9"/>
                    <a:pt x="14" y="10"/>
                    <a:pt x="10" y="10"/>
                  </a:cubicBezTo>
                  <a:close/>
                </a:path>
              </a:pathLst>
            </a:custGeom>
            <a:grpFill/>
            <a:ln w="12700">
              <a:solidFill>
                <a:srgbClr val="7F7F7F"/>
              </a:solidFill>
              <a:round/>
            </a:ln>
          </p:spPr>
          <p:txBody>
            <a:bodyPr/>
            <a:lstStyle/>
            <a:p>
              <a:pPr defTabSz="902970"/>
              <a:endParaRPr lang="zh-CN" altLang="en-US" sz="100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3" name="Freeform 254"/>
            <p:cNvSpPr/>
            <p:nvPr/>
          </p:nvSpPr>
          <p:spPr bwMode="auto">
            <a:xfrm>
              <a:off x="4029425" y="6168087"/>
              <a:ext cx="83003" cy="28297"/>
            </a:xfrm>
            <a:custGeom>
              <a:avLst/>
              <a:gdLst>
                <a:gd name="T0" fmla="*/ 34925 w 46"/>
                <a:gd name="T1" fmla="*/ 23813 h 15"/>
                <a:gd name="T2" fmla="*/ 0 w 46"/>
                <a:gd name="T3" fmla="*/ 9525 h 15"/>
                <a:gd name="T4" fmla="*/ 9111 w 46"/>
                <a:gd name="T5" fmla="*/ 0 h 15"/>
                <a:gd name="T6" fmla="*/ 62258 w 46"/>
                <a:gd name="T7" fmla="*/ 0 h 15"/>
                <a:gd name="T8" fmla="*/ 69850 w 46"/>
                <a:gd name="T9" fmla="*/ 9525 h 15"/>
                <a:gd name="T10" fmla="*/ 34925 w 46"/>
                <a:gd name="T11" fmla="*/ 23813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 h="15">
                  <a:moveTo>
                    <a:pt x="23" y="15"/>
                  </a:moveTo>
                  <a:cubicBezTo>
                    <a:pt x="15" y="15"/>
                    <a:pt x="7" y="12"/>
                    <a:pt x="0" y="6"/>
                  </a:cubicBezTo>
                  <a:cubicBezTo>
                    <a:pt x="6" y="0"/>
                    <a:pt x="6" y="0"/>
                    <a:pt x="6" y="0"/>
                  </a:cubicBezTo>
                  <a:cubicBezTo>
                    <a:pt x="15" y="10"/>
                    <a:pt x="31" y="10"/>
                    <a:pt x="41" y="0"/>
                  </a:cubicBezTo>
                  <a:cubicBezTo>
                    <a:pt x="46" y="6"/>
                    <a:pt x="46" y="6"/>
                    <a:pt x="46" y="6"/>
                  </a:cubicBezTo>
                  <a:cubicBezTo>
                    <a:pt x="40" y="12"/>
                    <a:pt x="32" y="15"/>
                    <a:pt x="23" y="15"/>
                  </a:cubicBezTo>
                  <a:close/>
                </a:path>
              </a:pathLst>
            </a:custGeom>
            <a:grpFill/>
            <a:ln w="12700">
              <a:solidFill>
                <a:srgbClr val="7F7F7F"/>
              </a:solidFill>
              <a:round/>
            </a:ln>
          </p:spPr>
          <p:txBody>
            <a:bodyPr/>
            <a:lstStyle/>
            <a:p>
              <a:pPr defTabSz="902970"/>
              <a:endParaRPr lang="zh-CN" altLang="en-US" sz="100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4" name="Freeform 255"/>
            <p:cNvSpPr/>
            <p:nvPr/>
          </p:nvSpPr>
          <p:spPr bwMode="auto">
            <a:xfrm>
              <a:off x="4006788" y="6192610"/>
              <a:ext cx="130164" cy="35843"/>
            </a:xfrm>
            <a:custGeom>
              <a:avLst/>
              <a:gdLst>
                <a:gd name="T0" fmla="*/ 53998 w 71"/>
                <a:gd name="T1" fmla="*/ 30163 h 20"/>
                <a:gd name="T2" fmla="*/ 0 w 71"/>
                <a:gd name="T3" fmla="*/ 7541 h 20"/>
                <a:gd name="T4" fmla="*/ 7714 w 71"/>
                <a:gd name="T5" fmla="*/ 0 h 20"/>
                <a:gd name="T6" fmla="*/ 100281 w 71"/>
                <a:gd name="T7" fmla="*/ 0 h 20"/>
                <a:gd name="T8" fmla="*/ 109538 w 71"/>
                <a:gd name="T9" fmla="*/ 7541 h 20"/>
                <a:gd name="T10" fmla="*/ 53998 w 71"/>
                <a:gd name="T11" fmla="*/ 30163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 h="20">
                  <a:moveTo>
                    <a:pt x="35" y="20"/>
                  </a:moveTo>
                  <a:cubicBezTo>
                    <a:pt x="22" y="20"/>
                    <a:pt x="9" y="15"/>
                    <a:pt x="0" y="5"/>
                  </a:cubicBezTo>
                  <a:cubicBezTo>
                    <a:pt x="5" y="0"/>
                    <a:pt x="5" y="0"/>
                    <a:pt x="5" y="0"/>
                  </a:cubicBezTo>
                  <a:cubicBezTo>
                    <a:pt x="22" y="16"/>
                    <a:pt x="49" y="16"/>
                    <a:pt x="65" y="0"/>
                  </a:cubicBezTo>
                  <a:cubicBezTo>
                    <a:pt x="71" y="5"/>
                    <a:pt x="71" y="5"/>
                    <a:pt x="71" y="5"/>
                  </a:cubicBezTo>
                  <a:cubicBezTo>
                    <a:pt x="61" y="15"/>
                    <a:pt x="48" y="20"/>
                    <a:pt x="35" y="20"/>
                  </a:cubicBezTo>
                  <a:close/>
                </a:path>
              </a:pathLst>
            </a:custGeom>
            <a:grpFill/>
            <a:ln w="12700">
              <a:solidFill>
                <a:srgbClr val="7F7F7F"/>
              </a:solidFill>
              <a:round/>
            </a:ln>
          </p:spPr>
          <p:txBody>
            <a:bodyPr/>
            <a:lstStyle/>
            <a:p>
              <a:pPr defTabSz="902970"/>
              <a:endParaRPr lang="zh-CN" altLang="en-US" sz="100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5" name="Oval 256"/>
            <p:cNvSpPr>
              <a:spLocks noChangeArrowheads="1"/>
            </p:cNvSpPr>
            <p:nvPr/>
          </p:nvSpPr>
          <p:spPr bwMode="auto">
            <a:xfrm>
              <a:off x="4059608" y="6036037"/>
              <a:ext cx="22637" cy="20751"/>
            </a:xfrm>
            <a:prstGeom prst="ellipse">
              <a:avLst/>
            </a:prstGeom>
            <a:grpFill/>
            <a:ln w="12700">
              <a:solidFill>
                <a:srgbClr val="7F7F7F"/>
              </a:solidFill>
              <a:round/>
            </a:ln>
          </p:spPr>
          <p:txBody>
            <a:bodyPr/>
            <a:lstStyle/>
            <a:p>
              <a:pPr defTabSz="902970"/>
              <a:endParaRPr lang="zh-CN" altLang="en-US" sz="100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6" name="Freeform 257"/>
            <p:cNvSpPr/>
            <p:nvPr/>
          </p:nvSpPr>
          <p:spPr bwMode="auto">
            <a:xfrm>
              <a:off x="4131292" y="6051129"/>
              <a:ext cx="96209" cy="137710"/>
            </a:xfrm>
            <a:custGeom>
              <a:avLst/>
              <a:gdLst>
                <a:gd name="T0" fmla="*/ 80963 w 52"/>
                <a:gd name="T1" fmla="*/ 115888 h 75"/>
                <a:gd name="T2" fmla="*/ 56051 w 52"/>
                <a:gd name="T3" fmla="*/ 115888 h 75"/>
                <a:gd name="T4" fmla="*/ 0 w 52"/>
                <a:gd name="T5" fmla="*/ 21632 h 75"/>
                <a:gd name="T6" fmla="*/ 12456 w 52"/>
                <a:gd name="T7" fmla="*/ 0 h 75"/>
                <a:gd name="T8" fmla="*/ 80963 w 52"/>
                <a:gd name="T9" fmla="*/ 115888 h 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75">
                  <a:moveTo>
                    <a:pt x="52" y="75"/>
                  </a:moveTo>
                  <a:cubicBezTo>
                    <a:pt x="36" y="75"/>
                    <a:pt x="36" y="75"/>
                    <a:pt x="36" y="75"/>
                  </a:cubicBezTo>
                  <a:cubicBezTo>
                    <a:pt x="36" y="49"/>
                    <a:pt x="22" y="26"/>
                    <a:pt x="0" y="14"/>
                  </a:cubicBezTo>
                  <a:cubicBezTo>
                    <a:pt x="8" y="0"/>
                    <a:pt x="8" y="0"/>
                    <a:pt x="8" y="0"/>
                  </a:cubicBezTo>
                  <a:cubicBezTo>
                    <a:pt x="35" y="15"/>
                    <a:pt x="52" y="44"/>
                    <a:pt x="52" y="75"/>
                  </a:cubicBezTo>
                  <a:close/>
                </a:path>
              </a:pathLst>
            </a:custGeom>
            <a:grpFill/>
            <a:ln w="12700">
              <a:solidFill>
                <a:srgbClr val="7F7F7F"/>
              </a:solidFill>
              <a:round/>
            </a:ln>
          </p:spPr>
          <p:txBody>
            <a:bodyPr/>
            <a:lstStyle/>
            <a:p>
              <a:pPr defTabSz="902970"/>
              <a:endParaRPr lang="zh-CN" altLang="en-US" sz="100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7" name="Freeform 258"/>
            <p:cNvSpPr/>
            <p:nvPr/>
          </p:nvSpPr>
          <p:spPr bwMode="auto">
            <a:xfrm>
              <a:off x="3916239" y="6051129"/>
              <a:ext cx="94322" cy="137710"/>
            </a:xfrm>
            <a:custGeom>
              <a:avLst/>
              <a:gdLst>
                <a:gd name="T0" fmla="*/ 24902 w 51"/>
                <a:gd name="T1" fmla="*/ 115888 h 74"/>
                <a:gd name="T2" fmla="*/ 0 w 51"/>
                <a:gd name="T3" fmla="*/ 115888 h 74"/>
                <a:gd name="T4" fmla="*/ 66924 w 51"/>
                <a:gd name="T5" fmla="*/ 0 h 74"/>
                <a:gd name="T6" fmla="*/ 79375 w 51"/>
                <a:gd name="T7" fmla="*/ 21925 h 74"/>
                <a:gd name="T8" fmla="*/ 24902 w 51"/>
                <a:gd name="T9" fmla="*/ 115888 h 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74">
                  <a:moveTo>
                    <a:pt x="16" y="74"/>
                  </a:moveTo>
                  <a:cubicBezTo>
                    <a:pt x="0" y="74"/>
                    <a:pt x="0" y="74"/>
                    <a:pt x="0" y="74"/>
                  </a:cubicBezTo>
                  <a:cubicBezTo>
                    <a:pt x="0" y="43"/>
                    <a:pt x="16" y="15"/>
                    <a:pt x="43" y="0"/>
                  </a:cubicBezTo>
                  <a:cubicBezTo>
                    <a:pt x="51" y="14"/>
                    <a:pt x="51" y="14"/>
                    <a:pt x="51" y="14"/>
                  </a:cubicBezTo>
                  <a:cubicBezTo>
                    <a:pt x="29" y="26"/>
                    <a:pt x="16" y="49"/>
                    <a:pt x="16" y="74"/>
                  </a:cubicBezTo>
                  <a:close/>
                </a:path>
              </a:pathLst>
            </a:custGeom>
            <a:grpFill/>
            <a:ln w="12700">
              <a:solidFill>
                <a:srgbClr val="7F7F7F"/>
              </a:solidFill>
              <a:round/>
            </a:ln>
          </p:spPr>
          <p:txBody>
            <a:bodyPr/>
            <a:lstStyle/>
            <a:p>
              <a:pPr defTabSz="902970"/>
              <a:endParaRPr lang="zh-CN" altLang="en-US" sz="100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8" name="Freeform 259"/>
            <p:cNvSpPr>
              <a:spLocks noEditPoints="1"/>
            </p:cNvSpPr>
            <p:nvPr/>
          </p:nvSpPr>
          <p:spPr bwMode="auto">
            <a:xfrm>
              <a:off x="3897375" y="5932283"/>
              <a:ext cx="348990" cy="199961"/>
            </a:xfrm>
            <a:custGeom>
              <a:avLst/>
              <a:gdLst>
                <a:gd name="T0" fmla="*/ 146067 w 189"/>
                <a:gd name="T1" fmla="*/ 168275 h 108"/>
                <a:gd name="T2" fmla="*/ 74587 w 189"/>
                <a:gd name="T3" fmla="*/ 96602 h 108"/>
                <a:gd name="T4" fmla="*/ 80803 w 189"/>
                <a:gd name="T5" fmla="*/ 68556 h 108"/>
                <a:gd name="T6" fmla="*/ 32632 w 189"/>
                <a:gd name="T7" fmla="*/ 68556 h 108"/>
                <a:gd name="T8" fmla="*/ 0 w 189"/>
                <a:gd name="T9" fmla="*/ 34278 h 108"/>
                <a:gd name="T10" fmla="*/ 32632 w 189"/>
                <a:gd name="T11" fmla="*/ 0 h 108"/>
                <a:gd name="T12" fmla="*/ 259502 w 189"/>
                <a:gd name="T13" fmla="*/ 0 h 108"/>
                <a:gd name="T14" fmla="*/ 293688 w 189"/>
                <a:gd name="T15" fmla="*/ 34278 h 108"/>
                <a:gd name="T16" fmla="*/ 259502 w 189"/>
                <a:gd name="T17" fmla="*/ 68556 h 108"/>
                <a:gd name="T18" fmla="*/ 212885 w 189"/>
                <a:gd name="T19" fmla="*/ 68556 h 108"/>
                <a:gd name="T20" fmla="*/ 219101 w 189"/>
                <a:gd name="T21" fmla="*/ 96602 h 108"/>
                <a:gd name="T22" fmla="*/ 146067 w 189"/>
                <a:gd name="T23" fmla="*/ 168275 h 108"/>
                <a:gd name="T24" fmla="*/ 32632 w 189"/>
                <a:gd name="T25" fmla="*/ 24930 h 108"/>
                <a:gd name="T26" fmla="*/ 24862 w 189"/>
                <a:gd name="T27" fmla="*/ 34278 h 108"/>
                <a:gd name="T28" fmla="*/ 32632 w 189"/>
                <a:gd name="T29" fmla="*/ 43627 h 108"/>
                <a:gd name="T30" fmla="*/ 102558 w 189"/>
                <a:gd name="T31" fmla="*/ 43627 h 108"/>
                <a:gd name="T32" fmla="*/ 114989 w 189"/>
                <a:gd name="T33" fmla="*/ 51417 h 108"/>
                <a:gd name="T34" fmla="*/ 111881 w 189"/>
                <a:gd name="T35" fmla="*/ 63882 h 108"/>
                <a:gd name="T36" fmla="*/ 99450 w 189"/>
                <a:gd name="T37" fmla="*/ 96602 h 108"/>
                <a:gd name="T38" fmla="*/ 146067 w 189"/>
                <a:gd name="T39" fmla="*/ 143345 h 108"/>
                <a:gd name="T40" fmla="*/ 194238 w 189"/>
                <a:gd name="T41" fmla="*/ 96602 h 108"/>
                <a:gd name="T42" fmla="*/ 180253 w 189"/>
                <a:gd name="T43" fmla="*/ 63882 h 108"/>
                <a:gd name="T44" fmla="*/ 178699 w 189"/>
                <a:gd name="T45" fmla="*/ 51417 h 108"/>
                <a:gd name="T46" fmla="*/ 189576 w 189"/>
                <a:gd name="T47" fmla="*/ 43627 h 108"/>
                <a:gd name="T48" fmla="*/ 259502 w 189"/>
                <a:gd name="T49" fmla="*/ 43627 h 108"/>
                <a:gd name="T50" fmla="*/ 268826 w 189"/>
                <a:gd name="T51" fmla="*/ 34278 h 108"/>
                <a:gd name="T52" fmla="*/ 259502 w 189"/>
                <a:gd name="T53" fmla="*/ 24930 h 108"/>
                <a:gd name="T54" fmla="*/ 32632 w 189"/>
                <a:gd name="T55" fmla="*/ 24930 h 10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89" h="108">
                  <a:moveTo>
                    <a:pt x="94" y="108"/>
                  </a:moveTo>
                  <a:cubicBezTo>
                    <a:pt x="69" y="108"/>
                    <a:pt x="48" y="88"/>
                    <a:pt x="48" y="62"/>
                  </a:cubicBezTo>
                  <a:cubicBezTo>
                    <a:pt x="48" y="56"/>
                    <a:pt x="49" y="50"/>
                    <a:pt x="52" y="44"/>
                  </a:cubicBezTo>
                  <a:cubicBezTo>
                    <a:pt x="21" y="44"/>
                    <a:pt x="21" y="44"/>
                    <a:pt x="21" y="44"/>
                  </a:cubicBezTo>
                  <a:cubicBezTo>
                    <a:pt x="9" y="44"/>
                    <a:pt x="0" y="34"/>
                    <a:pt x="0" y="22"/>
                  </a:cubicBezTo>
                  <a:cubicBezTo>
                    <a:pt x="0" y="10"/>
                    <a:pt x="9" y="0"/>
                    <a:pt x="21" y="0"/>
                  </a:cubicBezTo>
                  <a:cubicBezTo>
                    <a:pt x="167" y="0"/>
                    <a:pt x="167" y="0"/>
                    <a:pt x="167" y="0"/>
                  </a:cubicBezTo>
                  <a:cubicBezTo>
                    <a:pt x="179" y="0"/>
                    <a:pt x="189" y="10"/>
                    <a:pt x="189" y="22"/>
                  </a:cubicBezTo>
                  <a:cubicBezTo>
                    <a:pt x="189" y="34"/>
                    <a:pt x="179" y="44"/>
                    <a:pt x="167" y="44"/>
                  </a:cubicBezTo>
                  <a:cubicBezTo>
                    <a:pt x="137" y="44"/>
                    <a:pt x="137" y="44"/>
                    <a:pt x="137" y="44"/>
                  </a:cubicBezTo>
                  <a:cubicBezTo>
                    <a:pt x="139" y="50"/>
                    <a:pt x="141" y="56"/>
                    <a:pt x="141" y="62"/>
                  </a:cubicBezTo>
                  <a:cubicBezTo>
                    <a:pt x="141" y="88"/>
                    <a:pt x="120" y="108"/>
                    <a:pt x="94" y="108"/>
                  </a:cubicBezTo>
                  <a:close/>
                  <a:moveTo>
                    <a:pt x="21" y="16"/>
                  </a:moveTo>
                  <a:cubicBezTo>
                    <a:pt x="18" y="16"/>
                    <a:pt x="16" y="19"/>
                    <a:pt x="16" y="22"/>
                  </a:cubicBezTo>
                  <a:cubicBezTo>
                    <a:pt x="16" y="25"/>
                    <a:pt x="18" y="28"/>
                    <a:pt x="21" y="28"/>
                  </a:cubicBezTo>
                  <a:cubicBezTo>
                    <a:pt x="66" y="28"/>
                    <a:pt x="66" y="28"/>
                    <a:pt x="66" y="28"/>
                  </a:cubicBezTo>
                  <a:cubicBezTo>
                    <a:pt x="70" y="28"/>
                    <a:pt x="72" y="30"/>
                    <a:pt x="74" y="33"/>
                  </a:cubicBezTo>
                  <a:cubicBezTo>
                    <a:pt x="75" y="36"/>
                    <a:pt x="74" y="39"/>
                    <a:pt x="72" y="41"/>
                  </a:cubicBezTo>
                  <a:cubicBezTo>
                    <a:pt x="67" y="47"/>
                    <a:pt x="64" y="54"/>
                    <a:pt x="64" y="62"/>
                  </a:cubicBezTo>
                  <a:cubicBezTo>
                    <a:pt x="64" y="79"/>
                    <a:pt x="78" y="92"/>
                    <a:pt x="94" y="92"/>
                  </a:cubicBezTo>
                  <a:cubicBezTo>
                    <a:pt x="111" y="92"/>
                    <a:pt x="125" y="79"/>
                    <a:pt x="125" y="62"/>
                  </a:cubicBezTo>
                  <a:cubicBezTo>
                    <a:pt x="125" y="54"/>
                    <a:pt x="122" y="47"/>
                    <a:pt x="116" y="41"/>
                  </a:cubicBezTo>
                  <a:cubicBezTo>
                    <a:pt x="114" y="39"/>
                    <a:pt x="114" y="36"/>
                    <a:pt x="115" y="33"/>
                  </a:cubicBezTo>
                  <a:cubicBezTo>
                    <a:pt x="116" y="30"/>
                    <a:pt x="119" y="28"/>
                    <a:pt x="122" y="28"/>
                  </a:cubicBezTo>
                  <a:cubicBezTo>
                    <a:pt x="167" y="28"/>
                    <a:pt x="167" y="28"/>
                    <a:pt x="167" y="28"/>
                  </a:cubicBezTo>
                  <a:cubicBezTo>
                    <a:pt x="170" y="28"/>
                    <a:pt x="173" y="25"/>
                    <a:pt x="173" y="22"/>
                  </a:cubicBezTo>
                  <a:cubicBezTo>
                    <a:pt x="173" y="19"/>
                    <a:pt x="170" y="16"/>
                    <a:pt x="167" y="16"/>
                  </a:cubicBezTo>
                  <a:lnTo>
                    <a:pt x="21" y="16"/>
                  </a:lnTo>
                  <a:close/>
                </a:path>
              </a:pathLst>
            </a:custGeom>
            <a:grpFill/>
            <a:ln w="12700">
              <a:solidFill>
                <a:srgbClr val="7F7F7F"/>
              </a:solidFill>
              <a:round/>
            </a:ln>
          </p:spPr>
          <p:txBody>
            <a:bodyPr/>
            <a:lstStyle/>
            <a:p>
              <a:pPr defTabSz="902970"/>
              <a:endParaRPr lang="zh-CN" altLang="en-US" sz="100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9" name="Rectangle 260"/>
            <p:cNvSpPr>
              <a:spLocks noChangeArrowheads="1"/>
            </p:cNvSpPr>
            <p:nvPr/>
          </p:nvSpPr>
          <p:spPr bwMode="auto">
            <a:xfrm>
              <a:off x="3935103" y="5888896"/>
              <a:ext cx="116959" cy="22637"/>
            </a:xfrm>
            <a:prstGeom prst="rect">
              <a:avLst/>
            </a:prstGeom>
            <a:grpFill/>
            <a:ln w="12700">
              <a:solidFill>
                <a:srgbClr val="7F7F7F"/>
              </a:solidFill>
              <a:miter lim="800000"/>
            </a:ln>
          </p:spPr>
          <p:txBody>
            <a:bodyPr/>
            <a:lstStyle/>
            <a:p>
              <a:pPr defTabSz="902970"/>
              <a:endParaRPr lang="zh-CN" altLang="en-US" sz="100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0" name="Rectangle 261"/>
            <p:cNvSpPr>
              <a:spLocks noChangeArrowheads="1"/>
            </p:cNvSpPr>
            <p:nvPr/>
          </p:nvSpPr>
          <p:spPr bwMode="auto">
            <a:xfrm>
              <a:off x="3974719" y="5900215"/>
              <a:ext cx="37729" cy="47161"/>
            </a:xfrm>
            <a:prstGeom prst="rect">
              <a:avLst/>
            </a:prstGeom>
            <a:grpFill/>
            <a:ln w="12700">
              <a:solidFill>
                <a:srgbClr val="7F7F7F"/>
              </a:solidFill>
              <a:miter lim="800000"/>
            </a:ln>
          </p:spPr>
          <p:txBody>
            <a:bodyPr/>
            <a:lstStyle/>
            <a:p>
              <a:pPr defTabSz="902970"/>
              <a:endParaRPr lang="zh-CN" altLang="en-US" sz="100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1" name="Rectangle 262"/>
            <p:cNvSpPr>
              <a:spLocks noChangeArrowheads="1"/>
            </p:cNvSpPr>
            <p:nvPr/>
          </p:nvSpPr>
          <p:spPr bwMode="auto">
            <a:xfrm>
              <a:off x="4091678" y="5888896"/>
              <a:ext cx="116959" cy="22637"/>
            </a:xfrm>
            <a:prstGeom prst="rect">
              <a:avLst/>
            </a:prstGeom>
            <a:grpFill/>
            <a:ln w="12700">
              <a:solidFill>
                <a:srgbClr val="7F7F7F"/>
              </a:solidFill>
              <a:miter lim="800000"/>
            </a:ln>
          </p:spPr>
          <p:txBody>
            <a:bodyPr/>
            <a:lstStyle/>
            <a:p>
              <a:pPr defTabSz="902970"/>
              <a:endParaRPr lang="zh-CN" altLang="en-US" sz="100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2" name="Rectangle 263"/>
            <p:cNvSpPr>
              <a:spLocks noChangeArrowheads="1"/>
            </p:cNvSpPr>
            <p:nvPr/>
          </p:nvSpPr>
          <p:spPr bwMode="auto">
            <a:xfrm>
              <a:off x="4131292" y="5900215"/>
              <a:ext cx="37729" cy="47161"/>
            </a:xfrm>
            <a:prstGeom prst="rect">
              <a:avLst/>
            </a:prstGeom>
            <a:grpFill/>
            <a:ln w="12700">
              <a:solidFill>
                <a:srgbClr val="7F7F7F"/>
              </a:solidFill>
              <a:miter lim="800000"/>
            </a:ln>
          </p:spPr>
          <p:txBody>
            <a:bodyPr/>
            <a:lstStyle/>
            <a:p>
              <a:pPr defTabSz="902970"/>
              <a:endParaRPr lang="zh-CN" altLang="en-US" sz="100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3" name="Oval 264"/>
            <p:cNvSpPr>
              <a:spLocks noChangeArrowheads="1"/>
            </p:cNvSpPr>
            <p:nvPr/>
          </p:nvSpPr>
          <p:spPr bwMode="auto">
            <a:xfrm>
              <a:off x="3895489" y="6143563"/>
              <a:ext cx="77344" cy="77344"/>
            </a:xfrm>
            <a:prstGeom prst="ellipse">
              <a:avLst/>
            </a:prstGeom>
            <a:grpFill/>
            <a:ln w="12700">
              <a:solidFill>
                <a:srgbClr val="7F7F7F"/>
              </a:solidFill>
              <a:round/>
            </a:ln>
          </p:spPr>
          <p:txBody>
            <a:bodyPr/>
            <a:lstStyle/>
            <a:p>
              <a:pPr defTabSz="902970"/>
              <a:endParaRPr lang="zh-CN" altLang="en-US" sz="100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4" name="Oval 265"/>
            <p:cNvSpPr>
              <a:spLocks noChangeArrowheads="1"/>
            </p:cNvSpPr>
            <p:nvPr/>
          </p:nvSpPr>
          <p:spPr bwMode="auto">
            <a:xfrm>
              <a:off x="4174681" y="6143563"/>
              <a:ext cx="77344" cy="77344"/>
            </a:xfrm>
            <a:prstGeom prst="ellipse">
              <a:avLst/>
            </a:prstGeom>
            <a:grpFill/>
            <a:ln w="12700">
              <a:solidFill>
                <a:srgbClr val="7F7F7F"/>
              </a:solidFill>
              <a:round/>
            </a:ln>
          </p:spPr>
          <p:txBody>
            <a:bodyPr/>
            <a:lstStyle/>
            <a:p>
              <a:pPr defTabSz="902970"/>
              <a:endParaRPr lang="zh-CN" altLang="en-US" sz="100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45" name="文本框 25"/>
          <p:cNvSpPr txBox="1"/>
          <p:nvPr/>
        </p:nvSpPr>
        <p:spPr>
          <a:xfrm>
            <a:off x="9682562" y="5952548"/>
            <a:ext cx="870050" cy="553085"/>
          </a:xfrm>
          <a:prstGeom prst="rect">
            <a:avLst/>
          </a:prstGeom>
          <a:noFill/>
        </p:spPr>
        <p:txBody>
          <a:bodyPr wrap="square" rtlCol="0" anchor="ctr">
            <a:spAutoFit/>
          </a:bodyPr>
          <a:lstStyle>
            <a:defPPr>
              <a:defRPr lang="en-US"/>
            </a:defPPr>
            <a:lvl1pPr marL="0" algn="l" defTabSz="995680" rtl="0" eaLnBrk="1" latinLnBrk="0" hangingPunct="1">
              <a:defRPr sz="1960" kern="1200">
                <a:solidFill>
                  <a:schemeClr val="tx1"/>
                </a:solidFill>
                <a:latin typeface="+mn-lt"/>
                <a:ea typeface="+mn-ea"/>
                <a:cs typeface="+mn-cs"/>
              </a:defRPr>
            </a:lvl1pPr>
            <a:lvl2pPr marL="497840" algn="l" defTabSz="995680" rtl="0" eaLnBrk="1" latinLnBrk="0" hangingPunct="1">
              <a:defRPr sz="1960" kern="1200">
                <a:solidFill>
                  <a:schemeClr val="tx1"/>
                </a:solidFill>
                <a:latin typeface="+mn-lt"/>
                <a:ea typeface="+mn-ea"/>
                <a:cs typeface="+mn-cs"/>
              </a:defRPr>
            </a:lvl2pPr>
            <a:lvl3pPr marL="995680" algn="l" defTabSz="995680" rtl="0" eaLnBrk="1" latinLnBrk="0" hangingPunct="1">
              <a:defRPr sz="1960" kern="1200">
                <a:solidFill>
                  <a:schemeClr val="tx1"/>
                </a:solidFill>
                <a:latin typeface="+mn-lt"/>
                <a:ea typeface="+mn-ea"/>
                <a:cs typeface="+mn-cs"/>
              </a:defRPr>
            </a:lvl3pPr>
            <a:lvl4pPr marL="1493520" algn="l" defTabSz="995680" rtl="0" eaLnBrk="1" latinLnBrk="0" hangingPunct="1">
              <a:defRPr sz="1960" kern="1200">
                <a:solidFill>
                  <a:schemeClr val="tx1"/>
                </a:solidFill>
                <a:latin typeface="+mn-lt"/>
                <a:ea typeface="+mn-ea"/>
                <a:cs typeface="+mn-cs"/>
              </a:defRPr>
            </a:lvl4pPr>
            <a:lvl5pPr marL="1991360" algn="l" defTabSz="995680" rtl="0" eaLnBrk="1" latinLnBrk="0" hangingPunct="1">
              <a:defRPr sz="1960" kern="1200">
                <a:solidFill>
                  <a:schemeClr val="tx1"/>
                </a:solidFill>
                <a:latin typeface="+mn-lt"/>
                <a:ea typeface="+mn-ea"/>
                <a:cs typeface="+mn-cs"/>
              </a:defRPr>
            </a:lvl5pPr>
            <a:lvl6pPr marL="2489200" algn="l" defTabSz="995680" rtl="0" eaLnBrk="1" latinLnBrk="0" hangingPunct="1">
              <a:defRPr sz="1960" kern="1200">
                <a:solidFill>
                  <a:schemeClr val="tx1"/>
                </a:solidFill>
                <a:latin typeface="+mn-lt"/>
                <a:ea typeface="+mn-ea"/>
                <a:cs typeface="+mn-cs"/>
              </a:defRPr>
            </a:lvl6pPr>
            <a:lvl7pPr marL="2987040" algn="l" defTabSz="995680" rtl="0" eaLnBrk="1" latinLnBrk="0" hangingPunct="1">
              <a:defRPr sz="1960" kern="1200">
                <a:solidFill>
                  <a:schemeClr val="tx1"/>
                </a:solidFill>
                <a:latin typeface="+mn-lt"/>
                <a:ea typeface="+mn-ea"/>
                <a:cs typeface="+mn-cs"/>
              </a:defRPr>
            </a:lvl7pPr>
            <a:lvl8pPr marL="3484880" algn="l" defTabSz="995680" rtl="0" eaLnBrk="1" latinLnBrk="0" hangingPunct="1">
              <a:defRPr sz="1960" kern="1200">
                <a:solidFill>
                  <a:schemeClr val="tx1"/>
                </a:solidFill>
                <a:latin typeface="+mn-lt"/>
                <a:ea typeface="+mn-ea"/>
                <a:cs typeface="+mn-cs"/>
              </a:defRPr>
            </a:lvl8pPr>
            <a:lvl9pPr marL="3982085" algn="l" defTabSz="995680" rtl="0" eaLnBrk="1" latinLnBrk="0" hangingPunct="1">
              <a:defRPr sz="1960" kern="1200">
                <a:solidFill>
                  <a:schemeClr val="tx1"/>
                </a:solidFill>
                <a:latin typeface="+mn-lt"/>
                <a:ea typeface="+mn-ea"/>
                <a:cs typeface="+mn-cs"/>
              </a:defRPr>
            </a:lvl9pPr>
          </a:lstStyle>
          <a:p>
            <a:pPr algn="ctr"/>
            <a:r>
              <a:rPr lang="zh-CN" altLang="en-US"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rPr>
              <a:t>≈</a:t>
            </a:r>
            <a:r>
              <a:rPr lang="en-US" altLang="zh-CN"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rPr>
              <a:t>38 times</a:t>
            </a:r>
            <a:endParaRPr lang="en-US" altLang="zh-CN"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endParaRPr>
          </a:p>
          <a:p>
            <a:pPr algn="ctr"/>
            <a:r>
              <a:rPr lang="en-US" altLang="zh-CN"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rPr>
              <a:t>Drone</a:t>
            </a:r>
            <a:endParaRPr lang="zh-CN" altLang="en-US"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endParaRPr>
          </a:p>
          <a:p>
            <a:pPr algn="ctr"/>
            <a:r>
              <a:rPr lang="en-US" altLang="zh-CN"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rPr>
              <a:t>(40Wh)</a:t>
            </a:r>
            <a:endParaRPr lang="en-US" altLang="zh-CN"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6" name="文本框 37"/>
          <p:cNvSpPr txBox="1"/>
          <p:nvPr/>
        </p:nvSpPr>
        <p:spPr>
          <a:xfrm>
            <a:off x="10901626" y="5932309"/>
            <a:ext cx="994946" cy="553085"/>
          </a:xfrm>
          <a:prstGeom prst="rect">
            <a:avLst/>
          </a:prstGeom>
          <a:noFill/>
        </p:spPr>
        <p:txBody>
          <a:bodyPr wrap="square" rtlCol="0" anchor="ctr">
            <a:spAutoFit/>
          </a:bodyPr>
          <a:lstStyle>
            <a:defPPr>
              <a:defRPr lang="en-US"/>
            </a:defPPr>
            <a:lvl1pPr marL="0" algn="l" defTabSz="995680" rtl="0" eaLnBrk="1" latinLnBrk="0" hangingPunct="1">
              <a:defRPr sz="1960" kern="1200">
                <a:solidFill>
                  <a:schemeClr val="tx1"/>
                </a:solidFill>
                <a:latin typeface="+mn-lt"/>
                <a:ea typeface="+mn-ea"/>
                <a:cs typeface="+mn-cs"/>
              </a:defRPr>
            </a:lvl1pPr>
            <a:lvl2pPr marL="497840" algn="l" defTabSz="995680" rtl="0" eaLnBrk="1" latinLnBrk="0" hangingPunct="1">
              <a:defRPr sz="1960" kern="1200">
                <a:solidFill>
                  <a:schemeClr val="tx1"/>
                </a:solidFill>
                <a:latin typeface="+mn-lt"/>
                <a:ea typeface="+mn-ea"/>
                <a:cs typeface="+mn-cs"/>
              </a:defRPr>
            </a:lvl2pPr>
            <a:lvl3pPr marL="995680" algn="l" defTabSz="995680" rtl="0" eaLnBrk="1" latinLnBrk="0" hangingPunct="1">
              <a:defRPr sz="1960" kern="1200">
                <a:solidFill>
                  <a:schemeClr val="tx1"/>
                </a:solidFill>
                <a:latin typeface="+mn-lt"/>
                <a:ea typeface="+mn-ea"/>
                <a:cs typeface="+mn-cs"/>
              </a:defRPr>
            </a:lvl3pPr>
            <a:lvl4pPr marL="1493520" algn="l" defTabSz="995680" rtl="0" eaLnBrk="1" latinLnBrk="0" hangingPunct="1">
              <a:defRPr sz="1960" kern="1200">
                <a:solidFill>
                  <a:schemeClr val="tx1"/>
                </a:solidFill>
                <a:latin typeface="+mn-lt"/>
                <a:ea typeface="+mn-ea"/>
                <a:cs typeface="+mn-cs"/>
              </a:defRPr>
            </a:lvl4pPr>
            <a:lvl5pPr marL="1991360" algn="l" defTabSz="995680" rtl="0" eaLnBrk="1" latinLnBrk="0" hangingPunct="1">
              <a:defRPr sz="1960" kern="1200">
                <a:solidFill>
                  <a:schemeClr val="tx1"/>
                </a:solidFill>
                <a:latin typeface="+mn-lt"/>
                <a:ea typeface="+mn-ea"/>
                <a:cs typeface="+mn-cs"/>
              </a:defRPr>
            </a:lvl5pPr>
            <a:lvl6pPr marL="2489200" algn="l" defTabSz="995680" rtl="0" eaLnBrk="1" latinLnBrk="0" hangingPunct="1">
              <a:defRPr sz="1960" kern="1200">
                <a:solidFill>
                  <a:schemeClr val="tx1"/>
                </a:solidFill>
                <a:latin typeface="+mn-lt"/>
                <a:ea typeface="+mn-ea"/>
                <a:cs typeface="+mn-cs"/>
              </a:defRPr>
            </a:lvl6pPr>
            <a:lvl7pPr marL="2987040" algn="l" defTabSz="995680" rtl="0" eaLnBrk="1" latinLnBrk="0" hangingPunct="1">
              <a:defRPr sz="1960" kern="1200">
                <a:solidFill>
                  <a:schemeClr val="tx1"/>
                </a:solidFill>
                <a:latin typeface="+mn-lt"/>
                <a:ea typeface="+mn-ea"/>
                <a:cs typeface="+mn-cs"/>
              </a:defRPr>
            </a:lvl7pPr>
            <a:lvl8pPr marL="3484880" algn="l" defTabSz="995680" rtl="0" eaLnBrk="1" latinLnBrk="0" hangingPunct="1">
              <a:defRPr sz="1960" kern="1200">
                <a:solidFill>
                  <a:schemeClr val="tx1"/>
                </a:solidFill>
                <a:latin typeface="+mn-lt"/>
                <a:ea typeface="+mn-ea"/>
                <a:cs typeface="+mn-cs"/>
              </a:defRPr>
            </a:lvl8pPr>
            <a:lvl9pPr marL="3982085" algn="l" defTabSz="995680" rtl="0" eaLnBrk="1" latinLnBrk="0" hangingPunct="1">
              <a:defRPr sz="1960" kern="1200">
                <a:solidFill>
                  <a:schemeClr val="tx1"/>
                </a:solidFill>
                <a:latin typeface="+mn-lt"/>
                <a:ea typeface="+mn-ea"/>
                <a:cs typeface="+mn-cs"/>
              </a:defRPr>
            </a:lvl9pPr>
          </a:lstStyle>
          <a:p>
            <a:pPr algn="ctr"/>
            <a:r>
              <a:rPr lang="zh-CN" altLang="en-US"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rPr>
              <a:t>≈</a:t>
            </a:r>
            <a:r>
              <a:rPr lang="en-US" altLang="zh-CN"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rPr>
              <a:t>19h</a:t>
            </a:r>
            <a:endParaRPr lang="en-US" altLang="zh-CN"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endParaRPr>
          </a:p>
          <a:p>
            <a:pPr algn="ctr"/>
            <a:r>
              <a:rPr lang="en-US" altLang="zh-CN"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rPr>
              <a:t>Projector</a:t>
            </a:r>
            <a:endParaRPr lang="zh-CN" altLang="en-US"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endParaRPr>
          </a:p>
          <a:p>
            <a:pPr algn="ctr"/>
            <a:r>
              <a:rPr lang="en-US" altLang="zh-CN"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rPr>
              <a:t>(100W)</a:t>
            </a:r>
            <a:endParaRPr lang="en-US" altLang="zh-CN"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7" name="文本框 46"/>
          <p:cNvSpPr txBox="1"/>
          <p:nvPr/>
        </p:nvSpPr>
        <p:spPr>
          <a:xfrm>
            <a:off x="8245475" y="1280160"/>
            <a:ext cx="1135380" cy="553085"/>
          </a:xfrm>
          <a:prstGeom prst="rect">
            <a:avLst/>
          </a:prstGeom>
          <a:noFill/>
        </p:spPr>
        <p:txBody>
          <a:bodyPr wrap="square" rtlCol="0" anchor="b">
            <a:spAutoFit/>
          </a:bodyPr>
          <a:lstStyle/>
          <a:p>
            <a:pPr algn="ctr" defTabSz="902970"/>
            <a:r>
              <a:rPr lang="zh-CN" altLang="en-US"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rPr>
              <a:t>≈</a:t>
            </a:r>
            <a:r>
              <a:rPr lang="en-US" altLang="zh-CN"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rPr>
              <a:t>1.9h</a:t>
            </a:r>
            <a:endParaRPr lang="en-US" altLang="zh-CN"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endParaRPr>
          </a:p>
          <a:p>
            <a:pPr algn="ctr" defTabSz="902970"/>
            <a:r>
              <a:rPr lang="en-US" altLang="zh-CN"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rPr>
              <a:t>Coffee Maker (1000W</a:t>
            </a:r>
            <a:r>
              <a:rPr lang="zh-CN" altLang="en-US"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rPr>
              <a:t>）</a:t>
            </a:r>
            <a:endParaRPr lang="zh-CN" altLang="en-US"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8" name="文本框 47"/>
          <p:cNvSpPr txBox="1"/>
          <p:nvPr/>
        </p:nvSpPr>
        <p:spPr>
          <a:xfrm>
            <a:off x="9524365" y="1283335"/>
            <a:ext cx="1156335" cy="553085"/>
          </a:xfrm>
          <a:prstGeom prst="rect">
            <a:avLst/>
          </a:prstGeom>
          <a:noFill/>
        </p:spPr>
        <p:txBody>
          <a:bodyPr wrap="square" rtlCol="0" anchor="ctr">
            <a:spAutoFit/>
          </a:bodyPr>
          <a:lstStyle/>
          <a:p>
            <a:pPr algn="ctr" defTabSz="902970"/>
            <a:r>
              <a:rPr lang="zh-CN" altLang="en-US"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rPr>
              <a:t>≈</a:t>
            </a:r>
            <a:r>
              <a:rPr lang="en-US" altLang="zh-CN"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rPr>
              <a:t>1.15h</a:t>
            </a:r>
            <a:endParaRPr lang="en-US" altLang="zh-CN"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endParaRPr>
          </a:p>
          <a:p>
            <a:pPr algn="ctr" defTabSz="902970"/>
            <a:r>
              <a:rPr lang="en-US" altLang="zh-CN"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rPr>
              <a:t>Air Conditioner</a:t>
            </a:r>
            <a:endParaRPr lang="zh-CN" altLang="en-US"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endParaRPr>
          </a:p>
          <a:p>
            <a:pPr algn="ctr" defTabSz="902970"/>
            <a:r>
              <a:rPr lang="en-US" altLang="zh-CN"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rPr>
              <a:t>(1500W)</a:t>
            </a:r>
            <a:endParaRPr lang="en-US" altLang="zh-CN"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9" name="文本框 48"/>
          <p:cNvSpPr txBox="1"/>
          <p:nvPr/>
        </p:nvSpPr>
        <p:spPr>
          <a:xfrm>
            <a:off x="10768330" y="1297940"/>
            <a:ext cx="1165225" cy="553085"/>
          </a:xfrm>
          <a:prstGeom prst="rect">
            <a:avLst/>
          </a:prstGeom>
          <a:noFill/>
        </p:spPr>
        <p:txBody>
          <a:bodyPr wrap="square" rtlCol="0" anchor="ctr">
            <a:spAutoFit/>
          </a:bodyPr>
          <a:lstStyle/>
          <a:p>
            <a:pPr algn="ctr" defTabSz="902970"/>
            <a:r>
              <a:rPr lang="zh-CN" altLang="en-US"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rPr>
              <a:t>≈</a:t>
            </a:r>
            <a:r>
              <a:rPr lang="en-US" altLang="zh-CN"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rPr>
              <a:t>1.3h</a:t>
            </a:r>
            <a:endParaRPr lang="en-US" altLang="zh-CN"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endParaRPr>
          </a:p>
          <a:p>
            <a:pPr algn="ctr" defTabSz="902970"/>
            <a:r>
              <a:rPr lang="en-US" altLang="zh-CN"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rPr>
              <a:t>Microwave</a:t>
            </a:r>
            <a:endParaRPr lang="zh-CN" altLang="en-US"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endParaRPr>
          </a:p>
          <a:p>
            <a:pPr algn="ctr" defTabSz="902970"/>
            <a:r>
              <a:rPr lang="en-US" altLang="zh-CN"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rPr>
              <a:t>(1300W)</a:t>
            </a:r>
            <a:endParaRPr lang="en-US" altLang="zh-CN" sz="1000" dirty="0">
              <a:solidFill>
                <a:srgbClr val="FFFFFF">
                  <a:lumMod val="50000"/>
                </a:srgbClr>
              </a:solidFill>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50" name="直接连接符 49"/>
          <p:cNvCxnSpPr/>
          <p:nvPr/>
        </p:nvCxnSpPr>
        <p:spPr bwMode="auto">
          <a:xfrm flipV="1">
            <a:off x="8160678" y="1923935"/>
            <a:ext cx="3721620" cy="0"/>
          </a:xfrm>
          <a:prstGeom prst="line">
            <a:avLst/>
          </a:prstGeom>
          <a:ln w="9525" cap="flat" cmpd="sng" algn="ctr">
            <a:gradFill>
              <a:gsLst>
                <a:gs pos="97000">
                  <a:srgbClr val="FFFFFF"/>
                </a:gs>
                <a:gs pos="0">
                  <a:srgbClr val="FFFFFF"/>
                </a:gs>
                <a:gs pos="50000">
                  <a:schemeClr val="tx1"/>
                </a:gs>
              </a:gsLst>
              <a:lin ang="0" scaled="0"/>
            </a:gradFill>
            <a:prstDash val="solid"/>
            <a:round/>
            <a:headEnd type="non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cxnSp>
        <p:nvCxnSpPr>
          <p:cNvPr id="51" name="直接连接符 50"/>
          <p:cNvCxnSpPr/>
          <p:nvPr/>
        </p:nvCxnSpPr>
        <p:spPr bwMode="auto">
          <a:xfrm flipV="1">
            <a:off x="8160678" y="3456352"/>
            <a:ext cx="3721620" cy="0"/>
          </a:xfrm>
          <a:prstGeom prst="line">
            <a:avLst/>
          </a:prstGeom>
          <a:ln w="9525" cap="flat" cmpd="sng" algn="ctr">
            <a:gradFill>
              <a:gsLst>
                <a:gs pos="97000">
                  <a:srgbClr val="FFFFFF"/>
                </a:gs>
                <a:gs pos="0">
                  <a:srgbClr val="FFFFFF"/>
                </a:gs>
                <a:gs pos="50000">
                  <a:schemeClr val="tx1"/>
                </a:gs>
              </a:gsLst>
              <a:lin ang="0" scaled="0"/>
            </a:gradFill>
            <a:prstDash val="solid"/>
            <a:round/>
            <a:headEnd type="non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cxnSp>
        <p:nvCxnSpPr>
          <p:cNvPr id="52" name="直接连接符 51"/>
          <p:cNvCxnSpPr/>
          <p:nvPr/>
        </p:nvCxnSpPr>
        <p:spPr bwMode="auto">
          <a:xfrm flipV="1">
            <a:off x="10750836" y="565499"/>
            <a:ext cx="0" cy="5974180"/>
          </a:xfrm>
          <a:prstGeom prst="line">
            <a:avLst/>
          </a:prstGeom>
          <a:ln w="9525" cap="flat" cmpd="sng" algn="ctr">
            <a:gradFill>
              <a:gsLst>
                <a:gs pos="97000">
                  <a:srgbClr val="FFFFFF"/>
                </a:gs>
                <a:gs pos="0">
                  <a:schemeClr val="bg1"/>
                </a:gs>
                <a:gs pos="50000">
                  <a:schemeClr val="tx1"/>
                </a:gs>
              </a:gsLst>
              <a:lin ang="5400000" scaled="0"/>
            </a:gradFill>
            <a:prstDash val="solid"/>
            <a:round/>
            <a:headEnd type="non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cxnSp>
        <p:nvCxnSpPr>
          <p:cNvPr id="53" name="直接连接符 52"/>
          <p:cNvCxnSpPr/>
          <p:nvPr/>
        </p:nvCxnSpPr>
        <p:spPr bwMode="auto">
          <a:xfrm flipV="1">
            <a:off x="9524481" y="565499"/>
            <a:ext cx="0" cy="5974180"/>
          </a:xfrm>
          <a:prstGeom prst="line">
            <a:avLst/>
          </a:prstGeom>
          <a:ln w="9525" cap="flat" cmpd="sng" algn="ctr">
            <a:gradFill>
              <a:gsLst>
                <a:gs pos="97000">
                  <a:srgbClr val="FFFFFF"/>
                </a:gs>
                <a:gs pos="0">
                  <a:schemeClr val="bg1"/>
                </a:gs>
                <a:gs pos="50000">
                  <a:schemeClr val="tx1"/>
                </a:gs>
              </a:gsLst>
              <a:lin ang="5400000" scaled="0"/>
            </a:gradFill>
            <a:prstDash val="solid"/>
            <a:round/>
            <a:headEnd type="non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cxnSp>
        <p:nvCxnSpPr>
          <p:cNvPr id="54" name="直接连接符 53"/>
          <p:cNvCxnSpPr/>
          <p:nvPr/>
        </p:nvCxnSpPr>
        <p:spPr bwMode="auto">
          <a:xfrm flipV="1">
            <a:off x="8160678" y="5138788"/>
            <a:ext cx="3721620" cy="0"/>
          </a:xfrm>
          <a:prstGeom prst="line">
            <a:avLst/>
          </a:prstGeom>
          <a:ln w="9525" cap="flat" cmpd="sng" algn="ctr">
            <a:gradFill>
              <a:gsLst>
                <a:gs pos="97000">
                  <a:srgbClr val="FFFFFF"/>
                </a:gs>
                <a:gs pos="0">
                  <a:srgbClr val="FFFFFF"/>
                </a:gs>
                <a:gs pos="50000">
                  <a:schemeClr val="tx1"/>
                </a:gs>
              </a:gsLst>
              <a:lin ang="0" scaled="0"/>
            </a:gradFill>
            <a:prstDash val="solid"/>
            <a:round/>
            <a:headEnd type="non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sp>
        <p:nvSpPr>
          <p:cNvPr id="55" name="文本框 54"/>
          <p:cNvSpPr txBox="1"/>
          <p:nvPr/>
        </p:nvSpPr>
        <p:spPr>
          <a:xfrm>
            <a:off x="8038099" y="153779"/>
            <a:ext cx="2498090" cy="314325"/>
          </a:xfrm>
          <a:prstGeom prst="rect">
            <a:avLst/>
          </a:prstGeom>
          <a:noFill/>
        </p:spPr>
        <p:txBody>
          <a:bodyPr wrap="none" rtlCol="0">
            <a:spAutoFit/>
          </a:bodyPr>
          <a:lstStyle/>
          <a:p>
            <a:pPr algn="l" defTabSz="902970"/>
            <a:r>
              <a:rPr lang="zh-CN" altLang="en-US" sz="1450" dirty="0">
                <a:solidFill>
                  <a:srgbClr val="FFFFFF">
                    <a:lumMod val="50000"/>
                  </a:srgbClr>
                </a:solidFill>
                <a:latin typeface="微软雅黑" panose="020B0503020204020204" pitchFamily="34" charset="-122"/>
                <a:ea typeface="微软雅黑" panose="020B0503020204020204" pitchFamily="34" charset="-122"/>
              </a:rPr>
              <a:t>Charging time reference：</a:t>
            </a:r>
            <a:endParaRPr lang="zh-CN" altLang="en-US" sz="1450" dirty="0">
              <a:solidFill>
                <a:srgbClr val="FFFFFF">
                  <a:lumMod val="50000"/>
                </a:srgbClr>
              </a:solidFill>
              <a:latin typeface="微软雅黑" panose="020B0503020204020204" pitchFamily="34" charset="-122"/>
              <a:ea typeface="微软雅黑" panose="020B0503020204020204" pitchFamily="34" charset="-122"/>
            </a:endParaRPr>
          </a:p>
        </p:txBody>
      </p:sp>
      <p:sp>
        <p:nvSpPr>
          <p:cNvPr id="56" name="文本框 55"/>
          <p:cNvSpPr txBox="1"/>
          <p:nvPr/>
        </p:nvSpPr>
        <p:spPr>
          <a:xfrm>
            <a:off x="8755920" y="6539685"/>
            <a:ext cx="2780665" cy="229870"/>
          </a:xfrm>
          <a:prstGeom prst="rect">
            <a:avLst/>
          </a:prstGeom>
          <a:noFill/>
        </p:spPr>
        <p:txBody>
          <a:bodyPr wrap="none" rtlCol="0">
            <a:spAutoFit/>
          </a:bodyPr>
          <a:lstStyle/>
          <a:p>
            <a:pPr algn="l" defTabSz="902970"/>
            <a:r>
              <a:rPr sz="900" dirty="0">
                <a:solidFill>
                  <a:srgbClr val="FFFFFF">
                    <a:lumMod val="50000"/>
                  </a:srgbClr>
                </a:solidFill>
                <a:latin typeface="微软雅黑" panose="020B0503020204020204" pitchFamily="34" charset="-122"/>
                <a:ea typeface="微软雅黑" panose="020B0503020204020204" pitchFamily="34" charset="-122"/>
              </a:rPr>
              <a:t>*The data is from laboratory, only for reference.</a:t>
            </a:r>
            <a:endParaRPr sz="900" dirty="0">
              <a:solidFill>
                <a:srgbClr val="FFFFFF">
                  <a:lumMod val="50000"/>
                </a:srgbClr>
              </a:solidFill>
              <a:latin typeface="微软雅黑" panose="020B0503020204020204" pitchFamily="34" charset="-122"/>
              <a:ea typeface="微软雅黑" panose="020B0503020204020204" pitchFamily="34" charset="-122"/>
            </a:endParaRPr>
          </a:p>
        </p:txBody>
      </p:sp>
      <p:pic>
        <p:nvPicPr>
          <p:cNvPr id="57" name="图片 56" descr="未标题-1_画板 1"/>
          <p:cNvPicPr>
            <a:picLocks noChangeAspect="1"/>
          </p:cNvPicPr>
          <p:nvPr/>
        </p:nvPicPr>
        <p:blipFill>
          <a:blip r:embed="rId4"/>
          <a:stretch>
            <a:fillRect/>
          </a:stretch>
        </p:blipFill>
        <p:spPr>
          <a:xfrm>
            <a:off x="8569960" y="5177790"/>
            <a:ext cx="828675" cy="828675"/>
          </a:xfrm>
          <a:prstGeom prst="rect">
            <a:avLst/>
          </a:prstGeom>
        </p:spPr>
      </p:pic>
      <p:pic>
        <p:nvPicPr>
          <p:cNvPr id="58" name="图片 57" descr="未标题-1_画板 1"/>
          <p:cNvPicPr>
            <a:picLocks noChangeAspect="1"/>
          </p:cNvPicPr>
          <p:nvPr/>
        </p:nvPicPr>
        <p:blipFill>
          <a:blip r:embed="rId5"/>
          <a:stretch>
            <a:fillRect/>
          </a:stretch>
        </p:blipFill>
        <p:spPr>
          <a:xfrm>
            <a:off x="9743440" y="464185"/>
            <a:ext cx="844550" cy="844550"/>
          </a:xfrm>
          <a:prstGeom prst="rect">
            <a:avLst/>
          </a:prstGeom>
        </p:spPr>
      </p:pic>
      <p:pic>
        <p:nvPicPr>
          <p:cNvPr id="59" name="图片 58" descr="未标题-1_画板 1"/>
          <p:cNvPicPr>
            <a:picLocks noChangeAspect="1"/>
          </p:cNvPicPr>
          <p:nvPr/>
        </p:nvPicPr>
        <p:blipFill>
          <a:blip r:embed="rId6"/>
          <a:stretch>
            <a:fillRect/>
          </a:stretch>
        </p:blipFill>
        <p:spPr>
          <a:xfrm>
            <a:off x="10954385" y="5158740"/>
            <a:ext cx="831850" cy="831850"/>
          </a:xfrm>
          <a:prstGeom prst="rect">
            <a:avLst/>
          </a:prstGeom>
        </p:spPr>
      </p:pic>
      <p:pic>
        <p:nvPicPr>
          <p:cNvPr id="60" name="图片 59" descr="未标题-1_画板 1"/>
          <p:cNvPicPr>
            <a:picLocks noChangeAspect="1"/>
          </p:cNvPicPr>
          <p:nvPr/>
        </p:nvPicPr>
        <p:blipFill>
          <a:blip r:embed="rId7"/>
          <a:stretch>
            <a:fillRect/>
          </a:stretch>
        </p:blipFill>
        <p:spPr>
          <a:xfrm>
            <a:off x="8513445" y="553085"/>
            <a:ext cx="769620" cy="769620"/>
          </a:xfrm>
          <a:prstGeom prst="rect">
            <a:avLst/>
          </a:prstGeom>
        </p:spPr>
      </p:pic>
      <p:pic>
        <p:nvPicPr>
          <p:cNvPr id="61" name="图片 60" descr="未标题-1_画板 1"/>
          <p:cNvPicPr>
            <a:picLocks noChangeAspect="1"/>
          </p:cNvPicPr>
          <p:nvPr/>
        </p:nvPicPr>
        <p:blipFill>
          <a:blip r:embed="rId8"/>
          <a:stretch>
            <a:fillRect/>
          </a:stretch>
        </p:blipFill>
        <p:spPr>
          <a:xfrm>
            <a:off x="10885170" y="469265"/>
            <a:ext cx="867410" cy="867410"/>
          </a:xfrm>
          <a:prstGeom prst="rect">
            <a:avLst/>
          </a:prstGeom>
        </p:spPr>
      </p:pic>
      <p:pic>
        <p:nvPicPr>
          <p:cNvPr id="62" name="图片 61" descr="未标题-1_画板 1"/>
          <p:cNvPicPr>
            <a:picLocks noChangeAspect="1"/>
          </p:cNvPicPr>
          <p:nvPr/>
        </p:nvPicPr>
        <p:blipFill>
          <a:blip r:embed="rId9"/>
          <a:srcRect t="7966"/>
          <a:stretch>
            <a:fillRect/>
          </a:stretch>
        </p:blipFill>
        <p:spPr>
          <a:xfrm>
            <a:off x="9690735" y="1995170"/>
            <a:ext cx="892810" cy="821690"/>
          </a:xfrm>
          <a:prstGeom prst="rect">
            <a:avLst/>
          </a:prstGeom>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306570" y="1905"/>
            <a:ext cx="6910705" cy="1094740"/>
          </a:xfrm>
          <a:prstGeom prst="rect">
            <a:avLst/>
          </a:prstGeom>
          <a:solidFill>
            <a:srgbClr val="0191B4"/>
          </a:solidFill>
          <a:ln w="25400" cap="flat" cmpd="sng" algn="ctr">
            <a:noFill/>
            <a:prstDash val="solid"/>
            <a:miter lim="800000"/>
          </a:ln>
        </p:spPr>
        <p:txBody>
          <a:bodyPr rot="0" vertOverflow="overflow" horzOverflow="overflow" vert="horz" wrap="square" lIns="91440" tIns="45720" rIns="91440" bIns="45720" numCol="1" spcCol="0" rtlCol="0" fromWordArt="0" anchor="ctr" anchorCtr="0" forceAA="0" compatLnSpc="1">
            <a:noAutofit/>
          </a:bodyPr>
          <a:p>
            <a:pPr defTabSz="914400">
              <a:lnSpc>
                <a:spcPct val="150000"/>
              </a:lnSpc>
            </a:pPr>
            <a:endParaRPr lang="zh-CN" altLang="en-US" sz="1600" b="1" dirty="0">
              <a:solidFill>
                <a:srgbClr val="FFFFFF"/>
              </a:solidFill>
              <a:latin typeface="微软雅黑" panose="020B0503020204020204" pitchFamily="34" charset="-122"/>
              <a:ea typeface="微软雅黑" panose="020B0503020204020204" pitchFamily="34" charset="-122"/>
            </a:endParaRPr>
          </a:p>
        </p:txBody>
      </p:sp>
      <p:sp>
        <p:nvSpPr>
          <p:cNvPr id="37" name="矩形 36"/>
          <p:cNvSpPr/>
          <p:nvPr/>
        </p:nvSpPr>
        <p:spPr>
          <a:xfrm>
            <a:off x="-635" y="635"/>
            <a:ext cx="4303395" cy="6740525"/>
          </a:xfrm>
          <a:prstGeom prst="rect">
            <a:avLst/>
          </a:prstGeom>
          <a:solidFill>
            <a:schemeClr val="bg1">
              <a:lumMod val="95000"/>
              <a:alpha val="70000"/>
            </a:schemeClr>
          </a:solidFill>
          <a:ln w="25400" cap="flat" cmpd="sng" algn="ctr">
            <a:noFill/>
            <a:prstDash val="solid"/>
            <a:miter lim="800000"/>
          </a:ln>
          <a:effectLst>
            <a:outerShdw blurRad="50800" dist="38100" algn="l" rotWithShape="0">
              <a:prstClr val="black">
                <a:alpha val="24000"/>
              </a:prstClr>
            </a:outerShdw>
          </a:effectLst>
        </p:spPr>
        <p:txBody>
          <a:bodyPr rot="0" vertOverflow="overflow" horzOverflow="overflow" vert="horz" wrap="square" lIns="91440" tIns="45720" rIns="91440" bIns="45720" numCol="1" spcCol="0" rtlCol="0" fromWordArt="0" anchor="ctr" anchorCtr="0" forceAA="0" compatLnSpc="1">
            <a:noAutofit/>
          </a:bodyPr>
          <a:p>
            <a:pPr defTabSz="914400">
              <a:lnSpc>
                <a:spcPct val="150000"/>
              </a:lnSpc>
            </a:pPr>
            <a:endParaRPr lang="zh-CN" altLang="en-US" sz="1600" b="1" dirty="0">
              <a:solidFill>
                <a:srgbClr val="FFFFFF"/>
              </a:solidFill>
              <a:latin typeface="微软雅黑" panose="020B0503020204020204" pitchFamily="34" charset="-122"/>
              <a:ea typeface="微软雅黑" panose="020B0503020204020204" pitchFamily="34" charset="-122"/>
            </a:endParaRPr>
          </a:p>
        </p:txBody>
      </p:sp>
      <p:sp>
        <p:nvSpPr>
          <p:cNvPr id="9" name="Rectangle 1"/>
          <p:cNvSpPr>
            <a:spLocks noChangeArrowheads="1"/>
          </p:cNvSpPr>
          <p:nvPr/>
        </p:nvSpPr>
        <p:spPr bwMode="auto">
          <a:xfrm>
            <a:off x="0" y="104523"/>
            <a:ext cx="65" cy="24815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4283" rIns="0" bIns="-14283"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endParaRPr kumimoji="0" lang="zh-CN" altLang="zh-CN" sz="1800" b="0" i="0" u="none" strike="noStrike" cap="none" normalizeH="0" baseline="0" dirty="0">
              <a:ln>
                <a:noFill/>
              </a:ln>
              <a:solidFill>
                <a:schemeClr val="tx1"/>
              </a:solidFill>
              <a:effectLst/>
              <a:latin typeface="Arial" panose="020B0604020202020204" pitchFamily="34" charset="0"/>
            </a:endParaRPr>
          </a:p>
        </p:txBody>
      </p:sp>
      <p:sp>
        <p:nvSpPr>
          <p:cNvPr id="10" name="Rectangle 2"/>
          <p:cNvSpPr>
            <a:spLocks noChangeArrowheads="1"/>
          </p:cNvSpPr>
          <p:nvPr/>
        </p:nvSpPr>
        <p:spPr bwMode="auto">
          <a:xfrm>
            <a:off x="0" y="104523"/>
            <a:ext cx="65" cy="24815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4283" rIns="0" bIns="-14283"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endParaRPr kumimoji="0" lang="zh-CN" altLang="zh-CN" sz="1800" b="0" i="0" u="none" strike="noStrike" cap="none" normalizeH="0" baseline="0" dirty="0">
              <a:ln>
                <a:noFill/>
              </a:ln>
              <a:solidFill>
                <a:schemeClr val="tx1"/>
              </a:solidFill>
              <a:effectLst/>
              <a:latin typeface="Arial" panose="020B0604020202020204" pitchFamily="34" charset="0"/>
            </a:endParaRPr>
          </a:p>
        </p:txBody>
      </p:sp>
      <p:cxnSp>
        <p:nvCxnSpPr>
          <p:cNvPr id="2" name="直接连接符 1"/>
          <p:cNvCxnSpPr/>
          <p:nvPr/>
        </p:nvCxnSpPr>
        <p:spPr>
          <a:xfrm>
            <a:off x="1794510" y="1394460"/>
            <a:ext cx="9406255"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 name="直接连接符 7"/>
          <p:cNvCxnSpPr/>
          <p:nvPr/>
        </p:nvCxnSpPr>
        <p:spPr>
          <a:xfrm>
            <a:off x="1775460" y="1701165"/>
            <a:ext cx="9406255"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18" name="直接连接符 17"/>
          <p:cNvCxnSpPr/>
          <p:nvPr/>
        </p:nvCxnSpPr>
        <p:spPr>
          <a:xfrm>
            <a:off x="1775460" y="1988820"/>
            <a:ext cx="9406255"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19" name="直接连接符 18"/>
          <p:cNvCxnSpPr/>
          <p:nvPr/>
        </p:nvCxnSpPr>
        <p:spPr>
          <a:xfrm>
            <a:off x="1775460" y="2294890"/>
            <a:ext cx="9406255"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20" name="直接连接符 19"/>
          <p:cNvCxnSpPr/>
          <p:nvPr/>
        </p:nvCxnSpPr>
        <p:spPr>
          <a:xfrm>
            <a:off x="1775460" y="2582545"/>
            <a:ext cx="9406255"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21" name="直接连接符 20"/>
          <p:cNvCxnSpPr/>
          <p:nvPr/>
        </p:nvCxnSpPr>
        <p:spPr>
          <a:xfrm>
            <a:off x="1775460" y="2870835"/>
            <a:ext cx="9406255"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22" name="直接连接符 21"/>
          <p:cNvCxnSpPr/>
          <p:nvPr/>
        </p:nvCxnSpPr>
        <p:spPr>
          <a:xfrm>
            <a:off x="344805" y="3176905"/>
            <a:ext cx="10836910"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23" name="直接连接符 22"/>
          <p:cNvCxnSpPr/>
          <p:nvPr/>
        </p:nvCxnSpPr>
        <p:spPr>
          <a:xfrm>
            <a:off x="335280" y="4364990"/>
            <a:ext cx="10836910"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24" name="直接连接符 23"/>
          <p:cNvCxnSpPr/>
          <p:nvPr/>
        </p:nvCxnSpPr>
        <p:spPr>
          <a:xfrm>
            <a:off x="335280" y="5562600"/>
            <a:ext cx="10836910"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25" name="直接连接符 24"/>
          <p:cNvCxnSpPr/>
          <p:nvPr/>
        </p:nvCxnSpPr>
        <p:spPr>
          <a:xfrm>
            <a:off x="335280" y="6741160"/>
            <a:ext cx="10836910"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26" name="直接连接符 25"/>
          <p:cNvCxnSpPr/>
          <p:nvPr/>
        </p:nvCxnSpPr>
        <p:spPr>
          <a:xfrm>
            <a:off x="1775460" y="3474720"/>
            <a:ext cx="9406255"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27" name="直接连接符 26"/>
          <p:cNvCxnSpPr/>
          <p:nvPr/>
        </p:nvCxnSpPr>
        <p:spPr>
          <a:xfrm>
            <a:off x="1775460" y="3771900"/>
            <a:ext cx="9406255"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28" name="直接连接符 27"/>
          <p:cNvCxnSpPr/>
          <p:nvPr/>
        </p:nvCxnSpPr>
        <p:spPr>
          <a:xfrm>
            <a:off x="1775460" y="4068445"/>
            <a:ext cx="9406255"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30" name="直接连接符 29"/>
          <p:cNvCxnSpPr/>
          <p:nvPr/>
        </p:nvCxnSpPr>
        <p:spPr>
          <a:xfrm>
            <a:off x="1775460" y="4653280"/>
            <a:ext cx="9406255"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31" name="直接连接符 30"/>
          <p:cNvCxnSpPr/>
          <p:nvPr/>
        </p:nvCxnSpPr>
        <p:spPr>
          <a:xfrm>
            <a:off x="1775460" y="4950460"/>
            <a:ext cx="9406255"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32" name="直接连接符 31"/>
          <p:cNvCxnSpPr/>
          <p:nvPr/>
        </p:nvCxnSpPr>
        <p:spPr>
          <a:xfrm>
            <a:off x="1775460" y="5247005"/>
            <a:ext cx="9406255"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33" name="直接连接符 32"/>
          <p:cNvCxnSpPr/>
          <p:nvPr/>
        </p:nvCxnSpPr>
        <p:spPr>
          <a:xfrm>
            <a:off x="1775460" y="5859145"/>
            <a:ext cx="9406255"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34" name="直接连接符 33"/>
          <p:cNvCxnSpPr/>
          <p:nvPr/>
        </p:nvCxnSpPr>
        <p:spPr>
          <a:xfrm>
            <a:off x="1775460" y="6156325"/>
            <a:ext cx="9406255"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35" name="直接连接符 34"/>
          <p:cNvCxnSpPr/>
          <p:nvPr/>
        </p:nvCxnSpPr>
        <p:spPr>
          <a:xfrm>
            <a:off x="1775460" y="6452870"/>
            <a:ext cx="9406255"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46" name="文本框 45"/>
          <p:cNvSpPr txBox="1"/>
          <p:nvPr/>
        </p:nvSpPr>
        <p:spPr>
          <a:xfrm>
            <a:off x="4336415" y="1038860"/>
            <a:ext cx="6835140" cy="1872615"/>
          </a:xfrm>
          <a:prstGeom prst="rect">
            <a:avLst/>
          </a:prstGeom>
          <a:noFill/>
        </p:spPr>
        <p:txBody>
          <a:bodyPr wrap="square" rtlCol="0" anchor="t">
            <a:spAutoFit/>
          </a:bodyPr>
          <a:p>
            <a:pPr algn="l">
              <a:lnSpc>
                <a:spcPct val="193000"/>
              </a:lnSpc>
              <a:spcBef>
                <a:spcPts val="0"/>
              </a:spcBef>
              <a:spcAft>
                <a:spcPts val="0"/>
              </a:spcAft>
            </a:pPr>
            <a:r>
              <a:rPr lang="en-US" altLang="zh-CN" sz="1000" b="1">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rPr>
              <a:t>                                      </a:t>
            </a:r>
            <a:r>
              <a:rPr lang="zh-CN" altLang="en-US" sz="1000" b="1">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rPr>
              <a:t>×</a:t>
            </a:r>
            <a:endParaRPr lang="zh-CN" altLang="en-US" sz="1000" b="1">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endParaRPr>
          </a:p>
          <a:p>
            <a:pPr algn="ctr">
              <a:lnSpc>
                <a:spcPct val="193000"/>
              </a:lnSpc>
              <a:spcBef>
                <a:spcPts val="0"/>
              </a:spcBef>
              <a:spcAft>
                <a:spcPts val="0"/>
              </a:spcAft>
            </a:pPr>
            <a:endParaRPr lang="zh-CN" altLang="en-US" sz="1000" b="1">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endParaRPr>
          </a:p>
          <a:p>
            <a:pPr algn="ctr">
              <a:lnSpc>
                <a:spcPct val="193000"/>
              </a:lnSpc>
              <a:spcBef>
                <a:spcPts val="0"/>
              </a:spcBef>
              <a:spcAft>
                <a:spcPts val="0"/>
              </a:spcAft>
            </a:pPr>
            <a:endParaRPr lang="zh-CN" altLang="en-US" sz="1000" b="1">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endParaRPr>
          </a:p>
          <a:p>
            <a:pPr algn="ctr">
              <a:lnSpc>
                <a:spcPct val="193000"/>
              </a:lnSpc>
              <a:spcBef>
                <a:spcPts val="0"/>
              </a:spcBef>
              <a:spcAft>
                <a:spcPts val="0"/>
              </a:spcAft>
            </a:pPr>
            <a:endParaRPr lang="zh-CN" altLang="en-US" sz="1000" b="1">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endParaRPr>
          </a:p>
          <a:p>
            <a:pPr algn="ctr">
              <a:lnSpc>
                <a:spcPct val="193000"/>
              </a:lnSpc>
              <a:spcBef>
                <a:spcPts val="0"/>
              </a:spcBef>
              <a:spcAft>
                <a:spcPts val="0"/>
              </a:spcAft>
            </a:pPr>
            <a:r>
              <a:rPr lang="zh-CN" altLang="en-US" sz="1000" b="1">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rPr>
              <a:t>√</a:t>
            </a:r>
            <a:endParaRPr lang="zh-CN" altLang="en-US" sz="1000" b="1">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endParaRPr>
          </a:p>
          <a:p>
            <a:pPr algn="ctr">
              <a:lnSpc>
                <a:spcPct val="193000"/>
              </a:lnSpc>
              <a:spcBef>
                <a:spcPts val="0"/>
              </a:spcBef>
              <a:spcAft>
                <a:spcPts val="0"/>
              </a:spcAft>
            </a:pPr>
            <a:r>
              <a:rPr lang="zh-CN" altLang="en-US" sz="1000" b="1">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rPr>
              <a:t>√</a:t>
            </a:r>
            <a:endParaRPr lang="zh-CN" altLang="en-US" sz="1000" b="1">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endParaRPr>
          </a:p>
        </p:txBody>
      </p:sp>
      <p:grpSp>
        <p:nvGrpSpPr>
          <p:cNvPr id="6" name="组合 5"/>
          <p:cNvGrpSpPr/>
          <p:nvPr/>
        </p:nvGrpSpPr>
        <p:grpSpPr>
          <a:xfrm>
            <a:off x="6592570" y="-16510"/>
            <a:ext cx="2315845" cy="1099185"/>
            <a:chOff x="10382" y="-43"/>
            <a:chExt cx="3647" cy="1748"/>
          </a:xfrm>
        </p:grpSpPr>
        <p:cxnSp>
          <p:nvCxnSpPr>
            <p:cNvPr id="4" name="直接连接符 3"/>
            <p:cNvCxnSpPr/>
            <p:nvPr/>
          </p:nvCxnSpPr>
          <p:spPr>
            <a:xfrm flipV="1">
              <a:off x="10382" y="-29"/>
              <a:ext cx="0" cy="1735"/>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5" name="直接连接符 4"/>
            <p:cNvCxnSpPr/>
            <p:nvPr/>
          </p:nvCxnSpPr>
          <p:spPr>
            <a:xfrm flipV="1">
              <a:off x="14029" y="-43"/>
              <a:ext cx="0" cy="1735"/>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grpSp>
      <p:sp>
        <p:nvSpPr>
          <p:cNvPr id="7" name="文本框 6"/>
          <p:cNvSpPr txBox="1"/>
          <p:nvPr/>
        </p:nvSpPr>
        <p:spPr>
          <a:xfrm>
            <a:off x="4306570" y="765175"/>
            <a:ext cx="6835140" cy="387985"/>
          </a:xfrm>
          <a:prstGeom prst="rect">
            <a:avLst/>
          </a:prstGeom>
          <a:noFill/>
        </p:spPr>
        <p:txBody>
          <a:bodyPr wrap="square" rtlCol="0" anchor="t">
            <a:spAutoFit/>
          </a:bodyPr>
          <a:p>
            <a:pPr algn="l">
              <a:lnSpc>
                <a:spcPct val="193000"/>
              </a:lnSpc>
              <a:spcBef>
                <a:spcPts val="0"/>
              </a:spcBef>
              <a:spcAft>
                <a:spcPts val="0"/>
              </a:spcAft>
            </a:pPr>
            <a:r>
              <a:rPr lang="en-US" altLang="zh-CN" sz="1000" b="1">
                <a:solidFill>
                  <a:schemeClr val="bg1"/>
                </a:solidFill>
                <a:latin typeface="思源黑体 Medium" panose="020B0600000000000000" charset="-122"/>
                <a:ea typeface="思源黑体 Medium" panose="020B0600000000000000" charset="-122"/>
                <a:cs typeface="思源黑体 Medium" panose="020B0600000000000000" charset="-122"/>
              </a:rPr>
              <a:t>                         </a:t>
            </a:r>
            <a:r>
              <a:rPr lang="en-US" altLang="zh-CN" sz="1000" b="1" dirty="0">
                <a:solidFill>
                  <a:schemeClr val="bg1"/>
                </a:solidFill>
                <a:latin typeface="Arial" panose="020B0604020202020204" pitchFamily="34" charset="0"/>
                <a:ea typeface="微软雅黑" panose="020B0503020204020204" pitchFamily="34" charset="-122"/>
                <a:sym typeface="+mn-ea"/>
              </a:rPr>
              <a:t>Standard</a:t>
            </a:r>
            <a:r>
              <a:rPr lang="en-US" altLang="zh-CN" sz="1000" b="1">
                <a:solidFill>
                  <a:schemeClr val="bg1"/>
                </a:solidFill>
                <a:latin typeface="思源黑体 Medium" panose="020B0600000000000000" charset="-122"/>
                <a:ea typeface="思源黑体 Medium" panose="020B0600000000000000" charset="-122"/>
                <a:cs typeface="思源黑体 Medium" panose="020B0600000000000000" charset="-122"/>
              </a:rPr>
              <a:t>                                                                     4G                                                                         5G</a:t>
            </a:r>
            <a:endParaRPr lang="en-US" altLang="zh-CN" sz="1000" b="1">
              <a:solidFill>
                <a:schemeClr val="bg1"/>
              </a:solidFill>
              <a:latin typeface="思源黑体 Medium" panose="020B0600000000000000" charset="-122"/>
              <a:ea typeface="思源黑体 Medium" panose="020B0600000000000000" charset="-122"/>
              <a:cs typeface="思源黑体 Medium" panose="020B0600000000000000" charset="-122"/>
            </a:endParaRPr>
          </a:p>
        </p:txBody>
      </p:sp>
      <p:pic>
        <p:nvPicPr>
          <p:cNvPr id="12" name="图片 11" descr="META-2000 4G5G中性前视图-750x750px"/>
          <p:cNvPicPr>
            <a:picLocks noChangeAspect="1"/>
          </p:cNvPicPr>
          <p:nvPr/>
        </p:nvPicPr>
        <p:blipFill>
          <a:blip r:embed="rId1"/>
          <a:stretch>
            <a:fillRect/>
          </a:stretch>
        </p:blipFill>
        <p:spPr>
          <a:xfrm>
            <a:off x="7248525" y="2540"/>
            <a:ext cx="1016000" cy="1000125"/>
          </a:xfrm>
          <a:prstGeom prst="rect">
            <a:avLst/>
          </a:prstGeom>
        </p:spPr>
      </p:pic>
      <p:pic>
        <p:nvPicPr>
          <p:cNvPr id="13" name="图片 12" descr="META-2000-中性普通版前视图-600x600px"/>
          <p:cNvPicPr>
            <a:picLocks noChangeAspect="1"/>
          </p:cNvPicPr>
          <p:nvPr/>
        </p:nvPicPr>
        <p:blipFill>
          <a:blip r:embed="rId2"/>
          <a:stretch>
            <a:fillRect/>
          </a:stretch>
        </p:blipFill>
        <p:spPr>
          <a:xfrm>
            <a:off x="4877435" y="165100"/>
            <a:ext cx="1072515" cy="762635"/>
          </a:xfrm>
          <a:prstGeom prst="rect">
            <a:avLst/>
          </a:prstGeom>
        </p:spPr>
      </p:pic>
      <p:pic>
        <p:nvPicPr>
          <p:cNvPr id="14" name="图片 13" descr="META-2000 4G5G中性前视图-750x750px"/>
          <p:cNvPicPr>
            <a:picLocks noChangeAspect="1"/>
          </p:cNvPicPr>
          <p:nvPr/>
        </p:nvPicPr>
        <p:blipFill>
          <a:blip r:embed="rId1"/>
          <a:stretch>
            <a:fillRect/>
          </a:stretch>
        </p:blipFill>
        <p:spPr>
          <a:xfrm>
            <a:off x="9533255" y="-19050"/>
            <a:ext cx="1015365" cy="999490"/>
          </a:xfrm>
          <a:prstGeom prst="rect">
            <a:avLst/>
          </a:prstGeom>
        </p:spPr>
      </p:pic>
      <p:sp>
        <p:nvSpPr>
          <p:cNvPr id="11" name="文本框 10"/>
          <p:cNvSpPr txBox="1"/>
          <p:nvPr/>
        </p:nvSpPr>
        <p:spPr>
          <a:xfrm>
            <a:off x="8890" y="635"/>
            <a:ext cx="4288790" cy="1106805"/>
          </a:xfrm>
          <a:prstGeom prst="rect">
            <a:avLst/>
          </a:prstGeom>
          <a:solidFill>
            <a:schemeClr val="bg1">
              <a:lumMod val="50000"/>
            </a:schemeClr>
          </a:solidFill>
          <a:ln>
            <a:solidFill>
              <a:schemeClr val="bg1">
                <a:lumMod val="75000"/>
              </a:schemeClr>
            </a:solidFill>
          </a:ln>
        </p:spPr>
        <p:txBody>
          <a:bodyPr wrap="square" rtlCol="0">
            <a:spAutoFit/>
            <a:scene3d>
              <a:camera prst="orthographicFront"/>
              <a:lightRig rig="threePt" dir="t"/>
            </a:scene3d>
          </a:bodyPr>
          <a:p>
            <a:pPr algn="ctr" defTabSz="902970"/>
            <a:endParaRPr lang="en-US" altLang="zh-CN" sz="800" b="1"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endParaRPr>
          </a:p>
          <a:p>
            <a:pPr algn="ctr" defTabSz="902970"/>
            <a:r>
              <a:rPr lang="en-US" altLang="zh-CN" sz="4800" b="1" dirty="0">
                <a:solidFill>
                  <a:schemeClr val="bg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rPr>
              <a:t> Specification   </a:t>
            </a:r>
            <a:endParaRPr lang="en-US" altLang="zh-CN" sz="4800" b="1"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endParaRPr>
          </a:p>
          <a:p>
            <a:pPr algn="ctr" defTabSz="902970"/>
            <a:endParaRPr lang="en-US" altLang="zh-CN" sz="1000" b="1"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endParaRPr>
          </a:p>
        </p:txBody>
      </p:sp>
      <p:sp>
        <p:nvSpPr>
          <p:cNvPr id="15" name="文本框 14"/>
          <p:cNvSpPr txBox="1"/>
          <p:nvPr/>
        </p:nvSpPr>
        <p:spPr>
          <a:xfrm>
            <a:off x="595630" y="1961515"/>
            <a:ext cx="993775" cy="306705"/>
          </a:xfrm>
          <a:prstGeom prst="rect">
            <a:avLst/>
          </a:prstGeom>
          <a:noFill/>
        </p:spPr>
        <p:txBody>
          <a:bodyPr wrap="square" rtlCol="0" anchor="t">
            <a:spAutoFit/>
          </a:bodyPr>
          <a:p>
            <a:r>
              <a:rPr lang="en-US" altLang="zh-CN" sz="1400" b="1">
                <a:solidFill>
                  <a:schemeClr val="bg1">
                    <a:lumMod val="50000"/>
                  </a:schemeClr>
                </a:solidFill>
                <a:latin typeface="思源黑体 Medium" panose="020B0600000000000000" charset="-122"/>
                <a:ea typeface="思源黑体 Medium" panose="020B0600000000000000" charset="-122"/>
              </a:rPr>
              <a:t>General</a:t>
            </a:r>
            <a:endParaRPr lang="en-US" altLang="zh-CN" sz="1400" b="1">
              <a:solidFill>
                <a:schemeClr val="bg1">
                  <a:lumMod val="50000"/>
                </a:schemeClr>
              </a:solidFill>
              <a:latin typeface="思源黑体 Medium" panose="020B0600000000000000" charset="-122"/>
              <a:ea typeface="思源黑体 Medium" panose="020B0600000000000000" charset="-122"/>
            </a:endParaRPr>
          </a:p>
        </p:txBody>
      </p:sp>
      <p:sp>
        <p:nvSpPr>
          <p:cNvPr id="16" name="文本框 15"/>
          <p:cNvSpPr txBox="1"/>
          <p:nvPr/>
        </p:nvSpPr>
        <p:spPr>
          <a:xfrm>
            <a:off x="595630" y="3618230"/>
            <a:ext cx="993775" cy="306705"/>
          </a:xfrm>
          <a:prstGeom prst="rect">
            <a:avLst/>
          </a:prstGeom>
          <a:noFill/>
        </p:spPr>
        <p:txBody>
          <a:bodyPr wrap="square" rtlCol="0" anchor="t">
            <a:spAutoFit/>
          </a:bodyPr>
          <a:p>
            <a:r>
              <a:rPr lang="en-US" altLang="zh-CN" sz="1400" b="1">
                <a:solidFill>
                  <a:schemeClr val="bg1">
                    <a:lumMod val="50000"/>
                  </a:schemeClr>
                </a:solidFill>
                <a:latin typeface="思源黑体 Medium" panose="020B0600000000000000" charset="-122"/>
                <a:ea typeface="思源黑体 Medium" panose="020B0600000000000000" charset="-122"/>
              </a:rPr>
              <a:t>Output</a:t>
            </a:r>
            <a:endParaRPr lang="en-US" altLang="zh-CN" sz="1400" b="1">
              <a:solidFill>
                <a:schemeClr val="bg1">
                  <a:lumMod val="50000"/>
                </a:schemeClr>
              </a:solidFill>
              <a:latin typeface="思源黑体 Medium" panose="020B0600000000000000" charset="-122"/>
              <a:ea typeface="思源黑体 Medium" panose="020B0600000000000000" charset="-122"/>
            </a:endParaRPr>
          </a:p>
        </p:txBody>
      </p:sp>
      <p:sp>
        <p:nvSpPr>
          <p:cNvPr id="17" name="文本框 16"/>
          <p:cNvSpPr txBox="1"/>
          <p:nvPr/>
        </p:nvSpPr>
        <p:spPr>
          <a:xfrm>
            <a:off x="595630" y="4810125"/>
            <a:ext cx="993775" cy="306705"/>
          </a:xfrm>
          <a:prstGeom prst="rect">
            <a:avLst/>
          </a:prstGeom>
          <a:noFill/>
        </p:spPr>
        <p:txBody>
          <a:bodyPr wrap="square" rtlCol="0" anchor="t">
            <a:spAutoFit/>
          </a:bodyPr>
          <a:p>
            <a:r>
              <a:rPr lang="en-US" altLang="zh-CN" sz="1400" b="1">
                <a:solidFill>
                  <a:schemeClr val="bg1">
                    <a:lumMod val="50000"/>
                  </a:schemeClr>
                </a:solidFill>
                <a:latin typeface="思源黑体 Medium" panose="020B0600000000000000" charset="-122"/>
                <a:ea typeface="思源黑体 Medium" panose="020B0600000000000000" charset="-122"/>
              </a:rPr>
              <a:t>Input</a:t>
            </a:r>
            <a:endParaRPr lang="en-US" altLang="zh-CN" sz="1400" b="1">
              <a:solidFill>
                <a:schemeClr val="bg1">
                  <a:lumMod val="50000"/>
                </a:schemeClr>
              </a:solidFill>
              <a:latin typeface="思源黑体 Medium" panose="020B0600000000000000" charset="-122"/>
              <a:ea typeface="思源黑体 Medium" panose="020B0600000000000000" charset="-122"/>
            </a:endParaRPr>
          </a:p>
        </p:txBody>
      </p:sp>
      <p:sp>
        <p:nvSpPr>
          <p:cNvPr id="29" name="文本框 28"/>
          <p:cNvSpPr txBox="1"/>
          <p:nvPr/>
        </p:nvSpPr>
        <p:spPr>
          <a:xfrm>
            <a:off x="595630" y="5941695"/>
            <a:ext cx="993775" cy="306705"/>
          </a:xfrm>
          <a:prstGeom prst="rect">
            <a:avLst/>
          </a:prstGeom>
          <a:noFill/>
        </p:spPr>
        <p:txBody>
          <a:bodyPr wrap="square" rtlCol="0" anchor="t">
            <a:spAutoFit/>
          </a:bodyPr>
          <a:p>
            <a:r>
              <a:rPr lang="en-US" altLang="zh-CN" sz="1400" b="1">
                <a:solidFill>
                  <a:schemeClr val="bg1">
                    <a:lumMod val="50000"/>
                  </a:schemeClr>
                </a:solidFill>
                <a:latin typeface="思源黑体 Medium" panose="020B0600000000000000" charset="-122"/>
                <a:ea typeface="思源黑体 Medium" panose="020B0600000000000000" charset="-122"/>
              </a:rPr>
              <a:t>Battery</a:t>
            </a:r>
            <a:endParaRPr lang="en-US" altLang="zh-CN" sz="1400" b="1">
              <a:solidFill>
                <a:schemeClr val="bg1">
                  <a:lumMod val="50000"/>
                </a:schemeClr>
              </a:solidFill>
              <a:latin typeface="思源黑体 Medium" panose="020B0600000000000000" charset="-122"/>
              <a:ea typeface="思源黑体 Medium" panose="020B0600000000000000" charset="-122"/>
            </a:endParaRPr>
          </a:p>
        </p:txBody>
      </p:sp>
      <p:sp>
        <p:nvSpPr>
          <p:cNvPr id="38" name="文本框 37"/>
          <p:cNvSpPr txBox="1"/>
          <p:nvPr/>
        </p:nvSpPr>
        <p:spPr>
          <a:xfrm>
            <a:off x="1888490" y="1037590"/>
            <a:ext cx="2233295" cy="5732145"/>
          </a:xfrm>
          <a:prstGeom prst="rect">
            <a:avLst/>
          </a:prstGeom>
          <a:noFill/>
        </p:spPr>
        <p:txBody>
          <a:bodyPr wrap="square" rtlCol="0" anchor="t">
            <a:spAutoFit/>
          </a:bodyPr>
          <a:p>
            <a:pPr>
              <a:lnSpc>
                <a:spcPct val="193000"/>
              </a:lnSpc>
              <a:spcBef>
                <a:spcPts val="0"/>
              </a:spcBef>
              <a:spcAft>
                <a:spcPts val="0"/>
              </a:spcAft>
            </a:pPr>
            <a:r>
              <a:rPr lang="zh-CN" altLang="en-US" sz="1000">
                <a:solidFill>
                  <a:schemeClr val="bg1">
                    <a:lumMod val="50000"/>
                  </a:schemeClr>
                </a:solidFill>
                <a:latin typeface="思源黑体 Medium" panose="020B0600000000000000" charset="-122"/>
                <a:ea typeface="思源黑体 Medium" panose="020B0600000000000000" charset="-122"/>
              </a:rPr>
              <a:t>WiFi+</a:t>
            </a:r>
            <a:r>
              <a:rPr lang="en-US" sz="1000">
                <a:solidFill>
                  <a:schemeClr val="bg1">
                    <a:lumMod val="50000"/>
                  </a:schemeClr>
                </a:solidFill>
                <a:latin typeface="思源黑体 Medium" panose="020B0600000000000000" charset="-122"/>
                <a:ea typeface="思源黑体 Medium" panose="020B0600000000000000" charset="-122"/>
              </a:rPr>
              <a:t>Router Suporting</a:t>
            </a:r>
            <a:endParaRPr lang="en-US" altLang="zh-CN" sz="1000">
              <a:solidFill>
                <a:schemeClr val="bg1">
                  <a:lumMod val="50000"/>
                </a:schemeClr>
              </a:solidFill>
              <a:latin typeface="思源黑体 Medium" panose="020B0600000000000000" charset="-122"/>
              <a:ea typeface="思源黑体 Medium" panose="020B0600000000000000" charset="-122"/>
            </a:endParaRPr>
          </a:p>
          <a:p>
            <a:pPr>
              <a:lnSpc>
                <a:spcPct val="193000"/>
              </a:lnSpc>
              <a:spcBef>
                <a:spcPts val="0"/>
              </a:spcBef>
              <a:spcAft>
                <a:spcPts val="0"/>
              </a:spcAft>
            </a:pPr>
            <a:r>
              <a:rPr lang="en-US" altLang="zh-CN" sz="1000">
                <a:solidFill>
                  <a:schemeClr val="bg1">
                    <a:lumMod val="50000"/>
                  </a:schemeClr>
                </a:solidFill>
                <a:latin typeface="思源黑体 Medium" panose="020B0600000000000000" charset="-122"/>
                <a:ea typeface="思源黑体 Medium" panose="020B0600000000000000" charset="-122"/>
              </a:rPr>
              <a:t>Capacity</a:t>
            </a:r>
            <a:endParaRPr lang="zh-CN" altLang="en-US" sz="1000">
              <a:solidFill>
                <a:schemeClr val="bg1">
                  <a:lumMod val="50000"/>
                </a:schemeClr>
              </a:solidFill>
              <a:latin typeface="思源黑体 Medium" panose="020B0600000000000000" charset="-122"/>
              <a:ea typeface="思源黑体 Medium" panose="020B0600000000000000" charset="-122"/>
            </a:endParaRPr>
          </a:p>
          <a:p>
            <a:pPr>
              <a:lnSpc>
                <a:spcPct val="193000"/>
              </a:lnSpc>
              <a:spcBef>
                <a:spcPts val="0"/>
              </a:spcBef>
              <a:spcAft>
                <a:spcPts val="0"/>
              </a:spcAft>
            </a:pPr>
            <a:r>
              <a:rPr lang="en-US" altLang="zh-CN" sz="1000">
                <a:solidFill>
                  <a:schemeClr val="bg1">
                    <a:lumMod val="50000"/>
                  </a:schemeClr>
                </a:solidFill>
                <a:latin typeface="思源黑体 Medium" panose="020B0600000000000000" charset="-122"/>
                <a:ea typeface="思源黑体 Medium" panose="020B0600000000000000" charset="-122"/>
              </a:rPr>
              <a:t>Dimension</a:t>
            </a:r>
            <a:endParaRPr lang="zh-CN" altLang="en-US" sz="1000">
              <a:solidFill>
                <a:schemeClr val="bg1">
                  <a:lumMod val="50000"/>
                </a:schemeClr>
              </a:solidFill>
              <a:latin typeface="思源黑体 Medium" panose="020B0600000000000000" charset="-122"/>
              <a:ea typeface="思源黑体 Medium" panose="020B0600000000000000" charset="-122"/>
            </a:endParaRPr>
          </a:p>
          <a:p>
            <a:pPr>
              <a:lnSpc>
                <a:spcPct val="193000"/>
              </a:lnSpc>
              <a:spcBef>
                <a:spcPts val="0"/>
              </a:spcBef>
              <a:spcAft>
                <a:spcPts val="0"/>
              </a:spcAft>
            </a:pPr>
            <a:r>
              <a:rPr lang="en-US" altLang="zh-CN" sz="1000">
                <a:solidFill>
                  <a:schemeClr val="bg1">
                    <a:lumMod val="50000"/>
                  </a:schemeClr>
                </a:solidFill>
                <a:latin typeface="思源黑体 Medium" panose="020B0600000000000000" charset="-122"/>
                <a:ea typeface="思源黑体 Medium" panose="020B0600000000000000" charset="-122"/>
              </a:rPr>
              <a:t>Weight</a:t>
            </a:r>
            <a:endParaRPr lang="zh-CN" altLang="en-US" sz="1000">
              <a:solidFill>
                <a:schemeClr val="bg1">
                  <a:lumMod val="50000"/>
                </a:schemeClr>
              </a:solidFill>
              <a:latin typeface="思源黑体 Medium" panose="020B0600000000000000" charset="-122"/>
              <a:ea typeface="思源黑体 Medium" panose="020B0600000000000000" charset="-122"/>
            </a:endParaRPr>
          </a:p>
          <a:p>
            <a:pPr>
              <a:lnSpc>
                <a:spcPct val="193000"/>
              </a:lnSpc>
              <a:spcBef>
                <a:spcPts val="0"/>
              </a:spcBef>
              <a:spcAft>
                <a:spcPts val="0"/>
              </a:spcAft>
            </a:pPr>
            <a:r>
              <a:rPr lang="zh-CN" altLang="en-US" sz="1000">
                <a:solidFill>
                  <a:schemeClr val="bg1">
                    <a:lumMod val="50000"/>
                  </a:schemeClr>
                </a:solidFill>
                <a:latin typeface="思源黑体 Medium" panose="020B0600000000000000" charset="-122"/>
                <a:ea typeface="思源黑体 Medium" panose="020B0600000000000000" charset="-122"/>
              </a:rPr>
              <a:t>LED Light</a:t>
            </a:r>
            <a:endParaRPr lang="zh-CN" altLang="en-US" sz="1000">
              <a:solidFill>
                <a:schemeClr val="bg1">
                  <a:lumMod val="50000"/>
                </a:schemeClr>
              </a:solidFill>
              <a:latin typeface="思源黑体 Medium" panose="020B0600000000000000" charset="-122"/>
              <a:ea typeface="思源黑体 Medium" panose="020B0600000000000000" charset="-122"/>
            </a:endParaRPr>
          </a:p>
          <a:p>
            <a:pPr>
              <a:lnSpc>
                <a:spcPct val="193000"/>
              </a:lnSpc>
              <a:spcBef>
                <a:spcPts val="0"/>
              </a:spcBef>
              <a:spcAft>
                <a:spcPts val="0"/>
              </a:spcAft>
            </a:pPr>
            <a:r>
              <a:rPr lang="zh-CN" altLang="en-US" sz="1000">
                <a:solidFill>
                  <a:schemeClr val="bg1">
                    <a:lumMod val="50000"/>
                  </a:schemeClr>
                </a:solidFill>
                <a:latin typeface="思源黑体 Medium" panose="020B0600000000000000" charset="-122"/>
                <a:ea typeface="思源黑体 Medium" panose="020B0600000000000000" charset="-122"/>
              </a:rPr>
              <a:t>Mosquito repellent lamp</a:t>
            </a:r>
            <a:endParaRPr lang="zh-CN" altLang="en-US" sz="1000">
              <a:solidFill>
                <a:schemeClr val="bg1">
                  <a:lumMod val="50000"/>
                </a:schemeClr>
              </a:solidFill>
              <a:latin typeface="思源黑体 Medium" panose="020B0600000000000000" charset="-122"/>
              <a:ea typeface="思源黑体 Medium" panose="020B0600000000000000" charset="-122"/>
            </a:endParaRPr>
          </a:p>
          <a:p>
            <a:pPr>
              <a:lnSpc>
                <a:spcPct val="193000"/>
              </a:lnSpc>
              <a:spcBef>
                <a:spcPts val="0"/>
              </a:spcBef>
              <a:spcAft>
                <a:spcPts val="0"/>
              </a:spcAft>
            </a:pPr>
            <a:r>
              <a:rPr lang="zh-CN" altLang="en-US" sz="1000">
                <a:solidFill>
                  <a:schemeClr val="bg1">
                    <a:lumMod val="50000"/>
                  </a:schemeClr>
                </a:solidFill>
                <a:latin typeface="思源黑体 Medium" panose="020B0600000000000000" charset="-122"/>
                <a:ea typeface="思源黑体 Medium" panose="020B0600000000000000" charset="-122"/>
              </a:rPr>
              <a:t>Warranty</a:t>
            </a:r>
            <a:endParaRPr lang="zh-CN" altLang="en-US" sz="1000">
              <a:solidFill>
                <a:schemeClr val="bg1">
                  <a:lumMod val="50000"/>
                </a:schemeClr>
              </a:solidFill>
              <a:latin typeface="思源黑体 Medium" panose="020B0600000000000000" charset="-122"/>
              <a:ea typeface="思源黑体 Medium" panose="020B0600000000000000" charset="-122"/>
            </a:endParaRPr>
          </a:p>
          <a:p>
            <a:pPr>
              <a:lnSpc>
                <a:spcPct val="193000"/>
              </a:lnSpc>
              <a:spcBef>
                <a:spcPts val="0"/>
              </a:spcBef>
              <a:spcAft>
                <a:spcPts val="0"/>
              </a:spcAft>
            </a:pPr>
            <a:r>
              <a:rPr lang="zh-CN" altLang="en-US" sz="1000">
                <a:solidFill>
                  <a:schemeClr val="bg1">
                    <a:lumMod val="50000"/>
                  </a:schemeClr>
                </a:solidFill>
                <a:latin typeface="思源黑体 Medium" panose="020B0600000000000000" charset="-122"/>
                <a:ea typeface="思源黑体 Medium" panose="020B0600000000000000" charset="-122"/>
              </a:rPr>
              <a:t>AC Output</a:t>
            </a:r>
            <a:endParaRPr lang="zh-CN" altLang="en-US" sz="1000">
              <a:solidFill>
                <a:schemeClr val="bg1">
                  <a:lumMod val="50000"/>
                </a:schemeClr>
              </a:solidFill>
              <a:latin typeface="思源黑体 Medium" panose="020B0600000000000000" charset="-122"/>
              <a:ea typeface="思源黑体 Medium" panose="020B0600000000000000" charset="-122"/>
            </a:endParaRPr>
          </a:p>
          <a:p>
            <a:pPr>
              <a:lnSpc>
                <a:spcPct val="193000"/>
              </a:lnSpc>
              <a:spcBef>
                <a:spcPts val="0"/>
              </a:spcBef>
              <a:spcAft>
                <a:spcPts val="0"/>
              </a:spcAft>
            </a:pPr>
            <a:r>
              <a:rPr lang="zh-CN" altLang="en-US" sz="1000">
                <a:solidFill>
                  <a:schemeClr val="bg1">
                    <a:lumMod val="50000"/>
                  </a:schemeClr>
                </a:solidFill>
                <a:latin typeface="思源黑体 Medium" panose="020B0600000000000000" charset="-122"/>
                <a:ea typeface="思源黑体 Medium" panose="020B0600000000000000" charset="-122"/>
              </a:rPr>
              <a:t>DC Output</a:t>
            </a:r>
            <a:endParaRPr lang="zh-CN" altLang="en-US" sz="1000">
              <a:solidFill>
                <a:schemeClr val="bg1">
                  <a:lumMod val="50000"/>
                </a:schemeClr>
              </a:solidFill>
              <a:latin typeface="思源黑体 Medium" panose="020B0600000000000000" charset="-122"/>
              <a:ea typeface="思源黑体 Medium" panose="020B0600000000000000" charset="-122"/>
            </a:endParaRPr>
          </a:p>
          <a:p>
            <a:pPr>
              <a:lnSpc>
                <a:spcPct val="193000"/>
              </a:lnSpc>
              <a:spcBef>
                <a:spcPts val="0"/>
              </a:spcBef>
              <a:spcAft>
                <a:spcPts val="0"/>
              </a:spcAft>
            </a:pPr>
            <a:r>
              <a:rPr lang="zh-CN" altLang="en-US" sz="1000">
                <a:solidFill>
                  <a:schemeClr val="bg1">
                    <a:lumMod val="50000"/>
                  </a:schemeClr>
                </a:solidFill>
                <a:latin typeface="思源黑体 Medium" panose="020B0600000000000000" charset="-122"/>
                <a:ea typeface="思源黑体 Medium" panose="020B0600000000000000" charset="-122"/>
              </a:rPr>
              <a:t>Car Outlet</a:t>
            </a:r>
            <a:endParaRPr lang="zh-CN" altLang="en-US" sz="1000">
              <a:solidFill>
                <a:schemeClr val="bg1">
                  <a:lumMod val="50000"/>
                </a:schemeClr>
              </a:solidFill>
              <a:latin typeface="思源黑体 Medium" panose="020B0600000000000000" charset="-122"/>
              <a:ea typeface="思源黑体 Medium" panose="020B0600000000000000" charset="-122"/>
            </a:endParaRPr>
          </a:p>
          <a:p>
            <a:pPr>
              <a:lnSpc>
                <a:spcPct val="193000"/>
              </a:lnSpc>
              <a:spcBef>
                <a:spcPts val="0"/>
              </a:spcBef>
              <a:spcAft>
                <a:spcPts val="0"/>
              </a:spcAft>
            </a:pPr>
            <a:r>
              <a:rPr lang="zh-CN" altLang="en-US" sz="1000">
                <a:solidFill>
                  <a:schemeClr val="bg1">
                    <a:lumMod val="50000"/>
                  </a:schemeClr>
                </a:solidFill>
                <a:latin typeface="思源黑体 Medium" panose="020B0600000000000000" charset="-122"/>
                <a:ea typeface="思源黑体 Medium" panose="020B0600000000000000" charset="-122"/>
              </a:rPr>
              <a:t>Wireless Output</a:t>
            </a:r>
            <a:endParaRPr lang="zh-CN" altLang="en-US" sz="1000">
              <a:solidFill>
                <a:schemeClr val="bg1">
                  <a:lumMod val="50000"/>
                </a:schemeClr>
              </a:solidFill>
              <a:latin typeface="思源黑体 Medium" panose="020B0600000000000000" charset="-122"/>
              <a:ea typeface="思源黑体 Medium" panose="020B0600000000000000" charset="-122"/>
            </a:endParaRPr>
          </a:p>
          <a:p>
            <a:pPr>
              <a:lnSpc>
                <a:spcPct val="193000"/>
              </a:lnSpc>
              <a:spcBef>
                <a:spcPts val="0"/>
              </a:spcBef>
              <a:spcAft>
                <a:spcPts val="0"/>
              </a:spcAft>
            </a:pPr>
            <a:r>
              <a:rPr lang="zh-CN" altLang="en-US" sz="1000">
                <a:solidFill>
                  <a:schemeClr val="bg1">
                    <a:lumMod val="50000"/>
                  </a:schemeClr>
                </a:solidFill>
                <a:latin typeface="思源黑体 Medium" panose="020B0600000000000000" charset="-122"/>
                <a:ea typeface="思源黑体 Medium" panose="020B0600000000000000" charset="-122"/>
              </a:rPr>
              <a:t>Utility Power</a:t>
            </a:r>
            <a:r>
              <a:rPr lang="en-US" altLang="zh-CN" sz="1000">
                <a:solidFill>
                  <a:schemeClr val="bg1">
                    <a:lumMod val="50000"/>
                  </a:schemeClr>
                </a:solidFill>
                <a:latin typeface="思源黑体 Medium" panose="020B0600000000000000" charset="-122"/>
                <a:ea typeface="思源黑体 Medium" panose="020B0600000000000000" charset="-122"/>
              </a:rPr>
              <a:t> </a:t>
            </a:r>
            <a:endParaRPr lang="zh-CN" altLang="en-US" sz="1000">
              <a:solidFill>
                <a:schemeClr val="bg1">
                  <a:lumMod val="50000"/>
                </a:schemeClr>
              </a:solidFill>
              <a:latin typeface="思源黑体 Medium" panose="020B0600000000000000" charset="-122"/>
              <a:ea typeface="思源黑体 Medium" panose="020B0600000000000000" charset="-122"/>
            </a:endParaRPr>
          </a:p>
          <a:p>
            <a:pPr>
              <a:lnSpc>
                <a:spcPct val="193000"/>
              </a:lnSpc>
              <a:spcBef>
                <a:spcPts val="0"/>
              </a:spcBef>
              <a:spcAft>
                <a:spcPts val="0"/>
              </a:spcAft>
            </a:pPr>
            <a:r>
              <a:rPr lang="zh-CN" altLang="en-US" sz="1000">
                <a:solidFill>
                  <a:schemeClr val="bg1">
                    <a:lumMod val="50000"/>
                  </a:schemeClr>
                </a:solidFill>
                <a:latin typeface="思源黑体 Medium" panose="020B0600000000000000" charset="-122"/>
                <a:ea typeface="思源黑体 Medium" panose="020B0600000000000000" charset="-122"/>
              </a:rPr>
              <a:t>Solar Charging</a:t>
            </a:r>
            <a:endParaRPr lang="zh-CN" altLang="en-US" sz="1000">
              <a:solidFill>
                <a:schemeClr val="bg1">
                  <a:lumMod val="50000"/>
                </a:schemeClr>
              </a:solidFill>
              <a:latin typeface="思源黑体 Medium" panose="020B0600000000000000" charset="-122"/>
              <a:ea typeface="思源黑体 Medium" panose="020B0600000000000000" charset="-122"/>
            </a:endParaRPr>
          </a:p>
          <a:p>
            <a:pPr>
              <a:lnSpc>
                <a:spcPct val="193000"/>
              </a:lnSpc>
              <a:spcBef>
                <a:spcPts val="0"/>
              </a:spcBef>
              <a:spcAft>
                <a:spcPts val="0"/>
              </a:spcAft>
            </a:pPr>
            <a:r>
              <a:rPr lang="zh-CN" altLang="en-US" sz="1000">
                <a:solidFill>
                  <a:schemeClr val="bg1">
                    <a:lumMod val="50000"/>
                  </a:schemeClr>
                </a:solidFill>
                <a:latin typeface="思源黑体 Medium" panose="020B0600000000000000" charset="-122"/>
                <a:ea typeface="思源黑体 Medium" panose="020B0600000000000000" charset="-122"/>
              </a:rPr>
              <a:t>Car Charging</a:t>
            </a:r>
            <a:endParaRPr lang="zh-CN" altLang="en-US" sz="1000">
              <a:solidFill>
                <a:schemeClr val="bg1">
                  <a:lumMod val="50000"/>
                </a:schemeClr>
              </a:solidFill>
              <a:latin typeface="思源黑体 Medium" panose="020B0600000000000000" charset="-122"/>
              <a:ea typeface="思源黑体 Medium" panose="020B0600000000000000" charset="-122"/>
            </a:endParaRPr>
          </a:p>
          <a:p>
            <a:pPr>
              <a:lnSpc>
                <a:spcPct val="193000"/>
              </a:lnSpc>
              <a:spcBef>
                <a:spcPts val="0"/>
              </a:spcBef>
              <a:spcAft>
                <a:spcPts val="0"/>
              </a:spcAft>
            </a:pPr>
            <a:r>
              <a:rPr lang="zh-CN" altLang="en-US" sz="1000">
                <a:solidFill>
                  <a:schemeClr val="bg1">
                    <a:lumMod val="50000"/>
                  </a:schemeClr>
                </a:solidFill>
                <a:latin typeface="思源黑体 Medium" panose="020B0600000000000000" charset="-122"/>
                <a:ea typeface="思源黑体 Medium" panose="020B0600000000000000" charset="-122"/>
              </a:rPr>
              <a:t>EV Charging</a:t>
            </a:r>
            <a:endParaRPr lang="zh-CN" altLang="en-US" sz="1000">
              <a:solidFill>
                <a:schemeClr val="bg1">
                  <a:lumMod val="50000"/>
                </a:schemeClr>
              </a:solidFill>
              <a:latin typeface="思源黑体 Medium" panose="020B0600000000000000" charset="-122"/>
              <a:ea typeface="思源黑体 Medium" panose="020B0600000000000000" charset="-122"/>
            </a:endParaRPr>
          </a:p>
          <a:p>
            <a:pPr>
              <a:lnSpc>
                <a:spcPct val="193000"/>
              </a:lnSpc>
              <a:spcBef>
                <a:spcPts val="0"/>
              </a:spcBef>
              <a:spcAft>
                <a:spcPts val="0"/>
              </a:spcAft>
            </a:pPr>
            <a:r>
              <a:rPr lang="zh-CN" altLang="en-US" sz="1000">
                <a:solidFill>
                  <a:schemeClr val="bg1">
                    <a:lumMod val="50000"/>
                  </a:schemeClr>
                </a:solidFill>
                <a:latin typeface="思源黑体 Medium" panose="020B0600000000000000" charset="-122"/>
                <a:ea typeface="思源黑体 Medium" panose="020B0600000000000000" charset="-122"/>
              </a:rPr>
              <a:t>Battery Chemisty</a:t>
            </a:r>
            <a:endParaRPr lang="zh-CN" altLang="en-US" sz="1000">
              <a:solidFill>
                <a:schemeClr val="bg1">
                  <a:lumMod val="50000"/>
                </a:schemeClr>
              </a:solidFill>
              <a:latin typeface="思源黑体 Medium" panose="020B0600000000000000" charset="-122"/>
              <a:ea typeface="思源黑体 Medium" panose="020B0600000000000000" charset="-122"/>
            </a:endParaRPr>
          </a:p>
          <a:p>
            <a:pPr>
              <a:lnSpc>
                <a:spcPct val="193000"/>
              </a:lnSpc>
              <a:spcBef>
                <a:spcPts val="0"/>
              </a:spcBef>
              <a:spcAft>
                <a:spcPts val="0"/>
              </a:spcAft>
            </a:pPr>
            <a:r>
              <a:rPr lang="zh-CN" altLang="en-US" sz="1000">
                <a:solidFill>
                  <a:schemeClr val="bg1">
                    <a:lumMod val="50000"/>
                  </a:schemeClr>
                </a:solidFill>
                <a:latin typeface="思源黑体 Medium" panose="020B0600000000000000" charset="-122"/>
                <a:ea typeface="思源黑体 Medium" panose="020B0600000000000000" charset="-122"/>
              </a:rPr>
              <a:t>Discharge Temperature</a:t>
            </a:r>
            <a:endParaRPr lang="zh-CN" altLang="en-US" sz="1000">
              <a:solidFill>
                <a:schemeClr val="bg1">
                  <a:lumMod val="50000"/>
                </a:schemeClr>
              </a:solidFill>
              <a:latin typeface="思源黑体 Medium" panose="020B0600000000000000" charset="-122"/>
              <a:ea typeface="思源黑体 Medium" panose="020B0600000000000000" charset="-122"/>
            </a:endParaRPr>
          </a:p>
          <a:p>
            <a:pPr>
              <a:lnSpc>
                <a:spcPct val="193000"/>
              </a:lnSpc>
              <a:spcBef>
                <a:spcPts val="0"/>
              </a:spcBef>
              <a:spcAft>
                <a:spcPts val="0"/>
              </a:spcAft>
            </a:pPr>
            <a:r>
              <a:rPr lang="zh-CN" altLang="en-US" sz="1000">
                <a:solidFill>
                  <a:schemeClr val="bg1">
                    <a:lumMod val="50000"/>
                  </a:schemeClr>
                </a:solidFill>
                <a:latin typeface="思源黑体 Medium" panose="020B0600000000000000" charset="-122"/>
                <a:ea typeface="思源黑体 Medium" panose="020B0600000000000000" charset="-122"/>
              </a:rPr>
              <a:t>Charge Temperature</a:t>
            </a:r>
            <a:endParaRPr lang="zh-CN" altLang="en-US" sz="1000">
              <a:solidFill>
                <a:schemeClr val="bg1">
                  <a:lumMod val="50000"/>
                </a:schemeClr>
              </a:solidFill>
              <a:latin typeface="思源黑体 Medium" panose="020B0600000000000000" charset="-122"/>
              <a:ea typeface="思源黑体 Medium" panose="020B0600000000000000" charset="-122"/>
            </a:endParaRPr>
          </a:p>
          <a:p>
            <a:pPr>
              <a:lnSpc>
                <a:spcPct val="193000"/>
              </a:lnSpc>
              <a:spcBef>
                <a:spcPts val="0"/>
              </a:spcBef>
              <a:spcAft>
                <a:spcPts val="0"/>
              </a:spcAft>
            </a:pPr>
            <a:r>
              <a:rPr lang="zh-CN" altLang="en-US" sz="1000">
                <a:solidFill>
                  <a:schemeClr val="bg1">
                    <a:lumMod val="50000"/>
                  </a:schemeClr>
                </a:solidFill>
                <a:latin typeface="思源黑体 Medium" panose="020B0600000000000000" charset="-122"/>
                <a:ea typeface="思源黑体 Medium" panose="020B0600000000000000" charset="-122"/>
              </a:rPr>
              <a:t>Cell Type</a:t>
            </a:r>
            <a:endParaRPr lang="zh-CN" altLang="en-US" sz="1000">
              <a:solidFill>
                <a:schemeClr val="bg1">
                  <a:lumMod val="50000"/>
                </a:schemeClr>
              </a:solidFill>
              <a:latin typeface="思源黑体 Medium" panose="020B0600000000000000" charset="-122"/>
              <a:ea typeface="思源黑体 Medium" panose="020B0600000000000000" charset="-122"/>
            </a:endParaRPr>
          </a:p>
        </p:txBody>
      </p:sp>
      <p:sp>
        <p:nvSpPr>
          <p:cNvPr id="39" name="文本框 38"/>
          <p:cNvSpPr txBox="1"/>
          <p:nvPr/>
        </p:nvSpPr>
        <p:spPr>
          <a:xfrm>
            <a:off x="4319905" y="1058545"/>
            <a:ext cx="6872605" cy="5732145"/>
          </a:xfrm>
          <a:prstGeom prst="rect">
            <a:avLst/>
          </a:prstGeom>
          <a:noFill/>
        </p:spPr>
        <p:txBody>
          <a:bodyPr wrap="square" rtlCol="0" anchor="t">
            <a:spAutoFit/>
          </a:bodyPr>
          <a:p>
            <a:pPr algn="ctr">
              <a:lnSpc>
                <a:spcPct val="193000"/>
              </a:lnSpc>
              <a:spcBef>
                <a:spcPts val="0"/>
              </a:spcBef>
              <a:spcAft>
                <a:spcPts val="0"/>
              </a:spcAft>
            </a:pPr>
            <a:r>
              <a:rPr lang="zh-CN" altLang="en-US"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rPr>
              <a:t>                                                  </a:t>
            </a:r>
            <a:r>
              <a:rPr lang="en-US" altLang="zh-CN"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rPr>
              <a:t>               </a:t>
            </a:r>
            <a:r>
              <a:rPr lang="zh-CN" altLang="en-US"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rPr>
              <a:t>         4G                                              </a:t>
            </a:r>
            <a:r>
              <a:rPr lang="en-US" altLang="zh-CN"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rPr>
              <a:t>  </a:t>
            </a:r>
            <a:r>
              <a:rPr lang="zh-CN" altLang="en-US"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rPr>
              <a:t>         </a:t>
            </a:r>
            <a:r>
              <a:rPr lang="en-US" altLang="zh-CN"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rPr>
              <a:t>       </a:t>
            </a:r>
            <a:r>
              <a:rPr lang="zh-CN" altLang="en-US"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rPr>
              <a:t>   5G</a:t>
            </a:r>
            <a:endParaRPr lang="zh-CN" altLang="en-US"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endParaRPr>
          </a:p>
          <a:p>
            <a:pPr algn="ctr">
              <a:lnSpc>
                <a:spcPct val="193000"/>
              </a:lnSpc>
              <a:spcBef>
                <a:spcPts val="0"/>
              </a:spcBef>
              <a:spcAft>
                <a:spcPts val="0"/>
              </a:spcAft>
            </a:pPr>
            <a:r>
              <a:rPr lang="zh-CN" altLang="en-US"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rPr>
              <a:t>2016Wh</a:t>
            </a:r>
            <a:endParaRPr lang="zh-CN" altLang="en-US"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endParaRPr>
          </a:p>
          <a:p>
            <a:pPr algn="ctr">
              <a:lnSpc>
                <a:spcPct val="193000"/>
              </a:lnSpc>
              <a:spcBef>
                <a:spcPts val="0"/>
              </a:spcBef>
              <a:spcAft>
                <a:spcPts val="0"/>
              </a:spcAft>
            </a:pPr>
            <a:r>
              <a:rPr lang="en-US" altLang="zh-CN"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rPr>
              <a:t>37.3</a:t>
            </a:r>
            <a:r>
              <a:rPr lang="zh-CN" altLang="en-US"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rPr>
              <a:t>*</a:t>
            </a:r>
            <a:r>
              <a:rPr lang="en-US" altLang="zh-CN"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rPr>
              <a:t>24.9</a:t>
            </a:r>
            <a:r>
              <a:rPr lang="zh-CN" altLang="en-US"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rPr>
              <a:t>*</a:t>
            </a:r>
            <a:r>
              <a:rPr lang="en-US" altLang="zh-CN"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rPr>
              <a:t>26.9cm</a:t>
            </a:r>
            <a:endParaRPr lang="zh-CN" altLang="en-US"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endParaRPr>
          </a:p>
          <a:p>
            <a:pPr algn="ctr">
              <a:lnSpc>
                <a:spcPct val="193000"/>
              </a:lnSpc>
              <a:spcBef>
                <a:spcPts val="0"/>
              </a:spcBef>
              <a:spcAft>
                <a:spcPts val="0"/>
              </a:spcAft>
            </a:pPr>
            <a:r>
              <a:rPr lang="zh-CN" altLang="en-US" sz="1000">
                <a:solidFill>
                  <a:schemeClr val="accent6">
                    <a:lumMod val="50000"/>
                  </a:schemeClr>
                </a:solidFill>
                <a:latin typeface="思源黑体 Medium" panose="020B0600000000000000" charset="-122"/>
                <a:ea typeface="思源黑体 Medium" panose="020B0600000000000000" charset="-122"/>
                <a:cs typeface="思源黑体 Medium" panose="020B0600000000000000" charset="-122"/>
              </a:rPr>
              <a:t>33.1lb(15kg)</a:t>
            </a:r>
            <a:r>
              <a:rPr lang="en-US" altLang="zh-CN" sz="1000">
                <a:solidFill>
                  <a:schemeClr val="accent6">
                    <a:lumMod val="50000"/>
                  </a:schemeClr>
                </a:solidFill>
                <a:latin typeface="思源黑体 Medium" panose="020B0600000000000000" charset="-122"/>
                <a:ea typeface="思源黑体 Medium" panose="020B0600000000000000" charset="-122"/>
                <a:cs typeface="思源黑体 Medium" panose="020B0600000000000000" charset="-122"/>
              </a:rPr>
              <a:t>                                                  </a:t>
            </a:r>
            <a:r>
              <a:rPr lang="zh-CN" altLang="en-US" sz="1000">
                <a:solidFill>
                  <a:schemeClr val="accent6">
                    <a:lumMod val="50000"/>
                  </a:schemeClr>
                </a:solidFill>
                <a:latin typeface="思源黑体 Medium" panose="020B0600000000000000" charset="-122"/>
                <a:ea typeface="思源黑体 Medium" panose="020B0600000000000000" charset="-122"/>
                <a:cs typeface="思源黑体 Medium" panose="020B0600000000000000" charset="-122"/>
              </a:rPr>
              <a:t> 35.3lb(16kg)</a:t>
            </a:r>
            <a:r>
              <a:rPr lang="en-US" altLang="zh-CN" sz="1000">
                <a:solidFill>
                  <a:schemeClr val="accent6">
                    <a:lumMod val="50000"/>
                  </a:schemeClr>
                </a:solidFill>
                <a:latin typeface="思源黑体 Medium" panose="020B0600000000000000" charset="-122"/>
                <a:ea typeface="思源黑体 Medium" panose="020B0600000000000000" charset="-122"/>
                <a:cs typeface="思源黑体 Medium" panose="020B0600000000000000" charset="-122"/>
              </a:rPr>
              <a:t>                                                 </a:t>
            </a:r>
            <a:r>
              <a:rPr lang="zh-CN" altLang="en-US" sz="1000">
                <a:solidFill>
                  <a:schemeClr val="accent6">
                    <a:lumMod val="50000"/>
                  </a:schemeClr>
                </a:solidFill>
                <a:latin typeface="思源黑体 Medium" panose="020B0600000000000000" charset="-122"/>
                <a:ea typeface="思源黑体 Medium" panose="020B0600000000000000" charset="-122"/>
                <a:cs typeface="思源黑体 Medium" panose="020B0600000000000000" charset="-122"/>
              </a:rPr>
              <a:t>35.3lb(16kg)</a:t>
            </a:r>
            <a:endParaRPr lang="zh-CN" altLang="en-US" sz="1000">
              <a:solidFill>
                <a:schemeClr val="accent6">
                  <a:lumMod val="50000"/>
                </a:schemeClr>
              </a:solidFill>
              <a:latin typeface="思源黑体 Medium" panose="020B0600000000000000" charset="-122"/>
              <a:ea typeface="思源黑体 Medium" panose="020B0600000000000000" charset="-122"/>
              <a:cs typeface="思源黑体 Medium" panose="020B0600000000000000" charset="-122"/>
            </a:endParaRPr>
          </a:p>
          <a:p>
            <a:pPr algn="ctr">
              <a:lnSpc>
                <a:spcPct val="193000"/>
              </a:lnSpc>
              <a:spcBef>
                <a:spcPts val="0"/>
              </a:spcBef>
              <a:spcAft>
                <a:spcPts val="0"/>
              </a:spcAft>
            </a:pPr>
            <a:r>
              <a:rPr lang="zh-CN" altLang="en-US"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rPr>
              <a:t>                  	</a:t>
            </a:r>
            <a:endParaRPr lang="zh-CN" altLang="en-US"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endParaRPr>
          </a:p>
          <a:p>
            <a:pPr algn="ctr">
              <a:lnSpc>
                <a:spcPct val="193000"/>
              </a:lnSpc>
              <a:spcBef>
                <a:spcPts val="0"/>
              </a:spcBef>
              <a:spcAft>
                <a:spcPts val="0"/>
              </a:spcAft>
            </a:pPr>
            <a:endParaRPr lang="zh-CN" altLang="en-US"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endParaRPr>
          </a:p>
          <a:p>
            <a:pPr algn="ctr">
              <a:lnSpc>
                <a:spcPct val="193000"/>
              </a:lnSpc>
              <a:spcBef>
                <a:spcPts val="0"/>
              </a:spcBef>
              <a:spcAft>
                <a:spcPts val="0"/>
              </a:spcAft>
            </a:pPr>
            <a:r>
              <a:rPr lang="zh-CN" altLang="en-US"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rPr>
              <a:t>2 Years</a:t>
            </a:r>
            <a:endParaRPr lang="zh-CN" altLang="en-US"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endParaRPr>
          </a:p>
          <a:p>
            <a:pPr algn="ctr">
              <a:lnSpc>
                <a:spcPct val="193000"/>
              </a:lnSpc>
              <a:spcBef>
                <a:spcPts val="0"/>
              </a:spcBef>
              <a:spcAft>
                <a:spcPts val="0"/>
              </a:spcAft>
            </a:pPr>
            <a:r>
              <a:rPr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rPr>
              <a:t>3×Outlets：2</a:t>
            </a:r>
            <a:r>
              <a:rPr lang="en-US"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rPr>
              <a:t>3</a:t>
            </a:r>
            <a:r>
              <a:rPr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rPr>
              <a:t>00W Total, 110V Surge </a:t>
            </a:r>
            <a:r>
              <a:rPr lang="en-US"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rPr>
              <a:t>4</a:t>
            </a:r>
            <a:r>
              <a:rPr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rPr>
              <a:t>000W; 2</a:t>
            </a:r>
            <a:r>
              <a:rPr lang="en-US"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rPr>
              <a:t>3</a:t>
            </a:r>
            <a:r>
              <a:rPr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rPr>
              <a:t>00W Total, 220V Surge </a:t>
            </a:r>
            <a:r>
              <a:rPr lang="en-US"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rPr>
              <a:t>4</a:t>
            </a:r>
            <a:r>
              <a:rPr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rPr>
              <a:t>000W</a:t>
            </a:r>
            <a:endParaRPr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endParaRPr>
          </a:p>
          <a:p>
            <a:pPr algn="ctr">
              <a:lnSpc>
                <a:spcPct val="193000"/>
              </a:lnSpc>
              <a:spcBef>
                <a:spcPts val="0"/>
              </a:spcBef>
              <a:spcAft>
                <a:spcPts val="0"/>
              </a:spcAft>
            </a:pPr>
            <a:r>
              <a:rPr lang="zh-CN" altLang="en-US"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rPr>
              <a:t>2×USB-2.0 5V/2A 10W; 2×QC3.0  5V/9V/12V 18W; 2×Type-C 5V/9V/12V/20V 65W; 1×DC5525 12V/10A</a:t>
            </a:r>
            <a:endParaRPr lang="zh-CN" altLang="en-US"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endParaRPr>
          </a:p>
          <a:p>
            <a:pPr algn="ctr">
              <a:lnSpc>
                <a:spcPct val="193000"/>
              </a:lnSpc>
              <a:spcBef>
                <a:spcPts val="0"/>
              </a:spcBef>
              <a:spcAft>
                <a:spcPts val="0"/>
              </a:spcAft>
            </a:pPr>
            <a:r>
              <a:rPr lang="zh-CN" altLang="en-US"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rPr>
              <a:t>12V/10A</a:t>
            </a:r>
            <a:endParaRPr lang="zh-CN" altLang="en-US"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endParaRPr>
          </a:p>
          <a:p>
            <a:pPr algn="ctr">
              <a:lnSpc>
                <a:spcPct val="193000"/>
              </a:lnSpc>
              <a:spcBef>
                <a:spcPts val="0"/>
              </a:spcBef>
              <a:spcAft>
                <a:spcPts val="0"/>
              </a:spcAft>
            </a:pPr>
            <a:r>
              <a:rPr lang="zh-CN" altLang="en-US"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rPr>
              <a:t>15W</a:t>
            </a:r>
            <a:r>
              <a:rPr lang="zh-CN" altLang="en-US"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sym typeface="+mn-ea"/>
              </a:rPr>
              <a:t>×</a:t>
            </a:r>
            <a:r>
              <a:rPr lang="en-US" altLang="zh-CN"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sym typeface="+mn-ea"/>
              </a:rPr>
              <a:t> </a:t>
            </a:r>
            <a:r>
              <a:rPr lang="zh-CN" altLang="en-US"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sym typeface="+mn-ea"/>
              </a:rPr>
              <a:t>2</a:t>
            </a:r>
            <a:endParaRPr lang="zh-CN" altLang="en-US"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endParaRPr>
          </a:p>
          <a:p>
            <a:pPr algn="ctr">
              <a:lnSpc>
                <a:spcPct val="193000"/>
              </a:lnSpc>
              <a:spcBef>
                <a:spcPts val="0"/>
              </a:spcBef>
              <a:spcAft>
                <a:spcPts val="0"/>
              </a:spcAft>
            </a:pPr>
            <a:r>
              <a:rPr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rPr>
              <a:t>2</a:t>
            </a:r>
            <a:r>
              <a:rPr lang="en-US"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rPr>
              <a:t>3</a:t>
            </a:r>
            <a:r>
              <a:rPr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rPr>
              <a:t>00W Total</a:t>
            </a:r>
            <a:endParaRPr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endParaRPr>
          </a:p>
          <a:p>
            <a:pPr algn="ctr">
              <a:lnSpc>
                <a:spcPct val="193000"/>
              </a:lnSpc>
              <a:spcBef>
                <a:spcPts val="0"/>
              </a:spcBef>
              <a:spcAft>
                <a:spcPts val="0"/>
              </a:spcAft>
            </a:pPr>
            <a:r>
              <a:rPr lang="en-US" altLang="zh-CN"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rPr>
              <a:t>6</a:t>
            </a:r>
            <a:r>
              <a:rPr lang="zh-CN" altLang="en-US"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rPr>
              <a:t>00W Max,1</a:t>
            </a:r>
            <a:r>
              <a:rPr lang="en-US" altLang="zh-CN"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rPr>
              <a:t>1</a:t>
            </a:r>
            <a:r>
              <a:rPr lang="zh-CN" altLang="en-US"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rPr>
              <a:t>-</a:t>
            </a:r>
            <a:r>
              <a:rPr lang="en-US" altLang="zh-CN"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rPr>
              <a:t>42</a:t>
            </a:r>
            <a:r>
              <a:rPr lang="zh-CN" altLang="en-US"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rPr>
              <a:t>V MPPT</a:t>
            </a:r>
            <a:endParaRPr lang="zh-CN" altLang="en-US"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endParaRPr>
          </a:p>
          <a:p>
            <a:pPr algn="ctr">
              <a:lnSpc>
                <a:spcPct val="193000"/>
              </a:lnSpc>
              <a:spcBef>
                <a:spcPts val="0"/>
              </a:spcBef>
              <a:spcAft>
                <a:spcPts val="0"/>
              </a:spcAft>
            </a:pPr>
            <a:r>
              <a:rPr lang="zh-CN" altLang="en-US"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rPr>
              <a:t>12V/</a:t>
            </a:r>
            <a:r>
              <a:rPr lang="en-US" altLang="zh-CN"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rPr>
              <a:t>24V/</a:t>
            </a:r>
            <a:r>
              <a:rPr lang="zh-CN" altLang="en-US"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rPr>
              <a:t>10A</a:t>
            </a:r>
            <a:endParaRPr lang="zh-CN" altLang="en-US"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endParaRPr>
          </a:p>
          <a:p>
            <a:pPr algn="ctr">
              <a:lnSpc>
                <a:spcPct val="193000"/>
              </a:lnSpc>
              <a:spcBef>
                <a:spcPts val="0"/>
              </a:spcBef>
              <a:spcAft>
                <a:spcPts val="0"/>
              </a:spcAft>
            </a:pPr>
            <a:r>
              <a:rPr lang="zh-CN" altLang="en-US"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rPr>
              <a:t>2</a:t>
            </a:r>
            <a:r>
              <a:rPr lang="en-US" altLang="zh-CN"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rPr>
              <a:t>3</a:t>
            </a:r>
            <a:r>
              <a:rPr lang="zh-CN" altLang="en-US"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rPr>
              <a:t>00W Total</a:t>
            </a:r>
            <a:endParaRPr lang="zh-CN" altLang="en-US"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endParaRPr>
          </a:p>
          <a:p>
            <a:pPr algn="ctr">
              <a:lnSpc>
                <a:spcPct val="193000"/>
              </a:lnSpc>
              <a:spcBef>
                <a:spcPts val="0"/>
              </a:spcBef>
              <a:spcAft>
                <a:spcPts val="0"/>
              </a:spcAft>
            </a:pPr>
            <a:r>
              <a:rPr lang="zh-CN" altLang="en-US"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rPr>
              <a:t>NCM</a:t>
            </a:r>
            <a:endParaRPr lang="zh-CN" altLang="en-US"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endParaRPr>
          </a:p>
          <a:p>
            <a:pPr algn="ctr">
              <a:lnSpc>
                <a:spcPct val="193000"/>
              </a:lnSpc>
              <a:spcBef>
                <a:spcPts val="0"/>
              </a:spcBef>
              <a:spcAft>
                <a:spcPts val="0"/>
              </a:spcAft>
            </a:pPr>
            <a:r>
              <a:rPr lang="zh-CN" altLang="en-US"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rPr>
              <a:t>-20℃~5</a:t>
            </a:r>
            <a:r>
              <a:rPr lang="en-US" altLang="zh-CN"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rPr>
              <a:t>0</a:t>
            </a:r>
            <a:r>
              <a:rPr lang="zh-CN" altLang="en-US"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rPr>
              <a:t>℃</a:t>
            </a:r>
            <a:endParaRPr lang="zh-CN" altLang="en-US"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endParaRPr>
          </a:p>
          <a:p>
            <a:pPr algn="ctr">
              <a:lnSpc>
                <a:spcPct val="193000"/>
              </a:lnSpc>
              <a:spcBef>
                <a:spcPts val="0"/>
              </a:spcBef>
              <a:spcAft>
                <a:spcPts val="0"/>
              </a:spcAft>
            </a:pPr>
            <a:r>
              <a:rPr lang="zh-CN" altLang="en-US"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rPr>
              <a:t>0℃~45℃</a:t>
            </a:r>
            <a:endParaRPr lang="zh-CN" altLang="en-US"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endParaRPr>
          </a:p>
          <a:p>
            <a:pPr algn="ctr">
              <a:lnSpc>
                <a:spcPct val="193000"/>
              </a:lnSpc>
              <a:spcBef>
                <a:spcPts val="0"/>
              </a:spcBef>
              <a:spcAft>
                <a:spcPts val="0"/>
              </a:spcAft>
            </a:pPr>
            <a:r>
              <a:rPr lang="zh-CN" altLang="en-US"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rPr>
              <a:t>21700</a:t>
            </a:r>
            <a:endParaRPr lang="zh-CN" altLang="en-US" sz="1000">
              <a:solidFill>
                <a:schemeClr val="bg1">
                  <a:lumMod val="50000"/>
                </a:schemeClr>
              </a:solidFill>
              <a:latin typeface="思源黑体 Medium" panose="020B0600000000000000" charset="-122"/>
              <a:ea typeface="思源黑体 Medium" panose="020B0600000000000000" charset="-122"/>
              <a:cs typeface="思源黑体 Medium" panose="020B0600000000000000" charset="-122"/>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
            <a:ext cx="12191999" cy="6867209"/>
          </a:xfrm>
          <a:prstGeom prst="rect">
            <a:avLst/>
          </a:prstGeom>
        </p:spPr>
      </p:pic>
      <p:sp>
        <p:nvSpPr>
          <p:cNvPr id="5" name="TextBox 3"/>
          <p:cNvSpPr txBox="1"/>
          <p:nvPr userDrawn="1"/>
        </p:nvSpPr>
        <p:spPr>
          <a:xfrm>
            <a:off x="607250" y="1402066"/>
            <a:ext cx="3919502" cy="829945"/>
          </a:xfrm>
          <a:prstGeom prst="rect">
            <a:avLst/>
          </a:prstGeom>
          <a:noFill/>
        </p:spPr>
        <p:txBody>
          <a:bodyPr wrap="square" rtlCol="0">
            <a:spAutoFit/>
          </a:bodyPr>
          <a:lstStyle/>
          <a:p>
            <a:pPr algn="l"/>
            <a:r>
              <a:rPr lang="en-US" sz="4800" dirty="0">
                <a:solidFill>
                  <a:schemeClr val="bg2">
                    <a:lumMod val="50000"/>
                  </a:schemeClr>
                </a:solidFill>
              </a:rPr>
              <a:t>Thank You.</a:t>
            </a:r>
            <a:endParaRPr lang="en-US" sz="4800" dirty="0">
              <a:solidFill>
                <a:schemeClr val="bg2">
                  <a:lumMod val="50000"/>
                </a:schemeClr>
              </a:solidFill>
            </a:endParaRPr>
          </a:p>
        </p:txBody>
      </p:sp>
      <p:sp>
        <p:nvSpPr>
          <p:cNvPr id="2" name="Subtitle 6"/>
          <p:cNvSpPr txBox="1"/>
          <p:nvPr/>
        </p:nvSpPr>
        <p:spPr>
          <a:xfrm>
            <a:off x="7975600" y="2527935"/>
            <a:ext cx="3658235" cy="2451735"/>
          </a:xfrm>
          <a:prstGeom prst="rect">
            <a:avLst/>
          </a:prstGeom>
        </p:spPr>
        <p:txBody>
          <a:bodyPr lIns="0" tIns="0" rIns="0" bIns="0">
            <a:normAutofit fontScale="35000"/>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rgbClr val="FFFFFF"/>
                </a:solidFill>
                <a:latin typeface="微软雅黑" panose="020B0503020204020204" pitchFamily="34" charset="-122"/>
                <a:ea typeface="微软雅黑"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680"/>
              </a:lnSpc>
              <a:spcBef>
                <a:spcPts val="0"/>
              </a:spcBef>
            </a:pPr>
            <a:r>
              <a:rPr kumimoji="1" lang="en-US" altLang="zh-CN" sz="2855" b="1" dirty="0">
                <a:solidFill>
                  <a:srgbClr val="1D1D1B"/>
                </a:solidFill>
                <a:latin typeface="Arial" panose="020B0604020202020204" pitchFamily="34" charset="0"/>
                <a:ea typeface="方正兰亭细黑简体" panose="02000000000000000000" pitchFamily="2" charset="-122"/>
                <a:cs typeface="Arial" panose="020B0604020202020204" pitchFamily="34" charset="0"/>
                <a:sym typeface="Huawei Sans" charset="0"/>
              </a:rPr>
              <a:t>Copyright© YIWASHI Technologies Co., Ltd.</a:t>
            </a:r>
            <a:br>
              <a:rPr kumimoji="1" lang="en-US" altLang="zh-CN" sz="2855" b="1" dirty="0">
                <a:solidFill>
                  <a:srgbClr val="1D1D1B"/>
                </a:solidFill>
                <a:latin typeface="Arial" panose="020B0604020202020204" pitchFamily="34" charset="0"/>
                <a:ea typeface="方正兰亭细黑简体" panose="02000000000000000000" pitchFamily="2" charset="-122"/>
                <a:cs typeface="Arial" panose="020B0604020202020204" pitchFamily="34" charset="0"/>
                <a:sym typeface="Huawei Sans" charset="0"/>
              </a:rPr>
            </a:br>
            <a:r>
              <a:rPr kumimoji="1" lang="en-US" altLang="zh-CN" sz="2855" b="1" dirty="0">
                <a:solidFill>
                  <a:srgbClr val="1D1D1B"/>
                </a:solidFill>
                <a:latin typeface="Arial" panose="020B0604020202020204" pitchFamily="34" charset="0"/>
                <a:ea typeface="方正兰亭细黑简体" panose="02000000000000000000" pitchFamily="2" charset="-122"/>
                <a:cs typeface="Arial" panose="020B0604020202020204" pitchFamily="34" charset="0"/>
                <a:sym typeface="Huawei Sans" charset="0"/>
              </a:rPr>
              <a:t>All Rights Reserved.</a:t>
            </a:r>
            <a:endParaRPr kumimoji="1" lang="zh-CN" altLang="en-US" sz="2855" dirty="0">
              <a:solidFill>
                <a:srgbClr val="1D1D1B"/>
              </a:solidFill>
              <a:latin typeface="Arial" panose="020B0604020202020204" pitchFamily="34" charset="0"/>
              <a:ea typeface="方正兰亭细黑简体" panose="02000000000000000000" pitchFamily="2" charset="-122"/>
              <a:cs typeface="Arial" panose="020B0604020202020204" pitchFamily="34" charset="0"/>
              <a:sym typeface="Huawei Sans" charset="0"/>
            </a:endParaRPr>
          </a:p>
          <a:p>
            <a:pPr algn="l">
              <a:lnSpc>
                <a:spcPct val="100000"/>
              </a:lnSpc>
              <a:spcBef>
                <a:spcPts val="0"/>
              </a:spcBef>
            </a:pPr>
            <a:r>
              <a:rPr kumimoji="1" lang="zh-CN" altLang="en-US" sz="2400" dirty="0">
                <a:solidFill>
                  <a:srgbClr val="1D1D1B"/>
                </a:solidFill>
                <a:latin typeface="Arial" panose="020B0604020202020204" pitchFamily="34" charset="0"/>
                <a:ea typeface="方正兰亭细黑简体" panose="02000000000000000000" pitchFamily="2" charset="-122"/>
                <a:cs typeface="Arial" panose="020B0604020202020204" pitchFamily="34" charset="0"/>
                <a:sym typeface="Huawei Sans" charset="0"/>
              </a:rPr>
              <a:t>Our core team of </a:t>
            </a:r>
            <a:r>
              <a:rPr kumimoji="1" lang="en-US" altLang="zh-CN" sz="2400" dirty="0">
                <a:solidFill>
                  <a:srgbClr val="1D1D1B"/>
                </a:solidFill>
                <a:latin typeface="Arial" panose="020B0604020202020204" pitchFamily="34" charset="0"/>
                <a:ea typeface="方正兰亭细黑简体" panose="02000000000000000000" pitchFamily="2" charset="-122"/>
                <a:cs typeface="Arial" panose="020B0604020202020204" pitchFamily="34" charset="0"/>
                <a:sym typeface="Huawei Sans" charset="0"/>
              </a:rPr>
              <a:t>YIWASHI</a:t>
            </a:r>
            <a:r>
              <a:rPr kumimoji="1" lang="zh-CN" altLang="en-US" sz="2400" dirty="0">
                <a:solidFill>
                  <a:srgbClr val="1D1D1B"/>
                </a:solidFill>
                <a:latin typeface="Arial" panose="020B0604020202020204" pitchFamily="34" charset="0"/>
                <a:ea typeface="方正兰亭细黑简体" panose="02000000000000000000" pitchFamily="2" charset="-122"/>
                <a:cs typeface="Arial" panose="020B0604020202020204" pitchFamily="34" charset="0"/>
                <a:sym typeface="Huawei Sans" charset="0"/>
              </a:rPr>
              <a:t> comes from Huawei and Emerson Network Power. We have Jeen, one of the developers of DSP chip, and Arace, an experienced power engineer and senior member in IEEE, as founders of NIKOTA. </a:t>
            </a:r>
            <a:endParaRPr kumimoji="1" lang="zh-CN" altLang="en-US" sz="2400" dirty="0">
              <a:solidFill>
                <a:srgbClr val="1D1D1B"/>
              </a:solidFill>
              <a:latin typeface="Arial" panose="020B0604020202020204" pitchFamily="34" charset="0"/>
              <a:ea typeface="方正兰亭细黑简体" panose="02000000000000000000" pitchFamily="2" charset="-122"/>
              <a:cs typeface="Arial" panose="020B0604020202020204" pitchFamily="34" charset="0"/>
              <a:sym typeface="Huawei Sans" charset="0"/>
            </a:endParaRPr>
          </a:p>
          <a:p>
            <a:pPr algn="l">
              <a:lnSpc>
                <a:spcPct val="100000"/>
              </a:lnSpc>
              <a:spcBef>
                <a:spcPts val="0"/>
              </a:spcBef>
            </a:pPr>
            <a:endParaRPr kumimoji="1" lang="zh-CN" altLang="en-US" sz="2400" dirty="0">
              <a:solidFill>
                <a:srgbClr val="1D1D1B"/>
              </a:solidFill>
              <a:latin typeface="Arial" panose="020B0604020202020204" pitchFamily="34" charset="0"/>
              <a:ea typeface="方正兰亭细黑简体" panose="02000000000000000000" pitchFamily="2" charset="-122"/>
              <a:cs typeface="Arial" panose="020B0604020202020204" pitchFamily="34" charset="0"/>
              <a:sym typeface="Huawei Sans" charset="0"/>
            </a:endParaRPr>
          </a:p>
          <a:p>
            <a:pPr algn="l">
              <a:lnSpc>
                <a:spcPct val="100000"/>
              </a:lnSpc>
              <a:spcBef>
                <a:spcPts val="0"/>
              </a:spcBef>
            </a:pPr>
            <a:r>
              <a:rPr kumimoji="1" lang="zh-CN" altLang="en-US" sz="2400" dirty="0">
                <a:solidFill>
                  <a:srgbClr val="1D1D1B"/>
                </a:solidFill>
                <a:latin typeface="Arial" panose="020B0604020202020204" pitchFamily="34" charset="0"/>
                <a:ea typeface="方正兰亭细黑简体" panose="02000000000000000000" pitchFamily="2" charset="-122"/>
                <a:cs typeface="Arial" panose="020B0604020202020204" pitchFamily="34" charset="0"/>
                <a:sym typeface="Huawei Sans" charset="0"/>
              </a:rPr>
              <a:t>“With our own profession, we can create better way for human beings to use green energy” is the mission of our company. We has resolved to make breakthroughs and redefine green energy in power station industry. In the past several years, we have bent ourselves to revolutionize technology and deepen understanding of customer needs.</a:t>
            </a:r>
            <a:endParaRPr kumimoji="1" lang="zh-CN" altLang="en-US" sz="2400" dirty="0">
              <a:solidFill>
                <a:srgbClr val="1D1D1B"/>
              </a:solidFill>
              <a:latin typeface="Arial" panose="020B0604020202020204" pitchFamily="34" charset="0"/>
              <a:ea typeface="方正兰亭细黑简体" panose="02000000000000000000" pitchFamily="2" charset="-122"/>
              <a:cs typeface="Arial" panose="020B0604020202020204" pitchFamily="34" charset="0"/>
              <a:sym typeface="Huawei Sans" charset="0"/>
            </a:endParaRPr>
          </a:p>
          <a:p>
            <a:pPr algn="l">
              <a:lnSpc>
                <a:spcPct val="100000"/>
              </a:lnSpc>
              <a:spcBef>
                <a:spcPts val="0"/>
              </a:spcBef>
            </a:pPr>
            <a:endParaRPr kumimoji="1" lang="zh-CN" altLang="en-US" sz="2400" dirty="0">
              <a:solidFill>
                <a:srgbClr val="1D1D1B"/>
              </a:solidFill>
              <a:latin typeface="Arial" panose="020B0604020202020204" pitchFamily="34" charset="0"/>
              <a:ea typeface="方正兰亭细黑简体" panose="02000000000000000000" pitchFamily="2" charset="-122"/>
              <a:cs typeface="Arial" panose="020B0604020202020204" pitchFamily="34" charset="0"/>
              <a:sym typeface="Huawei Sans" charset="0"/>
            </a:endParaRPr>
          </a:p>
          <a:p>
            <a:pPr algn="l">
              <a:lnSpc>
                <a:spcPct val="100000"/>
              </a:lnSpc>
              <a:spcBef>
                <a:spcPts val="0"/>
              </a:spcBef>
            </a:pPr>
            <a:r>
              <a:rPr kumimoji="1" lang="zh-CN" altLang="en-US" sz="2400" dirty="0">
                <a:solidFill>
                  <a:srgbClr val="1D1D1B"/>
                </a:solidFill>
                <a:latin typeface="Arial" panose="020B0604020202020204" pitchFamily="34" charset="0"/>
                <a:ea typeface="方正兰亭细黑简体" panose="02000000000000000000" pitchFamily="2" charset="-122"/>
                <a:cs typeface="Arial" panose="020B0604020202020204" pitchFamily="34" charset="0"/>
                <a:sym typeface="Huawei Sans" charset="0"/>
              </a:rPr>
              <a:t>Unremitting efforts finally has been paid off and now META-2000 comes into our sight. It sets new golden standards and leads a new trend in power station industry. We believe META-2000 will not be the only product of our company. Based on our team as a strong support, we have confidence to develop more high-performance clean energy products.</a:t>
            </a:r>
            <a:endParaRPr kumimoji="1" lang="zh-CN" altLang="en-US" sz="2400" dirty="0">
              <a:solidFill>
                <a:srgbClr val="1D1D1B"/>
              </a:solidFill>
              <a:latin typeface="Arial" panose="020B0604020202020204" pitchFamily="34" charset="0"/>
              <a:ea typeface="方正兰亭细黑简体" panose="02000000000000000000" pitchFamily="2" charset="-122"/>
              <a:cs typeface="Arial" panose="020B0604020202020204" pitchFamily="34" charset="0"/>
              <a:sym typeface="Huawei Sans" charset="0"/>
            </a:endParaRPr>
          </a:p>
        </p:txBody>
      </p:sp>
      <p:sp>
        <p:nvSpPr>
          <p:cNvPr id="3" name="Subtitle 6"/>
          <p:cNvSpPr txBox="1"/>
          <p:nvPr/>
        </p:nvSpPr>
        <p:spPr>
          <a:xfrm>
            <a:off x="7968615" y="1924050"/>
            <a:ext cx="3476625" cy="280035"/>
          </a:xfrm>
          <a:prstGeom prst="rect">
            <a:avLst/>
          </a:prstGeom>
        </p:spPr>
        <p:txBody>
          <a:bodyPr lIns="0" tIns="0" rIns="0" bIns="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rgbClr val="FFFFFF"/>
                </a:solidFill>
                <a:latin typeface="微软雅黑" panose="020B0503020204020204" pitchFamily="34" charset="-122"/>
                <a:ea typeface="微软雅黑"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680"/>
              </a:lnSpc>
              <a:spcBef>
                <a:spcPts val="0"/>
              </a:spcBef>
            </a:pPr>
            <a:r>
              <a:rPr kumimoji="1" lang="en-US" altLang="zh-CN" sz="2000" b="1" dirty="0">
                <a:solidFill>
                  <a:srgbClr val="1D1D1B"/>
                </a:solidFill>
                <a:latin typeface="Arial" panose="020B0604020202020204" pitchFamily="34" charset="0"/>
                <a:ea typeface="方正兰亭细黑简体" panose="02000000000000000000" pitchFamily="2" charset="-122"/>
                <a:cs typeface="Arial" panose="020B0604020202020204" pitchFamily="34" charset="0"/>
                <a:sym typeface="Huawei Sans" charset="0"/>
              </a:rPr>
              <a:t>Keep You Powering Up!</a:t>
            </a:r>
            <a:endParaRPr kumimoji="1" lang="en-US" altLang="zh-CN" sz="2000" b="1" dirty="0">
              <a:solidFill>
                <a:srgbClr val="1D1D1B"/>
              </a:solidFill>
              <a:latin typeface="Arial" panose="020B0604020202020204" pitchFamily="34" charset="0"/>
              <a:ea typeface="方正兰亭细黑简体" panose="02000000000000000000" pitchFamily="2" charset="-122"/>
              <a:cs typeface="Arial" panose="020B0604020202020204" pitchFamily="34" charset="0"/>
              <a:sym typeface="Huawei Sans" charset="0"/>
            </a:endParaRPr>
          </a:p>
        </p:txBody>
      </p:sp>
      <p:pic>
        <p:nvPicPr>
          <p:cNvPr id="4" name="图片 3" descr="yiwashi-logo_画板 1"/>
          <p:cNvPicPr>
            <a:picLocks noChangeAspect="1"/>
          </p:cNvPicPr>
          <p:nvPr/>
        </p:nvPicPr>
        <p:blipFill>
          <a:blip r:embed="rId2"/>
          <a:stretch>
            <a:fillRect/>
          </a:stretch>
        </p:blipFill>
        <p:spPr>
          <a:xfrm>
            <a:off x="7889240" y="5354320"/>
            <a:ext cx="3281045" cy="594995"/>
          </a:xfrm>
          <a:prstGeom prst="rect">
            <a:avLst/>
          </a:prstGeom>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图片 7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32"/>
            <a:ext cx="12192000" cy="6858000"/>
          </a:xfrm>
          <a:prstGeom prst="rect">
            <a:avLst/>
          </a:prstGeom>
        </p:spPr>
      </p:pic>
      <p:sp>
        <p:nvSpPr>
          <p:cNvPr id="12" name="文本框 11"/>
          <p:cNvSpPr txBox="1"/>
          <p:nvPr/>
        </p:nvSpPr>
        <p:spPr>
          <a:xfrm>
            <a:off x="1403904" y="1455017"/>
            <a:ext cx="8691067" cy="426720"/>
          </a:xfrm>
          <a:prstGeom prst="rect">
            <a:avLst/>
          </a:prstGeom>
          <a:noFill/>
        </p:spPr>
        <p:txBody>
          <a:bodyPr wrap="square" rtlCol="0">
            <a:spAutoFit/>
          </a:bodyPr>
          <a:lstStyle/>
          <a:p>
            <a:pPr defTabSz="902970"/>
            <a:r>
              <a:rPr lang="en-US" altLang="zh-CN" sz="2175" b="1" dirty="0">
                <a:solidFill>
                  <a:srgbClr val="000000"/>
                </a:solidFill>
                <a:latin typeface="Arial" panose="020B0604020202020204" pitchFamily="34" charset="0"/>
                <a:ea typeface="微软雅黑" panose="020B0503020204020204" pitchFamily="34" charset="-122"/>
                <a:sym typeface="+mn-ea"/>
              </a:rPr>
              <a:t>U</a:t>
            </a:r>
            <a:r>
              <a:rPr lang="zh-CN" altLang="en-US" sz="2175" b="1" dirty="0">
                <a:solidFill>
                  <a:srgbClr val="000000"/>
                </a:solidFill>
                <a:latin typeface="Arial" panose="020B0604020202020204" pitchFamily="34" charset="0"/>
                <a:ea typeface="微软雅黑" panose="020B0503020204020204" pitchFamily="34" charset="-122"/>
                <a:sym typeface="+mn-ea"/>
              </a:rPr>
              <a:t>ltra </a:t>
            </a:r>
            <a:r>
              <a:rPr lang="en-US" altLang="zh-CN" sz="2175" b="1" dirty="0">
                <a:solidFill>
                  <a:srgbClr val="000000"/>
                </a:solidFill>
                <a:latin typeface="Arial" panose="020B0604020202020204" pitchFamily="34" charset="0"/>
                <a:ea typeface="微软雅黑" panose="020B0503020204020204" pitchFamily="34" charset="-122"/>
                <a:sym typeface="+mn-ea"/>
              </a:rPr>
              <a:t>L</a:t>
            </a:r>
            <a:r>
              <a:rPr lang="zh-CN" altLang="en-US" sz="2175" b="1" dirty="0">
                <a:solidFill>
                  <a:srgbClr val="000000"/>
                </a:solidFill>
                <a:latin typeface="Arial" panose="020B0604020202020204" pitchFamily="34" charset="0"/>
                <a:ea typeface="微软雅黑" panose="020B0503020204020204" pitchFamily="34" charset="-122"/>
                <a:sym typeface="+mn-ea"/>
              </a:rPr>
              <a:t>ong </a:t>
            </a:r>
            <a:r>
              <a:rPr lang="en-US" altLang="zh-CN" sz="2175" b="1" dirty="0">
                <a:solidFill>
                  <a:srgbClr val="000000"/>
                </a:solidFill>
                <a:latin typeface="Arial" panose="020B0604020202020204" pitchFamily="34" charset="0"/>
                <a:ea typeface="微软雅黑" panose="020B0503020204020204" pitchFamily="34" charset="-122"/>
                <a:sym typeface="+mn-ea"/>
              </a:rPr>
              <a:t>B</a:t>
            </a:r>
            <a:r>
              <a:rPr lang="zh-CN" altLang="en-US" sz="2175" b="1" dirty="0">
                <a:solidFill>
                  <a:srgbClr val="000000"/>
                </a:solidFill>
                <a:latin typeface="Arial" panose="020B0604020202020204" pitchFamily="34" charset="0"/>
                <a:ea typeface="微软雅黑" panose="020B0503020204020204" pitchFamily="34" charset="-122"/>
                <a:sym typeface="+mn-ea"/>
              </a:rPr>
              <a:t>attery </a:t>
            </a:r>
            <a:r>
              <a:rPr lang="en-US" altLang="zh-CN" sz="2175" b="1" dirty="0">
                <a:solidFill>
                  <a:srgbClr val="000000"/>
                </a:solidFill>
                <a:latin typeface="Arial" panose="020B0604020202020204" pitchFamily="34" charset="0"/>
                <a:ea typeface="微软雅黑" panose="020B0503020204020204" pitchFamily="34" charset="-122"/>
                <a:sym typeface="+mn-ea"/>
              </a:rPr>
              <a:t>L</a:t>
            </a:r>
            <a:r>
              <a:rPr lang="zh-CN" altLang="en-US" sz="2175" b="1" dirty="0">
                <a:solidFill>
                  <a:srgbClr val="000000"/>
                </a:solidFill>
                <a:latin typeface="Arial" panose="020B0604020202020204" pitchFamily="34" charset="0"/>
                <a:ea typeface="微软雅黑" panose="020B0503020204020204" pitchFamily="34" charset="-122"/>
                <a:sym typeface="+mn-ea"/>
              </a:rPr>
              <a:t>ife</a:t>
            </a:r>
            <a:r>
              <a:rPr lang="en-US" altLang="zh-CN" sz="2175" b="1" dirty="0">
                <a:solidFill>
                  <a:srgbClr val="000000"/>
                </a:solidFill>
                <a:latin typeface="Arial" panose="020B0604020202020204" pitchFamily="34" charset="0"/>
                <a:ea typeface="微软雅黑" panose="020B0503020204020204" pitchFamily="34" charset="-122"/>
                <a:sym typeface="+mn-ea"/>
              </a:rPr>
              <a:t>, </a:t>
            </a:r>
            <a:r>
              <a:rPr lang="en-US" altLang="zh-CN" sz="2175" b="1" dirty="0">
                <a:solidFill>
                  <a:srgbClr val="000000"/>
                </a:solidFill>
                <a:latin typeface="Arial" panose="020B0604020202020204" pitchFamily="34" charset="0"/>
                <a:ea typeface="微软雅黑" panose="020B0503020204020204" pitchFamily="34" charset="-122"/>
                <a:sym typeface="+mn-ea"/>
              </a:rPr>
              <a:t>4G/5G H</a:t>
            </a:r>
            <a:r>
              <a:rPr lang="zh-CN" altLang="en-US" sz="2175" b="1" dirty="0">
                <a:solidFill>
                  <a:srgbClr val="000000"/>
                </a:solidFill>
                <a:latin typeface="Arial" panose="020B0604020202020204" pitchFamily="34" charset="0"/>
                <a:ea typeface="微软雅黑" panose="020B0503020204020204" pitchFamily="34" charset="-122"/>
                <a:sym typeface="+mn-ea"/>
              </a:rPr>
              <a:t>igh-speed Internet</a:t>
            </a:r>
            <a:endParaRPr lang="zh-CN" altLang="en-US" sz="2175" b="1" dirty="0">
              <a:solidFill>
                <a:srgbClr val="000000"/>
              </a:solidFill>
              <a:latin typeface="Arial" panose="020B0604020202020204" pitchFamily="34" charset="0"/>
              <a:ea typeface="微软雅黑" panose="020B0503020204020204" pitchFamily="34" charset="-122"/>
            </a:endParaRPr>
          </a:p>
        </p:txBody>
      </p:sp>
      <p:sp>
        <p:nvSpPr>
          <p:cNvPr id="13" name="圆角矩形 12"/>
          <p:cNvSpPr/>
          <p:nvPr/>
        </p:nvSpPr>
        <p:spPr>
          <a:xfrm>
            <a:off x="1403984" y="2286180"/>
            <a:ext cx="2362679" cy="451711"/>
          </a:xfrm>
          <a:prstGeom prst="roundRect">
            <a:avLst>
              <a:gd name="adj" fmla="val 50000"/>
            </a:avLst>
          </a:prstGeom>
          <a:solidFill>
            <a:schemeClr val="accent6">
              <a:lumMod val="50000"/>
            </a:schemeClr>
          </a:solidFill>
          <a:ln w="25400" cap="flat" cmpd="sng" algn="ctr">
            <a:no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lstStyle/>
          <a:p>
            <a:pPr algn="ctr" defTabSz="829310"/>
            <a:r>
              <a:rPr lang="en-US" altLang="zh-CN" sz="2175" b="1" dirty="0">
                <a:solidFill>
                  <a:srgbClr val="FFFFFF"/>
                </a:solidFill>
                <a:latin typeface="Arial" panose="020B0604020202020204" pitchFamily="34" charset="0"/>
                <a:ea typeface="微软雅黑" panose="020B0503020204020204" pitchFamily="34" charset="-122"/>
              </a:rPr>
              <a:t>2016Wh/2300W</a:t>
            </a:r>
            <a:endParaRPr lang="zh-CN" altLang="en-US" sz="1815" b="1" dirty="0">
              <a:solidFill>
                <a:srgbClr val="FFFFFF"/>
              </a:solidFill>
              <a:latin typeface="Arial" panose="020B0604020202020204" pitchFamily="34" charset="0"/>
              <a:ea typeface="微软雅黑" panose="020B0503020204020204" pitchFamily="34" charset="-122"/>
            </a:endParaRPr>
          </a:p>
        </p:txBody>
      </p:sp>
      <p:sp>
        <p:nvSpPr>
          <p:cNvPr id="16" name="文本框 15"/>
          <p:cNvSpPr txBox="1"/>
          <p:nvPr/>
        </p:nvSpPr>
        <p:spPr>
          <a:xfrm>
            <a:off x="1318819" y="5125790"/>
            <a:ext cx="2818361" cy="370840"/>
          </a:xfrm>
          <a:prstGeom prst="rect">
            <a:avLst/>
          </a:prstGeom>
          <a:noFill/>
        </p:spPr>
        <p:txBody>
          <a:bodyPr wrap="square" rtlCol="0">
            <a:spAutoFit/>
          </a:bodyPr>
          <a:lstStyle/>
          <a:p>
            <a:pPr algn="ctr" defTabSz="902970"/>
            <a:r>
              <a:rPr lang="en-US" altLang="zh-CN" sz="1815" b="1" dirty="0">
                <a:solidFill>
                  <a:srgbClr val="000000"/>
                </a:solidFill>
                <a:latin typeface="Arial" panose="020B0604020202020204" pitchFamily="34" charset="0"/>
                <a:ea typeface="微软雅黑" panose="020B0503020204020204" pitchFamily="34" charset="-122"/>
              </a:rPr>
              <a:t>META-2000</a:t>
            </a:r>
            <a:r>
              <a:rPr lang="en-US" altLang="zh-CN" sz="1810" b="1" dirty="0">
                <a:solidFill>
                  <a:srgbClr val="000000"/>
                </a:solidFill>
                <a:latin typeface="Arial" panose="020B0604020202020204" pitchFamily="34" charset="0"/>
                <a:ea typeface="微软雅黑" panose="020B0503020204020204" pitchFamily="34" charset="-122"/>
                <a:sym typeface="+mn-ea"/>
              </a:rPr>
              <a:t> (Standard)</a:t>
            </a:r>
            <a:endParaRPr lang="en-US" altLang="zh-CN" sz="1815" b="1" dirty="0">
              <a:solidFill>
                <a:srgbClr val="000000"/>
              </a:solidFill>
              <a:latin typeface="Arial" panose="020B0604020202020204" pitchFamily="34" charset="0"/>
              <a:ea typeface="微软雅黑" panose="020B0503020204020204" pitchFamily="34" charset="-122"/>
            </a:endParaRPr>
          </a:p>
        </p:txBody>
      </p:sp>
      <p:sp>
        <p:nvSpPr>
          <p:cNvPr id="9" name="文本框 8"/>
          <p:cNvSpPr txBox="1"/>
          <p:nvPr/>
        </p:nvSpPr>
        <p:spPr>
          <a:xfrm>
            <a:off x="4583354" y="5105470"/>
            <a:ext cx="2818361" cy="370840"/>
          </a:xfrm>
          <a:prstGeom prst="rect">
            <a:avLst/>
          </a:prstGeom>
          <a:noFill/>
        </p:spPr>
        <p:txBody>
          <a:bodyPr wrap="square" rtlCol="0">
            <a:spAutoFit/>
          </a:bodyPr>
          <a:p>
            <a:pPr algn="ctr" defTabSz="902970"/>
            <a:r>
              <a:rPr lang="en-US" altLang="zh-CN" sz="1815" b="1" dirty="0">
                <a:solidFill>
                  <a:srgbClr val="000000"/>
                </a:solidFill>
                <a:latin typeface="Arial" panose="020B0604020202020204" pitchFamily="34" charset="0"/>
                <a:ea typeface="微软雅黑" panose="020B0503020204020204" pitchFamily="34" charset="-122"/>
              </a:rPr>
              <a:t>META-2000</a:t>
            </a:r>
            <a:r>
              <a:rPr lang="zh-CN" altLang="en-US" sz="1815" b="1" dirty="0">
                <a:solidFill>
                  <a:srgbClr val="000000"/>
                </a:solidFill>
                <a:latin typeface="Arial" panose="020B0604020202020204" pitchFamily="34" charset="0"/>
                <a:ea typeface="微软雅黑" panose="020B0503020204020204" pitchFamily="34" charset="-122"/>
              </a:rPr>
              <a:t>（</a:t>
            </a:r>
            <a:r>
              <a:rPr lang="en-US" altLang="zh-CN" sz="1815" b="1" dirty="0">
                <a:solidFill>
                  <a:srgbClr val="000000"/>
                </a:solidFill>
                <a:latin typeface="Arial" panose="020B0604020202020204" pitchFamily="34" charset="0"/>
                <a:ea typeface="微软雅黑" panose="020B0503020204020204" pitchFamily="34" charset="-122"/>
              </a:rPr>
              <a:t>4G</a:t>
            </a:r>
            <a:r>
              <a:rPr lang="zh-CN" altLang="en-US" sz="1815" b="1" dirty="0">
                <a:solidFill>
                  <a:srgbClr val="000000"/>
                </a:solidFill>
                <a:latin typeface="Arial" panose="020B0604020202020204" pitchFamily="34" charset="0"/>
                <a:ea typeface="微软雅黑" panose="020B0503020204020204" pitchFamily="34" charset="-122"/>
              </a:rPr>
              <a:t>）</a:t>
            </a:r>
            <a:endParaRPr lang="en-US" altLang="zh-CN" sz="1815" b="1" dirty="0">
              <a:solidFill>
                <a:srgbClr val="000000"/>
              </a:solidFill>
              <a:latin typeface="Arial" panose="020B0604020202020204" pitchFamily="34" charset="0"/>
              <a:ea typeface="微软雅黑" panose="020B0503020204020204" pitchFamily="34" charset="-122"/>
            </a:endParaRPr>
          </a:p>
        </p:txBody>
      </p:sp>
      <p:sp>
        <p:nvSpPr>
          <p:cNvPr id="10" name="文本框 9"/>
          <p:cNvSpPr txBox="1"/>
          <p:nvPr/>
        </p:nvSpPr>
        <p:spPr>
          <a:xfrm>
            <a:off x="8023149" y="5105470"/>
            <a:ext cx="2818361" cy="370840"/>
          </a:xfrm>
          <a:prstGeom prst="rect">
            <a:avLst/>
          </a:prstGeom>
          <a:noFill/>
        </p:spPr>
        <p:txBody>
          <a:bodyPr wrap="square" rtlCol="0">
            <a:spAutoFit/>
          </a:bodyPr>
          <a:p>
            <a:pPr algn="ctr" defTabSz="902970"/>
            <a:r>
              <a:rPr lang="en-US" altLang="zh-CN" sz="1815" b="1" dirty="0">
                <a:solidFill>
                  <a:srgbClr val="000000"/>
                </a:solidFill>
                <a:latin typeface="Arial" panose="020B0604020202020204" pitchFamily="34" charset="0"/>
                <a:ea typeface="微软雅黑" panose="020B0503020204020204" pitchFamily="34" charset="-122"/>
              </a:rPr>
              <a:t>META-2000</a:t>
            </a:r>
            <a:r>
              <a:rPr lang="zh-CN" altLang="en-US" sz="1815" b="1" dirty="0">
                <a:solidFill>
                  <a:srgbClr val="000000"/>
                </a:solidFill>
                <a:latin typeface="Arial" panose="020B0604020202020204" pitchFamily="34" charset="0"/>
                <a:ea typeface="微软雅黑" panose="020B0503020204020204" pitchFamily="34" charset="-122"/>
              </a:rPr>
              <a:t>（</a:t>
            </a:r>
            <a:r>
              <a:rPr lang="en-US" altLang="zh-CN" sz="1815" b="1" dirty="0">
                <a:solidFill>
                  <a:srgbClr val="000000"/>
                </a:solidFill>
                <a:latin typeface="Arial" panose="020B0604020202020204" pitchFamily="34" charset="0"/>
                <a:ea typeface="微软雅黑" panose="020B0503020204020204" pitchFamily="34" charset="-122"/>
              </a:rPr>
              <a:t>5G</a:t>
            </a:r>
            <a:r>
              <a:rPr lang="zh-CN" altLang="en-US" sz="1815" b="1" dirty="0">
                <a:solidFill>
                  <a:srgbClr val="000000"/>
                </a:solidFill>
                <a:latin typeface="Arial" panose="020B0604020202020204" pitchFamily="34" charset="0"/>
                <a:ea typeface="微软雅黑" panose="020B0503020204020204" pitchFamily="34" charset="-122"/>
              </a:rPr>
              <a:t>）</a:t>
            </a:r>
            <a:endParaRPr lang="en-US" altLang="zh-CN" sz="1815" b="1" dirty="0">
              <a:solidFill>
                <a:srgbClr val="000000"/>
              </a:solidFill>
              <a:latin typeface="Arial" panose="020B0604020202020204" pitchFamily="34" charset="0"/>
              <a:ea typeface="微软雅黑" panose="020B0503020204020204" pitchFamily="34" charset="-122"/>
            </a:endParaRPr>
          </a:p>
        </p:txBody>
      </p:sp>
      <p:sp>
        <p:nvSpPr>
          <p:cNvPr id="11" name="圆角矩形 10"/>
          <p:cNvSpPr/>
          <p:nvPr/>
        </p:nvSpPr>
        <p:spPr>
          <a:xfrm>
            <a:off x="4737734" y="2289355"/>
            <a:ext cx="2362679" cy="451711"/>
          </a:xfrm>
          <a:prstGeom prst="roundRect">
            <a:avLst>
              <a:gd name="adj" fmla="val 50000"/>
            </a:avLst>
          </a:prstGeom>
          <a:solidFill>
            <a:schemeClr val="accent6">
              <a:lumMod val="50000"/>
            </a:schemeClr>
          </a:solidFill>
          <a:ln w="25400" cap="flat" cmpd="sng" algn="ctr">
            <a:no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r>
              <a:rPr lang="en-US" altLang="zh-CN" sz="2175" b="1" dirty="0">
                <a:solidFill>
                  <a:srgbClr val="FFFFFF"/>
                </a:solidFill>
                <a:latin typeface="Arial" panose="020B0604020202020204" pitchFamily="34" charset="0"/>
                <a:ea typeface="微软雅黑" panose="020B0503020204020204" pitchFamily="34" charset="-122"/>
              </a:rPr>
              <a:t>2016Wh/2300W</a:t>
            </a:r>
            <a:endParaRPr lang="zh-CN" altLang="en-US" sz="1815" b="1" dirty="0">
              <a:solidFill>
                <a:srgbClr val="FFFFFF"/>
              </a:solidFill>
              <a:latin typeface="Arial" panose="020B0604020202020204" pitchFamily="34" charset="0"/>
              <a:ea typeface="微软雅黑" panose="020B0503020204020204" pitchFamily="34" charset="-122"/>
            </a:endParaRPr>
          </a:p>
        </p:txBody>
      </p:sp>
      <p:sp>
        <p:nvSpPr>
          <p:cNvPr id="15" name="圆角矩形 14"/>
          <p:cNvSpPr/>
          <p:nvPr/>
        </p:nvSpPr>
        <p:spPr>
          <a:xfrm>
            <a:off x="8173719" y="2289355"/>
            <a:ext cx="2362679" cy="451711"/>
          </a:xfrm>
          <a:prstGeom prst="roundRect">
            <a:avLst>
              <a:gd name="adj" fmla="val 50000"/>
            </a:avLst>
          </a:prstGeom>
          <a:solidFill>
            <a:schemeClr val="accent6">
              <a:lumMod val="50000"/>
            </a:schemeClr>
          </a:solidFill>
          <a:ln w="25400" cap="flat" cmpd="sng" algn="ctr">
            <a:no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r>
              <a:rPr lang="en-US" altLang="zh-CN" sz="2175" b="1" dirty="0">
                <a:solidFill>
                  <a:srgbClr val="FFFFFF"/>
                </a:solidFill>
                <a:latin typeface="Arial" panose="020B0604020202020204" pitchFamily="34" charset="0"/>
                <a:ea typeface="微软雅黑" panose="020B0503020204020204" pitchFamily="34" charset="-122"/>
              </a:rPr>
              <a:t>2016Wh/2300W</a:t>
            </a:r>
            <a:endParaRPr lang="zh-CN" altLang="en-US" sz="1815" b="1" dirty="0">
              <a:solidFill>
                <a:srgbClr val="FFFFFF"/>
              </a:solidFill>
              <a:latin typeface="Arial" panose="020B0604020202020204" pitchFamily="34" charset="0"/>
              <a:ea typeface="微软雅黑" panose="020B0503020204020204" pitchFamily="34" charset="-122"/>
            </a:endParaRPr>
          </a:p>
        </p:txBody>
      </p:sp>
      <p:sp>
        <p:nvSpPr>
          <p:cNvPr id="2" name="圆角矩形 1"/>
          <p:cNvSpPr/>
          <p:nvPr/>
        </p:nvSpPr>
        <p:spPr>
          <a:xfrm>
            <a:off x="251460" y="191135"/>
            <a:ext cx="4558665" cy="482600"/>
          </a:xfrm>
          <a:prstGeom prst="roundRect">
            <a:avLst>
              <a:gd name="adj" fmla="val 21683"/>
            </a:avLst>
          </a:prstGeom>
          <a:noFill/>
          <a:ln w="38100" cap="flat" cmpd="sng" algn="ctr">
            <a:solidFill>
              <a:schemeClr val="bg1">
                <a:lumMod val="65000"/>
              </a:schemeClr>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defTabSz="829310"/>
            <a:r>
              <a:rPr lang="en-US" altLang="zh-CN" sz="2535" b="1" dirty="0">
                <a:solidFill>
                  <a:srgbClr val="000000"/>
                </a:solidFill>
                <a:latin typeface="Arial" panose="020B0604020202020204" pitchFamily="34" charset="0"/>
                <a:ea typeface="微软雅黑" panose="020B0503020204020204" pitchFamily="34" charset="-122"/>
                <a:sym typeface="+mn-ea"/>
              </a:rPr>
              <a:t>4G/5G WiFi Power Station</a:t>
            </a:r>
            <a:endParaRPr lang="en-US" altLang="zh-CN" sz="2540" b="1" dirty="0">
              <a:solidFill>
                <a:srgbClr val="000000"/>
              </a:solidFill>
              <a:latin typeface="Arial" panose="020B0604020202020204" pitchFamily="34" charset="0"/>
              <a:ea typeface="微软雅黑" panose="020B0503020204020204" pitchFamily="34" charset="-122"/>
            </a:endParaRPr>
          </a:p>
        </p:txBody>
      </p:sp>
      <p:grpSp>
        <p:nvGrpSpPr>
          <p:cNvPr id="4" name="组合 3"/>
          <p:cNvGrpSpPr/>
          <p:nvPr/>
        </p:nvGrpSpPr>
        <p:grpSpPr>
          <a:xfrm rot="0">
            <a:off x="4353560" y="293370"/>
            <a:ext cx="351155" cy="380365"/>
            <a:chOff x="8422" y="770"/>
            <a:chExt cx="553" cy="599"/>
          </a:xfrm>
        </p:grpSpPr>
        <p:sp>
          <p:nvSpPr>
            <p:cNvPr id="7" name="椭圆 6"/>
            <p:cNvSpPr/>
            <p:nvPr/>
          </p:nvSpPr>
          <p:spPr>
            <a:xfrm>
              <a:off x="8422" y="770"/>
              <a:ext cx="411" cy="411"/>
            </a:xfrm>
            <a:prstGeom prst="ellipse">
              <a:avLst/>
            </a:prstGeom>
            <a:noFill/>
            <a:ln w="28575" cap="flat" cmpd="sng" algn="ctr">
              <a:solidFill>
                <a:schemeClr val="bg2"/>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000000"/>
                </a:solidFill>
                <a:latin typeface="微软雅黑" panose="020B0503020204020204" pitchFamily="34" charset="-122"/>
                <a:ea typeface="微软雅黑" panose="020B0503020204020204" pitchFamily="34" charset="-122"/>
              </a:endParaRPr>
            </a:p>
          </p:txBody>
        </p:sp>
        <p:cxnSp>
          <p:nvCxnSpPr>
            <p:cNvPr id="14" name="直接连接符 13"/>
            <p:cNvCxnSpPr/>
            <p:nvPr/>
          </p:nvCxnSpPr>
          <p:spPr bwMode="auto">
            <a:xfrm>
              <a:off x="8784" y="1149"/>
              <a:ext cx="191" cy="220"/>
            </a:xfrm>
            <a:prstGeom prst="line">
              <a:avLst/>
            </a:prstGeom>
            <a:ln w="19050" cap="flat" cmpd="sng" algn="ctr">
              <a:solidFill>
                <a:schemeClr val="bg2"/>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grpSp>
      <p:pic>
        <p:nvPicPr>
          <p:cNvPr id="24" name="图片 23" descr="META-2000右侧图(中性）-1800x1800px-2"/>
          <p:cNvPicPr>
            <a:picLocks noChangeAspect="1"/>
          </p:cNvPicPr>
          <p:nvPr/>
        </p:nvPicPr>
        <p:blipFill>
          <a:blip r:embed="rId2"/>
          <a:stretch>
            <a:fillRect/>
          </a:stretch>
        </p:blipFill>
        <p:spPr>
          <a:xfrm>
            <a:off x="4810125" y="2960370"/>
            <a:ext cx="2139315" cy="1993265"/>
          </a:xfrm>
          <a:prstGeom prst="rect">
            <a:avLst/>
          </a:prstGeom>
        </p:spPr>
      </p:pic>
      <p:pic>
        <p:nvPicPr>
          <p:cNvPr id="25" name="图片 24" descr="META-2000右侧图(中性）-1800x1800px-3"/>
          <p:cNvPicPr>
            <a:picLocks noChangeAspect="1"/>
          </p:cNvPicPr>
          <p:nvPr/>
        </p:nvPicPr>
        <p:blipFill>
          <a:blip r:embed="rId3"/>
          <a:stretch>
            <a:fillRect/>
          </a:stretch>
        </p:blipFill>
        <p:spPr>
          <a:xfrm>
            <a:off x="1534795" y="3401695"/>
            <a:ext cx="2128520" cy="1490980"/>
          </a:xfrm>
          <a:prstGeom prst="rect">
            <a:avLst/>
          </a:prstGeom>
        </p:spPr>
      </p:pic>
      <p:pic>
        <p:nvPicPr>
          <p:cNvPr id="26" name="图片 25" descr="META-2000右侧图(中性）-1800x1800px-2"/>
          <p:cNvPicPr>
            <a:picLocks noChangeAspect="1"/>
          </p:cNvPicPr>
          <p:nvPr/>
        </p:nvPicPr>
        <p:blipFill>
          <a:blip r:embed="rId2"/>
          <a:stretch>
            <a:fillRect/>
          </a:stretch>
        </p:blipFill>
        <p:spPr>
          <a:xfrm>
            <a:off x="8256270" y="2924810"/>
            <a:ext cx="2139315" cy="199326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图片 7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4313"/>
            <a:ext cx="12192000" cy="6858000"/>
          </a:xfrm>
          <a:prstGeom prst="rect">
            <a:avLst/>
          </a:prstGeom>
        </p:spPr>
      </p:pic>
      <p:grpSp>
        <p:nvGrpSpPr>
          <p:cNvPr id="14" name="组合 13"/>
          <p:cNvGrpSpPr/>
          <p:nvPr/>
        </p:nvGrpSpPr>
        <p:grpSpPr>
          <a:xfrm>
            <a:off x="7212760" y="5324459"/>
            <a:ext cx="1256704" cy="365125"/>
            <a:chOff x="1270578" y="5848558"/>
            <a:chExt cx="1385284" cy="402482"/>
          </a:xfrm>
        </p:grpSpPr>
        <p:sp>
          <p:nvSpPr>
            <p:cNvPr id="18" name="文本框 17"/>
            <p:cNvSpPr txBox="1"/>
            <p:nvPr/>
          </p:nvSpPr>
          <p:spPr>
            <a:xfrm>
              <a:off x="1443514" y="5848558"/>
              <a:ext cx="1212348" cy="402482"/>
            </a:xfrm>
            <a:prstGeom prst="rect">
              <a:avLst/>
            </a:prstGeom>
            <a:noFill/>
          </p:spPr>
          <p:txBody>
            <a:bodyPr wrap="none" rtlCol="0">
              <a:spAutoFit/>
            </a:bodyPr>
            <a:p>
              <a:pPr algn="l" defTabSz="902970"/>
              <a:r>
                <a:rPr lang="en-US" altLang="zh-CN" sz="1775" b="1" dirty="0">
                  <a:solidFill>
                    <a:srgbClr val="000000"/>
                  </a:solidFill>
                  <a:latin typeface="微软雅黑" panose="020B0503020204020204" pitchFamily="34" charset="-122"/>
                  <a:ea typeface="微软雅黑" panose="020B0503020204020204" pitchFamily="34" charset="-122"/>
                  <a:sym typeface="+mn-ea"/>
                </a:rPr>
                <a:t>Security</a:t>
              </a:r>
              <a:endParaRPr lang="en-US" altLang="zh-CN" sz="1780" b="1" dirty="0">
                <a:solidFill>
                  <a:srgbClr val="000000"/>
                </a:solidFill>
                <a:latin typeface="微软雅黑" panose="020B0503020204020204" pitchFamily="34" charset="-122"/>
                <a:ea typeface="微软雅黑" panose="020B0503020204020204" pitchFamily="34" charset="-122"/>
              </a:endParaRPr>
            </a:p>
          </p:txBody>
        </p:sp>
        <p:cxnSp>
          <p:nvCxnSpPr>
            <p:cNvPr id="25" name="直接连接符 24"/>
            <p:cNvCxnSpPr/>
            <p:nvPr/>
          </p:nvCxnSpPr>
          <p:spPr bwMode="auto">
            <a:xfrm flipV="1">
              <a:off x="1270578" y="5877452"/>
              <a:ext cx="0" cy="360000"/>
            </a:xfrm>
            <a:prstGeom prst="line">
              <a:avLst/>
            </a:prstGeom>
            <a:ln>
              <a:solidFill>
                <a:schemeClr val="accent6">
                  <a:lumMod val="50000"/>
                </a:schemeClr>
              </a:solidFill>
            </a:ln>
          </p:spPr>
          <p:style>
            <a:lnRef idx="3">
              <a:schemeClr val="accent2"/>
            </a:lnRef>
            <a:fillRef idx="0">
              <a:schemeClr val="accent2"/>
            </a:fillRef>
            <a:effectRef idx="2">
              <a:schemeClr val="accent2"/>
            </a:effectRef>
            <a:fontRef idx="minor">
              <a:schemeClr val="tx1"/>
            </a:fontRef>
          </p:style>
        </p:cxnSp>
      </p:grpSp>
      <p:grpSp>
        <p:nvGrpSpPr>
          <p:cNvPr id="26" name="组合 25"/>
          <p:cNvGrpSpPr/>
          <p:nvPr/>
        </p:nvGrpSpPr>
        <p:grpSpPr>
          <a:xfrm>
            <a:off x="5120316" y="5324459"/>
            <a:ext cx="1390055" cy="365125"/>
            <a:chOff x="1270578" y="5848558"/>
            <a:chExt cx="1532278" cy="402482"/>
          </a:xfrm>
        </p:grpSpPr>
        <p:sp>
          <p:nvSpPr>
            <p:cNvPr id="27" name="文本框 26"/>
            <p:cNvSpPr txBox="1"/>
            <p:nvPr/>
          </p:nvSpPr>
          <p:spPr>
            <a:xfrm>
              <a:off x="1443514" y="5848558"/>
              <a:ext cx="1359342" cy="402482"/>
            </a:xfrm>
            <a:prstGeom prst="rect">
              <a:avLst/>
            </a:prstGeom>
            <a:noFill/>
          </p:spPr>
          <p:txBody>
            <a:bodyPr wrap="none" rtlCol="0">
              <a:spAutoFit/>
            </a:bodyPr>
            <a:p>
              <a:pPr algn="l" defTabSz="902970"/>
              <a:r>
                <a:rPr lang="en-US" altLang="zh-CN" sz="1775" b="1" dirty="0">
                  <a:solidFill>
                    <a:srgbClr val="000000"/>
                  </a:solidFill>
                  <a:latin typeface="微软雅黑" panose="020B0503020204020204" pitchFamily="34" charset="-122"/>
                  <a:ea typeface="微软雅黑" panose="020B0503020204020204" pitchFamily="34" charset="-122"/>
                  <a:sym typeface="+mn-ea"/>
                </a:rPr>
                <a:t>Long Life</a:t>
              </a:r>
              <a:endParaRPr lang="en-US" altLang="zh-CN" sz="1780" b="1" dirty="0">
                <a:solidFill>
                  <a:srgbClr val="000000"/>
                </a:solidFill>
                <a:latin typeface="微软雅黑" panose="020B0503020204020204" pitchFamily="34" charset="-122"/>
                <a:ea typeface="微软雅黑" panose="020B0503020204020204" pitchFamily="34" charset="-122"/>
              </a:endParaRPr>
            </a:p>
          </p:txBody>
        </p:sp>
        <p:cxnSp>
          <p:nvCxnSpPr>
            <p:cNvPr id="30" name="直接连接符 29"/>
            <p:cNvCxnSpPr/>
            <p:nvPr/>
          </p:nvCxnSpPr>
          <p:spPr bwMode="auto">
            <a:xfrm flipV="1">
              <a:off x="1270578" y="5877452"/>
              <a:ext cx="0" cy="360000"/>
            </a:xfrm>
            <a:prstGeom prst="line">
              <a:avLst/>
            </a:prstGeom>
            <a:ln>
              <a:solidFill>
                <a:schemeClr val="accent6">
                  <a:lumMod val="50000"/>
                </a:schemeClr>
              </a:solidFill>
            </a:ln>
          </p:spPr>
          <p:style>
            <a:lnRef idx="3">
              <a:schemeClr val="accent2"/>
            </a:lnRef>
            <a:fillRef idx="0">
              <a:schemeClr val="accent2"/>
            </a:fillRef>
            <a:effectRef idx="2">
              <a:schemeClr val="accent2"/>
            </a:effectRef>
            <a:fontRef idx="minor">
              <a:schemeClr val="tx1"/>
            </a:fontRef>
          </p:style>
        </p:cxnSp>
      </p:grpSp>
      <p:grpSp>
        <p:nvGrpSpPr>
          <p:cNvPr id="31" name="组合 30"/>
          <p:cNvGrpSpPr/>
          <p:nvPr/>
        </p:nvGrpSpPr>
        <p:grpSpPr>
          <a:xfrm>
            <a:off x="3146618" y="5324459"/>
            <a:ext cx="1663740" cy="365125"/>
            <a:chOff x="1270578" y="5848558"/>
            <a:chExt cx="1833965" cy="402482"/>
          </a:xfrm>
        </p:grpSpPr>
        <p:sp>
          <p:nvSpPr>
            <p:cNvPr id="32" name="文本框 31"/>
            <p:cNvSpPr txBox="1"/>
            <p:nvPr/>
          </p:nvSpPr>
          <p:spPr>
            <a:xfrm>
              <a:off x="1443514" y="5848558"/>
              <a:ext cx="1661029" cy="402482"/>
            </a:xfrm>
            <a:prstGeom prst="rect">
              <a:avLst/>
            </a:prstGeom>
            <a:noFill/>
          </p:spPr>
          <p:txBody>
            <a:bodyPr wrap="none" rtlCol="0">
              <a:spAutoFit/>
            </a:bodyPr>
            <a:p>
              <a:pPr algn="l" defTabSz="902970"/>
              <a:r>
                <a:rPr lang="en-US" altLang="zh-CN" sz="1775" b="1" dirty="0">
                  <a:solidFill>
                    <a:srgbClr val="000000"/>
                  </a:solidFill>
                  <a:latin typeface="微软雅黑" panose="020B0503020204020204" pitchFamily="34" charset="-122"/>
                  <a:ea typeface="微软雅黑" panose="020B0503020204020204" pitchFamily="34" charset="-122"/>
                  <a:sym typeface="+mn-ea"/>
                </a:rPr>
                <a:t>High Power</a:t>
              </a:r>
              <a:endParaRPr lang="en-US" altLang="zh-CN" sz="1780" b="1" dirty="0">
                <a:solidFill>
                  <a:srgbClr val="000000"/>
                </a:solidFill>
                <a:latin typeface="微软雅黑" panose="020B0503020204020204" pitchFamily="34" charset="-122"/>
                <a:ea typeface="微软雅黑" panose="020B0503020204020204" pitchFamily="34" charset="-122"/>
              </a:endParaRPr>
            </a:p>
          </p:txBody>
        </p:sp>
        <p:cxnSp>
          <p:nvCxnSpPr>
            <p:cNvPr id="33" name="直接连接符 32"/>
            <p:cNvCxnSpPr/>
            <p:nvPr/>
          </p:nvCxnSpPr>
          <p:spPr bwMode="auto">
            <a:xfrm flipV="1">
              <a:off x="1270578" y="5877452"/>
              <a:ext cx="0" cy="360000"/>
            </a:xfrm>
            <a:prstGeom prst="line">
              <a:avLst/>
            </a:prstGeom>
            <a:ln>
              <a:solidFill>
                <a:schemeClr val="accent6">
                  <a:lumMod val="50000"/>
                </a:schemeClr>
              </a:solidFill>
            </a:ln>
          </p:spPr>
          <p:style>
            <a:lnRef idx="3">
              <a:schemeClr val="accent2"/>
            </a:lnRef>
            <a:fillRef idx="0">
              <a:schemeClr val="accent2"/>
            </a:fillRef>
            <a:effectRef idx="2">
              <a:schemeClr val="accent2"/>
            </a:effectRef>
            <a:fontRef idx="minor">
              <a:schemeClr val="tx1"/>
            </a:fontRef>
          </p:style>
        </p:cxnSp>
      </p:grpSp>
      <p:grpSp>
        <p:nvGrpSpPr>
          <p:cNvPr id="34" name="组合 33"/>
          <p:cNvGrpSpPr/>
          <p:nvPr/>
        </p:nvGrpSpPr>
        <p:grpSpPr>
          <a:xfrm>
            <a:off x="9400452" y="5324459"/>
            <a:ext cx="2418119" cy="638810"/>
            <a:chOff x="1270578" y="5848558"/>
            <a:chExt cx="2665528" cy="704169"/>
          </a:xfrm>
        </p:grpSpPr>
        <p:sp>
          <p:nvSpPr>
            <p:cNvPr id="35" name="文本框 34"/>
            <p:cNvSpPr txBox="1"/>
            <p:nvPr/>
          </p:nvSpPr>
          <p:spPr>
            <a:xfrm>
              <a:off x="1443514" y="5848558"/>
              <a:ext cx="2492592" cy="704169"/>
            </a:xfrm>
            <a:prstGeom prst="rect">
              <a:avLst/>
            </a:prstGeom>
            <a:noFill/>
          </p:spPr>
          <p:txBody>
            <a:bodyPr wrap="none" rtlCol="0">
              <a:spAutoFit/>
            </a:bodyPr>
            <a:p>
              <a:pPr algn="l" defTabSz="902970"/>
              <a:r>
                <a:rPr lang="en-US" altLang="zh-CN" sz="1775" b="1" dirty="0">
                  <a:solidFill>
                    <a:srgbClr val="000000"/>
                  </a:solidFill>
                  <a:latin typeface="微软雅黑" panose="020B0503020204020204" pitchFamily="34" charset="-122"/>
                  <a:ea typeface="微软雅黑" panose="020B0503020204020204" pitchFamily="34" charset="-122"/>
                  <a:sym typeface="+mn-ea"/>
                </a:rPr>
                <a:t>Wide Applications</a:t>
              </a:r>
              <a:endParaRPr lang="en-US" altLang="zh-CN" sz="1775" b="1" dirty="0">
                <a:solidFill>
                  <a:srgbClr val="000000"/>
                </a:solidFill>
                <a:latin typeface="微软雅黑" panose="020B0503020204020204" pitchFamily="34" charset="-122"/>
                <a:ea typeface="微软雅黑" panose="020B0503020204020204" pitchFamily="34" charset="-122"/>
              </a:endParaRPr>
            </a:p>
            <a:p>
              <a:pPr defTabSz="902970"/>
              <a:endParaRPr lang="en-US" altLang="zh-CN" sz="1780" b="1" dirty="0">
                <a:solidFill>
                  <a:srgbClr val="000000"/>
                </a:solidFill>
                <a:latin typeface="微软雅黑" panose="020B0503020204020204" pitchFamily="34" charset="-122"/>
                <a:ea typeface="微软雅黑" panose="020B0503020204020204" pitchFamily="34" charset="-122"/>
              </a:endParaRPr>
            </a:p>
          </p:txBody>
        </p:sp>
        <p:cxnSp>
          <p:nvCxnSpPr>
            <p:cNvPr id="36" name="直接连接符 35"/>
            <p:cNvCxnSpPr/>
            <p:nvPr/>
          </p:nvCxnSpPr>
          <p:spPr bwMode="auto">
            <a:xfrm flipV="1">
              <a:off x="1270578" y="5877452"/>
              <a:ext cx="0" cy="360000"/>
            </a:xfrm>
            <a:prstGeom prst="line">
              <a:avLst/>
            </a:prstGeom>
            <a:ln>
              <a:solidFill>
                <a:schemeClr val="accent6">
                  <a:lumMod val="50000"/>
                </a:schemeClr>
              </a:solidFill>
            </a:ln>
          </p:spPr>
          <p:style>
            <a:lnRef idx="3">
              <a:schemeClr val="accent2"/>
            </a:lnRef>
            <a:fillRef idx="0">
              <a:schemeClr val="accent2"/>
            </a:fillRef>
            <a:effectRef idx="2">
              <a:schemeClr val="accent2"/>
            </a:effectRef>
            <a:fontRef idx="minor">
              <a:schemeClr val="tx1"/>
            </a:fontRef>
          </p:style>
        </p:cxnSp>
      </p:grpSp>
      <p:grpSp>
        <p:nvGrpSpPr>
          <p:cNvPr id="37" name="组合 36"/>
          <p:cNvGrpSpPr/>
          <p:nvPr/>
        </p:nvGrpSpPr>
        <p:grpSpPr>
          <a:xfrm>
            <a:off x="5403830" y="5778791"/>
            <a:ext cx="783805" cy="783805"/>
            <a:chOff x="5617348" y="3510958"/>
            <a:chExt cx="864000" cy="864000"/>
          </a:xfrm>
        </p:grpSpPr>
        <p:grpSp>
          <p:nvGrpSpPr>
            <p:cNvPr id="38" name="组合 37"/>
            <p:cNvGrpSpPr/>
            <p:nvPr/>
          </p:nvGrpSpPr>
          <p:grpSpPr>
            <a:xfrm>
              <a:off x="5771527" y="3616262"/>
              <a:ext cx="563728" cy="537233"/>
              <a:chOff x="7710708" y="4240310"/>
              <a:chExt cx="1869181" cy="1692139"/>
            </a:xfrm>
          </p:grpSpPr>
          <p:sp>
            <p:nvSpPr>
              <p:cNvPr id="39" name="剪去同侧角的矩形 38"/>
              <p:cNvSpPr/>
              <p:nvPr/>
            </p:nvSpPr>
            <p:spPr>
              <a:xfrm>
                <a:off x="7710708" y="4842407"/>
                <a:ext cx="1869181" cy="1090042"/>
              </a:xfrm>
              <a:prstGeom prst="snip2SameRect">
                <a:avLst>
                  <a:gd name="adj1" fmla="val 1902"/>
                  <a:gd name="adj2" fmla="val 0"/>
                </a:avLst>
              </a:prstGeom>
              <a:noFill/>
              <a:ln w="76200" cap="flat" cmpd="sng" algn="ctr">
                <a:solidFill>
                  <a:srgbClr val="7F7F7F"/>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sp>
            <p:nvSpPr>
              <p:cNvPr id="40" name="矩形 39"/>
              <p:cNvSpPr/>
              <p:nvPr/>
            </p:nvSpPr>
            <p:spPr>
              <a:xfrm>
                <a:off x="7917366" y="4657893"/>
                <a:ext cx="418531" cy="144000"/>
              </a:xfrm>
              <a:prstGeom prst="rect">
                <a:avLst/>
              </a:prstGeom>
              <a:solidFill>
                <a:srgbClr val="7F7F7F"/>
              </a:solidFill>
              <a:ln w="25400" cap="flat" cmpd="sng" algn="ctr">
                <a:solidFill>
                  <a:srgbClr val="7F7F7F"/>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sp>
            <p:nvSpPr>
              <p:cNvPr id="41" name="矩形 40"/>
              <p:cNvSpPr/>
              <p:nvPr/>
            </p:nvSpPr>
            <p:spPr>
              <a:xfrm>
                <a:off x="8975440" y="4673061"/>
                <a:ext cx="418531" cy="144000"/>
              </a:xfrm>
              <a:prstGeom prst="rect">
                <a:avLst/>
              </a:prstGeom>
              <a:solidFill>
                <a:srgbClr val="7F7F7F"/>
              </a:solidFill>
              <a:ln w="25400" cap="flat" cmpd="sng" algn="ctr">
                <a:solidFill>
                  <a:srgbClr val="7F7F7F"/>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sp>
            <p:nvSpPr>
              <p:cNvPr id="42" name="加号 41"/>
              <p:cNvSpPr/>
              <p:nvPr/>
            </p:nvSpPr>
            <p:spPr>
              <a:xfrm>
                <a:off x="8863366" y="5136409"/>
                <a:ext cx="573682" cy="546410"/>
              </a:xfrm>
              <a:prstGeom prst="mathPlus">
                <a:avLst/>
              </a:prstGeom>
              <a:solidFill>
                <a:srgbClr val="7F7F7F"/>
              </a:solidFill>
              <a:ln w="25400" cap="flat" cmpd="sng" algn="ctr">
                <a:solidFill>
                  <a:srgbClr val="7F7F7F"/>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sp>
            <p:nvSpPr>
              <p:cNvPr id="43" name="减号 42"/>
              <p:cNvSpPr/>
              <p:nvPr/>
            </p:nvSpPr>
            <p:spPr>
              <a:xfrm>
                <a:off x="7912151" y="5136409"/>
                <a:ext cx="568712" cy="568712"/>
              </a:xfrm>
              <a:prstGeom prst="mathMinus">
                <a:avLst/>
              </a:prstGeom>
              <a:solidFill>
                <a:srgbClr val="7F7F7F"/>
              </a:solidFill>
              <a:ln w="25400" cap="flat" cmpd="sng" algn="ctr">
                <a:solidFill>
                  <a:srgbClr val="7F7F7F"/>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cxnSp>
            <p:nvCxnSpPr>
              <p:cNvPr id="44" name="直接连接符 43"/>
              <p:cNvCxnSpPr/>
              <p:nvPr/>
            </p:nvCxnSpPr>
            <p:spPr bwMode="auto">
              <a:xfrm>
                <a:off x="7883913" y="4537840"/>
                <a:ext cx="451984" cy="0"/>
              </a:xfrm>
              <a:prstGeom prst="line">
                <a:avLst/>
              </a:prstGeom>
              <a:ln w="19050" cap="flat" cmpd="sng" algn="ctr">
                <a:solidFill>
                  <a:srgbClr val="7F7F7F"/>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cxnSp>
            <p:nvCxnSpPr>
              <p:cNvPr id="45" name="直接连接符 44"/>
              <p:cNvCxnSpPr/>
              <p:nvPr/>
            </p:nvCxnSpPr>
            <p:spPr bwMode="auto">
              <a:xfrm>
                <a:off x="8924215" y="4537840"/>
                <a:ext cx="451984" cy="0"/>
              </a:xfrm>
              <a:prstGeom prst="line">
                <a:avLst/>
              </a:prstGeom>
              <a:ln w="19050" cap="flat" cmpd="sng" algn="ctr">
                <a:solidFill>
                  <a:srgbClr val="7F7F7F"/>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grpSp>
            <p:nvGrpSpPr>
              <p:cNvPr id="46" name="组合 45"/>
              <p:cNvGrpSpPr/>
              <p:nvPr/>
            </p:nvGrpSpPr>
            <p:grpSpPr>
              <a:xfrm>
                <a:off x="8515843" y="4240310"/>
                <a:ext cx="279650" cy="504751"/>
                <a:chOff x="2683935" y="4414256"/>
                <a:chExt cx="417457" cy="714268"/>
              </a:xfrm>
            </p:grpSpPr>
            <p:sp>
              <p:nvSpPr>
                <p:cNvPr id="47" name="等腰三角形 46"/>
                <p:cNvSpPr/>
                <p:nvPr/>
              </p:nvSpPr>
              <p:spPr>
                <a:xfrm rot="1849077">
                  <a:off x="2830135" y="4414256"/>
                  <a:ext cx="107621" cy="404764"/>
                </a:xfrm>
                <a:prstGeom prst="triangle">
                  <a:avLst/>
                </a:prstGeom>
                <a:solidFill>
                  <a:schemeClr val="bg1">
                    <a:lumMod val="50000"/>
                  </a:schemeClr>
                </a:solidFill>
                <a:ln w="3175" cap="flat" cmpd="sng" algn="ctr">
                  <a:solidFill>
                    <a:srgbClr val="7F7F7F"/>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sp>
              <p:nvSpPr>
                <p:cNvPr id="50" name="流程图: 数据 49"/>
                <p:cNvSpPr/>
                <p:nvPr/>
              </p:nvSpPr>
              <p:spPr>
                <a:xfrm>
                  <a:off x="2683935" y="4726879"/>
                  <a:ext cx="417457" cy="91290"/>
                </a:xfrm>
                <a:prstGeom prst="flowChartInputOutput">
                  <a:avLst/>
                </a:prstGeom>
                <a:solidFill>
                  <a:schemeClr val="bg1">
                    <a:lumMod val="50000"/>
                  </a:schemeClr>
                </a:solidFill>
                <a:ln w="3175" cap="flat" cmpd="sng" algn="ctr">
                  <a:solidFill>
                    <a:srgbClr val="7F7F7F"/>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sp>
              <p:nvSpPr>
                <p:cNvPr id="51" name="直角三角形 50"/>
                <p:cNvSpPr/>
                <p:nvPr/>
              </p:nvSpPr>
              <p:spPr>
                <a:xfrm rot="6973467">
                  <a:off x="2740903" y="4912909"/>
                  <a:ext cx="365318" cy="65911"/>
                </a:xfrm>
                <a:prstGeom prst="rtTriangle">
                  <a:avLst/>
                </a:prstGeom>
                <a:solidFill>
                  <a:schemeClr val="bg1">
                    <a:lumMod val="50000"/>
                  </a:schemeClr>
                </a:solidFill>
                <a:ln w="3175" cap="flat" cmpd="sng" algn="ctr">
                  <a:solidFill>
                    <a:srgbClr val="7F7F7F"/>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grpSp>
        </p:grpSp>
        <p:sp>
          <p:nvSpPr>
            <p:cNvPr id="52" name="椭圆 51"/>
            <p:cNvSpPr/>
            <p:nvPr/>
          </p:nvSpPr>
          <p:spPr>
            <a:xfrm>
              <a:off x="5617348" y="3510958"/>
              <a:ext cx="864000" cy="864000"/>
            </a:xfrm>
            <a:prstGeom prst="ellipse">
              <a:avLst/>
            </a:prstGeom>
            <a:noFill/>
            <a:ln w="19050" cap="flat" cmpd="sng" algn="ctr">
              <a:solidFill>
                <a:srgbClr val="7F7F7F"/>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grpSp>
      <p:grpSp>
        <p:nvGrpSpPr>
          <p:cNvPr id="53" name="组合 52"/>
          <p:cNvGrpSpPr/>
          <p:nvPr/>
        </p:nvGrpSpPr>
        <p:grpSpPr>
          <a:xfrm>
            <a:off x="7549171" y="5767269"/>
            <a:ext cx="783805" cy="783805"/>
            <a:chOff x="9644256" y="4580700"/>
            <a:chExt cx="756000" cy="756000"/>
          </a:xfrm>
        </p:grpSpPr>
        <p:grpSp>
          <p:nvGrpSpPr>
            <p:cNvPr id="54" name="组合 53"/>
            <p:cNvGrpSpPr/>
            <p:nvPr/>
          </p:nvGrpSpPr>
          <p:grpSpPr>
            <a:xfrm>
              <a:off x="9773727" y="4709937"/>
              <a:ext cx="497061" cy="532506"/>
              <a:chOff x="1900311" y="2767919"/>
              <a:chExt cx="365201" cy="434609"/>
            </a:xfrm>
            <a:solidFill>
              <a:srgbClr val="FB5705"/>
            </a:solidFill>
          </p:grpSpPr>
          <p:sp>
            <p:nvSpPr>
              <p:cNvPr id="55" name="Freeform 54"/>
              <p:cNvSpPr>
                <a:spLocks noEditPoints="1"/>
              </p:cNvSpPr>
              <p:nvPr/>
            </p:nvSpPr>
            <p:spPr bwMode="auto">
              <a:xfrm>
                <a:off x="1900311" y="2767919"/>
                <a:ext cx="365201" cy="434609"/>
              </a:xfrm>
              <a:custGeom>
                <a:avLst/>
                <a:gdLst/>
                <a:ahLst/>
                <a:cxnLst>
                  <a:cxn ang="0">
                    <a:pos x="180" y="34"/>
                  </a:cxn>
                  <a:cxn ang="0">
                    <a:pos x="180" y="34"/>
                  </a:cxn>
                  <a:cxn ang="0">
                    <a:pos x="90" y="0"/>
                  </a:cxn>
                  <a:cxn ang="0">
                    <a:pos x="0" y="34"/>
                  </a:cxn>
                  <a:cxn ang="0">
                    <a:pos x="0" y="34"/>
                  </a:cxn>
                  <a:cxn ang="0">
                    <a:pos x="0" y="54"/>
                  </a:cxn>
                  <a:cxn ang="0">
                    <a:pos x="0" y="82"/>
                  </a:cxn>
                  <a:cxn ang="0">
                    <a:pos x="4" y="110"/>
                  </a:cxn>
                  <a:cxn ang="0">
                    <a:pos x="8" y="122"/>
                  </a:cxn>
                  <a:cxn ang="0">
                    <a:pos x="12" y="134"/>
                  </a:cxn>
                  <a:cxn ang="0">
                    <a:pos x="12" y="134"/>
                  </a:cxn>
                  <a:cxn ang="0">
                    <a:pos x="24" y="156"/>
                  </a:cxn>
                  <a:cxn ang="0">
                    <a:pos x="32" y="168"/>
                  </a:cxn>
                  <a:cxn ang="0">
                    <a:pos x="42" y="178"/>
                  </a:cxn>
                  <a:cxn ang="0">
                    <a:pos x="52" y="186"/>
                  </a:cxn>
                  <a:cxn ang="0">
                    <a:pos x="62" y="194"/>
                  </a:cxn>
                  <a:cxn ang="0">
                    <a:pos x="76" y="202"/>
                  </a:cxn>
                  <a:cxn ang="0">
                    <a:pos x="90" y="208"/>
                  </a:cxn>
                  <a:cxn ang="0">
                    <a:pos x="90" y="208"/>
                  </a:cxn>
                  <a:cxn ang="0">
                    <a:pos x="104" y="202"/>
                  </a:cxn>
                  <a:cxn ang="0">
                    <a:pos x="116" y="194"/>
                  </a:cxn>
                  <a:cxn ang="0">
                    <a:pos x="128" y="186"/>
                  </a:cxn>
                  <a:cxn ang="0">
                    <a:pos x="138" y="178"/>
                  </a:cxn>
                  <a:cxn ang="0">
                    <a:pos x="146" y="168"/>
                  </a:cxn>
                  <a:cxn ang="0">
                    <a:pos x="154" y="156"/>
                  </a:cxn>
                  <a:cxn ang="0">
                    <a:pos x="166" y="134"/>
                  </a:cxn>
                  <a:cxn ang="0">
                    <a:pos x="166" y="134"/>
                  </a:cxn>
                  <a:cxn ang="0">
                    <a:pos x="170" y="122"/>
                  </a:cxn>
                  <a:cxn ang="0">
                    <a:pos x="174" y="110"/>
                  </a:cxn>
                  <a:cxn ang="0">
                    <a:pos x="178" y="82"/>
                  </a:cxn>
                  <a:cxn ang="0">
                    <a:pos x="180" y="54"/>
                  </a:cxn>
                  <a:cxn ang="0">
                    <a:pos x="180" y="34"/>
                  </a:cxn>
                  <a:cxn ang="0">
                    <a:pos x="180" y="34"/>
                  </a:cxn>
                  <a:cxn ang="0">
                    <a:pos x="160" y="48"/>
                  </a:cxn>
                  <a:cxn ang="0">
                    <a:pos x="160" y="48"/>
                  </a:cxn>
                  <a:cxn ang="0">
                    <a:pos x="158" y="88"/>
                  </a:cxn>
                  <a:cxn ang="0">
                    <a:pos x="154" y="110"/>
                  </a:cxn>
                  <a:cxn ang="0">
                    <a:pos x="150" y="126"/>
                  </a:cxn>
                  <a:cxn ang="0">
                    <a:pos x="150" y="126"/>
                  </a:cxn>
                  <a:cxn ang="0">
                    <a:pos x="138" y="146"/>
                  </a:cxn>
                  <a:cxn ang="0">
                    <a:pos x="126" y="162"/>
                  </a:cxn>
                  <a:cxn ang="0">
                    <a:pos x="108" y="178"/>
                  </a:cxn>
                  <a:cxn ang="0">
                    <a:pos x="100" y="184"/>
                  </a:cxn>
                  <a:cxn ang="0">
                    <a:pos x="90" y="188"/>
                  </a:cxn>
                  <a:cxn ang="0">
                    <a:pos x="90" y="188"/>
                  </a:cxn>
                  <a:cxn ang="0">
                    <a:pos x="80" y="184"/>
                  </a:cxn>
                  <a:cxn ang="0">
                    <a:pos x="70" y="178"/>
                  </a:cxn>
                  <a:cxn ang="0">
                    <a:pos x="54" y="162"/>
                  </a:cxn>
                  <a:cxn ang="0">
                    <a:pos x="40" y="146"/>
                  </a:cxn>
                  <a:cxn ang="0">
                    <a:pos x="30" y="126"/>
                  </a:cxn>
                  <a:cxn ang="0">
                    <a:pos x="30" y="126"/>
                  </a:cxn>
                  <a:cxn ang="0">
                    <a:pos x="24" y="110"/>
                  </a:cxn>
                  <a:cxn ang="0">
                    <a:pos x="20" y="88"/>
                  </a:cxn>
                  <a:cxn ang="0">
                    <a:pos x="18" y="48"/>
                  </a:cxn>
                  <a:cxn ang="0">
                    <a:pos x="90" y="20"/>
                  </a:cxn>
                  <a:cxn ang="0">
                    <a:pos x="162" y="48"/>
                  </a:cxn>
                  <a:cxn ang="0">
                    <a:pos x="160" y="48"/>
                  </a:cxn>
                </a:cxnLst>
                <a:rect l="0" t="0" r="r" b="b"/>
                <a:pathLst>
                  <a:path w="180" h="208">
                    <a:moveTo>
                      <a:pt x="180" y="34"/>
                    </a:moveTo>
                    <a:lnTo>
                      <a:pt x="180" y="34"/>
                    </a:lnTo>
                    <a:lnTo>
                      <a:pt x="90" y="0"/>
                    </a:lnTo>
                    <a:lnTo>
                      <a:pt x="0" y="34"/>
                    </a:lnTo>
                    <a:lnTo>
                      <a:pt x="0" y="34"/>
                    </a:lnTo>
                    <a:lnTo>
                      <a:pt x="0" y="54"/>
                    </a:lnTo>
                    <a:lnTo>
                      <a:pt x="0" y="82"/>
                    </a:lnTo>
                    <a:lnTo>
                      <a:pt x="4" y="110"/>
                    </a:lnTo>
                    <a:lnTo>
                      <a:pt x="8" y="122"/>
                    </a:lnTo>
                    <a:lnTo>
                      <a:pt x="12" y="134"/>
                    </a:lnTo>
                    <a:lnTo>
                      <a:pt x="12" y="134"/>
                    </a:lnTo>
                    <a:lnTo>
                      <a:pt x="24" y="156"/>
                    </a:lnTo>
                    <a:lnTo>
                      <a:pt x="32" y="168"/>
                    </a:lnTo>
                    <a:lnTo>
                      <a:pt x="42" y="178"/>
                    </a:lnTo>
                    <a:lnTo>
                      <a:pt x="52" y="186"/>
                    </a:lnTo>
                    <a:lnTo>
                      <a:pt x="62" y="194"/>
                    </a:lnTo>
                    <a:lnTo>
                      <a:pt x="76" y="202"/>
                    </a:lnTo>
                    <a:lnTo>
                      <a:pt x="90" y="208"/>
                    </a:lnTo>
                    <a:lnTo>
                      <a:pt x="90" y="208"/>
                    </a:lnTo>
                    <a:lnTo>
                      <a:pt x="104" y="202"/>
                    </a:lnTo>
                    <a:lnTo>
                      <a:pt x="116" y="194"/>
                    </a:lnTo>
                    <a:lnTo>
                      <a:pt x="128" y="186"/>
                    </a:lnTo>
                    <a:lnTo>
                      <a:pt x="138" y="178"/>
                    </a:lnTo>
                    <a:lnTo>
                      <a:pt x="146" y="168"/>
                    </a:lnTo>
                    <a:lnTo>
                      <a:pt x="154" y="156"/>
                    </a:lnTo>
                    <a:lnTo>
                      <a:pt x="166" y="134"/>
                    </a:lnTo>
                    <a:lnTo>
                      <a:pt x="166" y="134"/>
                    </a:lnTo>
                    <a:lnTo>
                      <a:pt x="170" y="122"/>
                    </a:lnTo>
                    <a:lnTo>
                      <a:pt x="174" y="110"/>
                    </a:lnTo>
                    <a:lnTo>
                      <a:pt x="178" y="82"/>
                    </a:lnTo>
                    <a:lnTo>
                      <a:pt x="180" y="54"/>
                    </a:lnTo>
                    <a:lnTo>
                      <a:pt x="180" y="34"/>
                    </a:lnTo>
                    <a:lnTo>
                      <a:pt x="180" y="34"/>
                    </a:lnTo>
                    <a:close/>
                    <a:moveTo>
                      <a:pt x="160" y="48"/>
                    </a:moveTo>
                    <a:lnTo>
                      <a:pt x="160" y="48"/>
                    </a:lnTo>
                    <a:lnTo>
                      <a:pt x="158" y="88"/>
                    </a:lnTo>
                    <a:lnTo>
                      <a:pt x="154" y="110"/>
                    </a:lnTo>
                    <a:lnTo>
                      <a:pt x="150" y="126"/>
                    </a:lnTo>
                    <a:lnTo>
                      <a:pt x="150" y="126"/>
                    </a:lnTo>
                    <a:lnTo>
                      <a:pt x="138" y="146"/>
                    </a:lnTo>
                    <a:lnTo>
                      <a:pt x="126" y="162"/>
                    </a:lnTo>
                    <a:lnTo>
                      <a:pt x="108" y="178"/>
                    </a:lnTo>
                    <a:lnTo>
                      <a:pt x="100" y="184"/>
                    </a:lnTo>
                    <a:lnTo>
                      <a:pt x="90" y="188"/>
                    </a:lnTo>
                    <a:lnTo>
                      <a:pt x="90" y="188"/>
                    </a:lnTo>
                    <a:lnTo>
                      <a:pt x="80" y="184"/>
                    </a:lnTo>
                    <a:lnTo>
                      <a:pt x="70" y="178"/>
                    </a:lnTo>
                    <a:lnTo>
                      <a:pt x="54" y="162"/>
                    </a:lnTo>
                    <a:lnTo>
                      <a:pt x="40" y="146"/>
                    </a:lnTo>
                    <a:lnTo>
                      <a:pt x="30" y="126"/>
                    </a:lnTo>
                    <a:lnTo>
                      <a:pt x="30" y="126"/>
                    </a:lnTo>
                    <a:lnTo>
                      <a:pt x="24" y="110"/>
                    </a:lnTo>
                    <a:lnTo>
                      <a:pt x="20" y="88"/>
                    </a:lnTo>
                    <a:lnTo>
                      <a:pt x="18" y="48"/>
                    </a:lnTo>
                    <a:lnTo>
                      <a:pt x="90" y="20"/>
                    </a:lnTo>
                    <a:lnTo>
                      <a:pt x="162" y="48"/>
                    </a:lnTo>
                    <a:lnTo>
                      <a:pt x="160" y="48"/>
                    </a:lnTo>
                    <a:close/>
                  </a:path>
                </a:pathLst>
              </a:custGeom>
              <a:solidFill>
                <a:srgbClr val="7F7F7F"/>
              </a:solidFill>
              <a:ln w="9525">
                <a:solidFill>
                  <a:srgbClr val="7F7F7F"/>
                </a:solidFill>
                <a:round/>
              </a:ln>
            </p:spPr>
            <p:txBody>
              <a:bodyPr vert="horz" wrap="square" lIns="82931" tIns="41465" rIns="82931" bIns="41465" numCol="1" anchor="t" anchorCtr="0" compatLnSpc="1"/>
              <a:p>
                <a:pPr defTabSz="902970"/>
                <a:endParaRPr lang="zh-CN" altLang="en-US" sz="1630">
                  <a:solidFill>
                    <a:srgbClr val="00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57" name="Freeform 55"/>
              <p:cNvSpPr/>
              <p:nvPr/>
            </p:nvSpPr>
            <p:spPr bwMode="auto">
              <a:xfrm>
                <a:off x="2002911" y="2899013"/>
                <a:ext cx="198832" cy="223178"/>
              </a:xfrm>
              <a:custGeom>
                <a:avLst/>
                <a:gdLst/>
                <a:ahLst/>
                <a:cxnLst>
                  <a:cxn ang="0">
                    <a:pos x="0" y="74"/>
                  </a:cxn>
                  <a:cxn ang="0">
                    <a:pos x="0" y="74"/>
                  </a:cxn>
                  <a:cxn ang="0">
                    <a:pos x="8" y="86"/>
                  </a:cxn>
                  <a:cxn ang="0">
                    <a:pos x="16" y="94"/>
                  </a:cxn>
                  <a:cxn ang="0">
                    <a:pos x="28" y="102"/>
                  </a:cxn>
                  <a:cxn ang="0">
                    <a:pos x="40" y="110"/>
                  </a:cxn>
                  <a:cxn ang="0">
                    <a:pos x="40" y="110"/>
                  </a:cxn>
                  <a:cxn ang="0">
                    <a:pos x="56" y="100"/>
                  </a:cxn>
                  <a:cxn ang="0">
                    <a:pos x="70" y="88"/>
                  </a:cxn>
                  <a:cxn ang="0">
                    <a:pos x="80" y="72"/>
                  </a:cxn>
                  <a:cxn ang="0">
                    <a:pos x="90" y="56"/>
                  </a:cxn>
                  <a:cxn ang="0">
                    <a:pos x="90" y="56"/>
                  </a:cxn>
                  <a:cxn ang="0">
                    <a:pos x="94" y="44"/>
                  </a:cxn>
                  <a:cxn ang="0">
                    <a:pos x="96" y="30"/>
                  </a:cxn>
                  <a:cxn ang="0">
                    <a:pos x="98" y="0"/>
                  </a:cxn>
                  <a:cxn ang="0">
                    <a:pos x="0" y="74"/>
                  </a:cxn>
                </a:cxnLst>
                <a:rect l="0" t="0" r="r" b="b"/>
                <a:pathLst>
                  <a:path w="98" h="110">
                    <a:moveTo>
                      <a:pt x="0" y="74"/>
                    </a:moveTo>
                    <a:lnTo>
                      <a:pt x="0" y="74"/>
                    </a:lnTo>
                    <a:lnTo>
                      <a:pt x="8" y="86"/>
                    </a:lnTo>
                    <a:lnTo>
                      <a:pt x="16" y="94"/>
                    </a:lnTo>
                    <a:lnTo>
                      <a:pt x="28" y="102"/>
                    </a:lnTo>
                    <a:lnTo>
                      <a:pt x="40" y="110"/>
                    </a:lnTo>
                    <a:lnTo>
                      <a:pt x="40" y="110"/>
                    </a:lnTo>
                    <a:lnTo>
                      <a:pt x="56" y="100"/>
                    </a:lnTo>
                    <a:lnTo>
                      <a:pt x="70" y="88"/>
                    </a:lnTo>
                    <a:lnTo>
                      <a:pt x="80" y="72"/>
                    </a:lnTo>
                    <a:lnTo>
                      <a:pt x="90" y="56"/>
                    </a:lnTo>
                    <a:lnTo>
                      <a:pt x="90" y="56"/>
                    </a:lnTo>
                    <a:lnTo>
                      <a:pt x="94" y="44"/>
                    </a:lnTo>
                    <a:lnTo>
                      <a:pt x="96" y="30"/>
                    </a:lnTo>
                    <a:lnTo>
                      <a:pt x="98" y="0"/>
                    </a:lnTo>
                    <a:lnTo>
                      <a:pt x="0" y="74"/>
                    </a:lnTo>
                    <a:close/>
                  </a:path>
                </a:pathLst>
              </a:custGeom>
              <a:solidFill>
                <a:srgbClr val="7F7F7F"/>
              </a:solidFill>
              <a:ln w="9525">
                <a:solidFill>
                  <a:srgbClr val="7F7F7F"/>
                </a:solidFill>
                <a:round/>
              </a:ln>
            </p:spPr>
            <p:txBody>
              <a:bodyPr vert="horz" wrap="square" lIns="82931" tIns="41465" rIns="82931" bIns="41465" numCol="1" anchor="t" anchorCtr="0" compatLnSpc="1"/>
              <a:p>
                <a:pPr defTabSz="902970"/>
                <a:endParaRPr lang="zh-CN" altLang="en-US" sz="1630">
                  <a:solidFill>
                    <a:srgbClr val="00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58" name="Freeform 56"/>
              <p:cNvSpPr/>
              <p:nvPr/>
            </p:nvSpPr>
            <p:spPr bwMode="auto">
              <a:xfrm>
                <a:off x="1969936" y="2836875"/>
                <a:ext cx="227236" cy="194774"/>
              </a:xfrm>
              <a:custGeom>
                <a:avLst/>
                <a:gdLst/>
                <a:ahLst/>
                <a:cxnLst>
                  <a:cxn ang="0">
                    <a:pos x="60" y="0"/>
                  </a:cxn>
                  <a:cxn ang="0">
                    <a:pos x="0" y="24"/>
                  </a:cxn>
                  <a:cxn ang="0">
                    <a:pos x="0" y="24"/>
                  </a:cxn>
                  <a:cxn ang="0">
                    <a:pos x="2" y="58"/>
                  </a:cxn>
                  <a:cxn ang="0">
                    <a:pos x="4" y="76"/>
                  </a:cxn>
                  <a:cxn ang="0">
                    <a:pos x="10" y="90"/>
                  </a:cxn>
                  <a:cxn ang="0">
                    <a:pos x="10" y="90"/>
                  </a:cxn>
                  <a:cxn ang="0">
                    <a:pos x="12" y="96"/>
                  </a:cxn>
                  <a:cxn ang="0">
                    <a:pos x="112" y="20"/>
                  </a:cxn>
                  <a:cxn ang="0">
                    <a:pos x="60" y="0"/>
                  </a:cxn>
                </a:cxnLst>
                <a:rect l="0" t="0" r="r" b="b"/>
                <a:pathLst>
                  <a:path w="112" h="96">
                    <a:moveTo>
                      <a:pt x="60" y="0"/>
                    </a:moveTo>
                    <a:lnTo>
                      <a:pt x="0" y="24"/>
                    </a:lnTo>
                    <a:lnTo>
                      <a:pt x="0" y="24"/>
                    </a:lnTo>
                    <a:lnTo>
                      <a:pt x="2" y="58"/>
                    </a:lnTo>
                    <a:lnTo>
                      <a:pt x="4" y="76"/>
                    </a:lnTo>
                    <a:lnTo>
                      <a:pt x="10" y="90"/>
                    </a:lnTo>
                    <a:lnTo>
                      <a:pt x="10" y="90"/>
                    </a:lnTo>
                    <a:lnTo>
                      <a:pt x="12" y="96"/>
                    </a:lnTo>
                    <a:lnTo>
                      <a:pt x="112" y="20"/>
                    </a:lnTo>
                    <a:lnTo>
                      <a:pt x="60" y="0"/>
                    </a:lnTo>
                    <a:close/>
                  </a:path>
                </a:pathLst>
              </a:custGeom>
              <a:solidFill>
                <a:srgbClr val="7F7F7F"/>
              </a:solidFill>
              <a:ln w="9525">
                <a:solidFill>
                  <a:srgbClr val="7F7F7F"/>
                </a:solidFill>
                <a:round/>
              </a:ln>
            </p:spPr>
            <p:txBody>
              <a:bodyPr vert="horz" wrap="square" lIns="82931" tIns="41465" rIns="82931" bIns="41465" numCol="1" anchor="t" anchorCtr="0" compatLnSpc="1"/>
              <a:p>
                <a:pPr defTabSz="902970"/>
                <a:endParaRPr lang="zh-CN" altLang="en-US" sz="1630">
                  <a:solidFill>
                    <a:srgbClr val="000000"/>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59" name="椭圆 58"/>
            <p:cNvSpPr/>
            <p:nvPr/>
          </p:nvSpPr>
          <p:spPr>
            <a:xfrm>
              <a:off x="9644256" y="4580700"/>
              <a:ext cx="756000" cy="756000"/>
            </a:xfrm>
            <a:prstGeom prst="ellipse">
              <a:avLst/>
            </a:prstGeom>
            <a:noFill/>
            <a:ln w="19050" cap="flat" cmpd="sng" algn="ctr">
              <a:solidFill>
                <a:srgbClr val="7F7F7F"/>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grpSp>
      <p:sp>
        <p:nvSpPr>
          <p:cNvPr id="60" name="椭圆 59"/>
          <p:cNvSpPr/>
          <p:nvPr/>
        </p:nvSpPr>
        <p:spPr>
          <a:xfrm>
            <a:off x="9818780" y="5798292"/>
            <a:ext cx="783805" cy="783805"/>
          </a:xfrm>
          <a:prstGeom prst="ellipse">
            <a:avLst/>
          </a:prstGeom>
          <a:noFill/>
          <a:ln w="19050" cap="flat" cmpd="sng" algn="ctr">
            <a:solidFill>
              <a:srgbClr val="7F7F7F"/>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grpSp>
        <p:nvGrpSpPr>
          <p:cNvPr id="61" name="组合 60"/>
          <p:cNvGrpSpPr/>
          <p:nvPr/>
        </p:nvGrpSpPr>
        <p:grpSpPr>
          <a:xfrm>
            <a:off x="9901357" y="5925614"/>
            <a:ext cx="637704" cy="523070"/>
            <a:chOff x="4467306" y="2815864"/>
            <a:chExt cx="1169003" cy="834758"/>
          </a:xfrm>
        </p:grpSpPr>
        <p:cxnSp>
          <p:nvCxnSpPr>
            <p:cNvPr id="62" name="直接箭头连接符 61"/>
            <p:cNvCxnSpPr/>
            <p:nvPr/>
          </p:nvCxnSpPr>
          <p:spPr bwMode="auto">
            <a:xfrm flipV="1">
              <a:off x="5204310" y="3230880"/>
              <a:ext cx="431999" cy="0"/>
            </a:xfrm>
            <a:prstGeom prst="straightConnector1">
              <a:avLst/>
            </a:prstGeom>
            <a:ln w="31750" cap="flat" cmpd="sng" algn="ctr">
              <a:solidFill>
                <a:schemeClr val="bg1">
                  <a:lumMod val="50000"/>
                </a:schemeClr>
              </a:solidFill>
              <a:prstDash val="solid"/>
              <a:round/>
              <a:headEnd type="none" w="med" len="med"/>
              <a:tailEnd type="arrow"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cxnSp>
          <p:nvCxnSpPr>
            <p:cNvPr id="63" name="直接箭头连接符 62"/>
            <p:cNvCxnSpPr/>
            <p:nvPr/>
          </p:nvCxnSpPr>
          <p:spPr bwMode="auto">
            <a:xfrm flipH="1">
              <a:off x="4467306" y="3230880"/>
              <a:ext cx="431999" cy="0"/>
            </a:xfrm>
            <a:prstGeom prst="straightConnector1">
              <a:avLst/>
            </a:prstGeom>
            <a:ln w="31750" cap="flat" cmpd="sng" algn="ctr">
              <a:solidFill>
                <a:schemeClr val="bg1">
                  <a:lumMod val="50000"/>
                </a:schemeClr>
              </a:solidFill>
              <a:prstDash val="solid"/>
              <a:round/>
              <a:headEnd type="none" w="med" len="med"/>
              <a:tailEnd type="arrow"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cxnSp>
          <p:nvCxnSpPr>
            <p:cNvPr id="64" name="直接连接符 63"/>
            <p:cNvCxnSpPr/>
            <p:nvPr/>
          </p:nvCxnSpPr>
          <p:spPr bwMode="auto">
            <a:xfrm>
              <a:off x="4889452" y="3218622"/>
              <a:ext cx="0" cy="432000"/>
            </a:xfrm>
            <a:prstGeom prst="line">
              <a:avLst/>
            </a:prstGeom>
            <a:ln w="31750" cap="flat" cmpd="sng" algn="ctr">
              <a:solidFill>
                <a:schemeClr val="bg1">
                  <a:lumMod val="50000"/>
                </a:schemeClr>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cxnSp>
          <p:nvCxnSpPr>
            <p:cNvPr id="65" name="直接连接符 64"/>
            <p:cNvCxnSpPr/>
            <p:nvPr/>
          </p:nvCxnSpPr>
          <p:spPr bwMode="auto">
            <a:xfrm>
              <a:off x="5218391" y="3218622"/>
              <a:ext cx="0" cy="432000"/>
            </a:xfrm>
            <a:prstGeom prst="line">
              <a:avLst/>
            </a:prstGeom>
            <a:ln w="31750" cap="flat" cmpd="sng" algn="ctr">
              <a:solidFill>
                <a:schemeClr val="bg1">
                  <a:lumMod val="50000"/>
                </a:schemeClr>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cxnSp>
          <p:nvCxnSpPr>
            <p:cNvPr id="75" name="直接箭头连接符 74"/>
            <p:cNvCxnSpPr/>
            <p:nvPr/>
          </p:nvCxnSpPr>
          <p:spPr bwMode="auto">
            <a:xfrm flipV="1">
              <a:off x="5059679" y="2815864"/>
              <a:ext cx="0" cy="833908"/>
            </a:xfrm>
            <a:prstGeom prst="straightConnector1">
              <a:avLst/>
            </a:prstGeom>
            <a:ln w="31750" cap="flat" cmpd="sng" algn="ctr">
              <a:solidFill>
                <a:schemeClr val="bg1">
                  <a:lumMod val="50000"/>
                </a:schemeClr>
              </a:solidFill>
              <a:prstDash val="solid"/>
              <a:round/>
              <a:headEnd type="none" w="med" len="med"/>
              <a:tailEnd type="arrow"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grpSp>
      <p:grpSp>
        <p:nvGrpSpPr>
          <p:cNvPr id="76" name="组合 75"/>
          <p:cNvGrpSpPr/>
          <p:nvPr/>
        </p:nvGrpSpPr>
        <p:grpSpPr>
          <a:xfrm>
            <a:off x="3438196" y="5767904"/>
            <a:ext cx="783805" cy="783805"/>
            <a:chOff x="2802233" y="5932708"/>
            <a:chExt cx="783805" cy="783805"/>
          </a:xfrm>
        </p:grpSpPr>
        <p:pic>
          <p:nvPicPr>
            <p:cNvPr id="77" name="图片 76"/>
            <p:cNvPicPr>
              <a:picLocks noChangeAspect="1"/>
            </p:cNvPicPr>
            <p:nvPr/>
          </p:nvPicPr>
          <p:blipFill>
            <a:blip r:embed="rId2"/>
            <a:stretch>
              <a:fillRect/>
            </a:stretch>
          </p:blipFill>
          <p:spPr>
            <a:xfrm>
              <a:off x="2843989" y="6153283"/>
              <a:ext cx="705342" cy="352671"/>
            </a:xfrm>
            <a:prstGeom prst="rect">
              <a:avLst/>
            </a:prstGeom>
          </p:spPr>
        </p:pic>
        <p:sp>
          <p:nvSpPr>
            <p:cNvPr id="78" name="椭圆 77"/>
            <p:cNvSpPr/>
            <p:nvPr/>
          </p:nvSpPr>
          <p:spPr>
            <a:xfrm>
              <a:off x="2802233" y="5932708"/>
              <a:ext cx="783805" cy="783805"/>
            </a:xfrm>
            <a:prstGeom prst="ellipse">
              <a:avLst/>
            </a:prstGeom>
            <a:noFill/>
            <a:ln w="19050" cap="flat" cmpd="sng" algn="ctr">
              <a:solidFill>
                <a:srgbClr val="7F7F7F"/>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grpSp>
      <p:grpSp>
        <p:nvGrpSpPr>
          <p:cNvPr id="80" name="组合 79"/>
          <p:cNvGrpSpPr/>
          <p:nvPr/>
        </p:nvGrpSpPr>
        <p:grpSpPr>
          <a:xfrm>
            <a:off x="1060008" y="5311759"/>
            <a:ext cx="1663700" cy="365125"/>
            <a:chOff x="1270578" y="5848558"/>
            <a:chExt cx="1833921" cy="402482"/>
          </a:xfrm>
        </p:grpSpPr>
        <p:sp>
          <p:nvSpPr>
            <p:cNvPr id="82" name="文本框 81"/>
            <p:cNvSpPr txBox="1"/>
            <p:nvPr/>
          </p:nvSpPr>
          <p:spPr>
            <a:xfrm>
              <a:off x="1271278" y="5848558"/>
              <a:ext cx="1833221" cy="402482"/>
            </a:xfrm>
            <a:prstGeom prst="rect">
              <a:avLst/>
            </a:prstGeom>
            <a:noFill/>
          </p:spPr>
          <p:txBody>
            <a:bodyPr wrap="square" rtlCol="0">
              <a:spAutoFit/>
            </a:bodyPr>
            <a:p>
              <a:pPr defTabSz="902970"/>
              <a:r>
                <a:rPr lang="en-US" altLang="zh-CN" sz="1780" b="1" dirty="0">
                  <a:solidFill>
                    <a:srgbClr val="000000"/>
                  </a:solidFill>
                  <a:latin typeface="微软雅黑" panose="020B0503020204020204" pitchFamily="34" charset="-122"/>
                  <a:ea typeface="微软雅黑" panose="020B0503020204020204" pitchFamily="34" charset="-122"/>
                </a:rPr>
                <a:t>WiFi 4</a:t>
              </a:r>
              <a:r>
                <a:rPr lang="en-US" altLang="zh-CN" sz="1780" b="1" dirty="0">
                  <a:solidFill>
                    <a:srgbClr val="000000"/>
                  </a:solidFill>
                  <a:latin typeface="微软雅黑" panose="020B0503020204020204" pitchFamily="34" charset="-122"/>
                  <a:ea typeface="微软雅黑" panose="020B0503020204020204" pitchFamily="34" charset="-122"/>
                </a:rPr>
                <a:t>G/5G</a:t>
              </a:r>
              <a:endParaRPr lang="en-US" altLang="zh-CN" sz="1780" b="1" dirty="0">
                <a:solidFill>
                  <a:srgbClr val="000000"/>
                </a:solidFill>
                <a:latin typeface="微软雅黑" panose="020B0503020204020204" pitchFamily="34" charset="-122"/>
                <a:ea typeface="微软雅黑" panose="020B0503020204020204" pitchFamily="34" charset="-122"/>
              </a:endParaRPr>
            </a:p>
          </p:txBody>
        </p:sp>
        <p:cxnSp>
          <p:nvCxnSpPr>
            <p:cNvPr id="83" name="直接连接符 82"/>
            <p:cNvCxnSpPr/>
            <p:nvPr/>
          </p:nvCxnSpPr>
          <p:spPr bwMode="auto">
            <a:xfrm flipV="1">
              <a:off x="1270578" y="5877452"/>
              <a:ext cx="0" cy="360000"/>
            </a:xfrm>
            <a:prstGeom prst="line">
              <a:avLst/>
            </a:prstGeom>
            <a:ln>
              <a:solidFill>
                <a:schemeClr val="accent6">
                  <a:lumMod val="50000"/>
                </a:schemeClr>
              </a:solidFill>
            </a:ln>
          </p:spPr>
          <p:style>
            <a:lnRef idx="3">
              <a:schemeClr val="accent2"/>
            </a:lnRef>
            <a:fillRef idx="0">
              <a:schemeClr val="accent2"/>
            </a:fillRef>
            <a:effectRef idx="2">
              <a:schemeClr val="accent2"/>
            </a:effectRef>
            <a:fontRef idx="minor">
              <a:schemeClr val="tx1"/>
            </a:fontRef>
          </p:style>
        </p:cxnSp>
      </p:grpSp>
      <p:pic>
        <p:nvPicPr>
          <p:cNvPr id="84" name="图片 83" descr="未标题-1_画板 1"/>
          <p:cNvPicPr>
            <a:picLocks noChangeAspect="1"/>
          </p:cNvPicPr>
          <p:nvPr/>
        </p:nvPicPr>
        <p:blipFill>
          <a:blip r:embed="rId3"/>
          <a:stretch>
            <a:fillRect/>
          </a:stretch>
        </p:blipFill>
        <p:spPr>
          <a:xfrm>
            <a:off x="1360170" y="5825490"/>
            <a:ext cx="768350" cy="768350"/>
          </a:xfrm>
          <a:prstGeom prst="rect">
            <a:avLst/>
          </a:prstGeom>
        </p:spPr>
      </p:pic>
      <p:sp>
        <p:nvSpPr>
          <p:cNvPr id="85" name="椭圆 84"/>
          <p:cNvSpPr/>
          <p:nvPr/>
        </p:nvSpPr>
        <p:spPr>
          <a:xfrm>
            <a:off x="1359945" y="5805912"/>
            <a:ext cx="783805" cy="783805"/>
          </a:xfrm>
          <a:prstGeom prst="ellipse">
            <a:avLst/>
          </a:prstGeom>
          <a:noFill/>
          <a:ln w="19050" cap="flat" cmpd="sng" algn="ctr">
            <a:solidFill>
              <a:srgbClr val="7F7F7F"/>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cxnSp>
        <p:nvCxnSpPr>
          <p:cNvPr id="2" name="直接连接符 1"/>
          <p:cNvCxnSpPr/>
          <p:nvPr/>
        </p:nvCxnSpPr>
        <p:spPr bwMode="auto">
          <a:xfrm>
            <a:off x="586105" y="5182870"/>
            <a:ext cx="11231880" cy="0"/>
          </a:xfrm>
          <a:prstGeom prst="line">
            <a:avLst/>
          </a:prstGeom>
          <a:ln w="25400" cap="flat" cmpd="sng" algn="ctr">
            <a:gradFill>
              <a:gsLst>
                <a:gs pos="97000">
                  <a:schemeClr val="accent3">
                    <a:alpha val="0"/>
                  </a:schemeClr>
                </a:gs>
                <a:gs pos="3000">
                  <a:schemeClr val="bg1">
                    <a:alpha val="0"/>
                  </a:schemeClr>
                </a:gs>
                <a:gs pos="76000">
                  <a:srgbClr val="8FAECC">
                    <a:alpha val="100000"/>
                  </a:srgbClr>
                </a:gs>
                <a:gs pos="23000">
                  <a:schemeClr val="accent6">
                    <a:lumMod val="50000"/>
                  </a:schemeClr>
                </a:gs>
              </a:gsLst>
              <a:lin ang="0" scaled="0"/>
            </a:gradFill>
            <a:prstDash val="solid"/>
            <a:round/>
            <a:headEnd type="non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pic>
        <p:nvPicPr>
          <p:cNvPr id="13" name="图片 12" descr="主要功能集合图(中性）-2"/>
          <p:cNvPicPr>
            <a:picLocks noChangeAspect="1"/>
          </p:cNvPicPr>
          <p:nvPr/>
        </p:nvPicPr>
        <p:blipFill>
          <a:blip r:embed="rId4"/>
          <a:stretch>
            <a:fillRect/>
          </a:stretch>
        </p:blipFill>
        <p:spPr>
          <a:xfrm>
            <a:off x="1983105" y="1691640"/>
            <a:ext cx="7908925" cy="2865755"/>
          </a:xfrm>
          <a:prstGeom prst="rect">
            <a:avLst/>
          </a:prstGeom>
        </p:spPr>
      </p:pic>
      <p:sp>
        <p:nvSpPr>
          <p:cNvPr id="3" name="圆角矩形 2"/>
          <p:cNvSpPr/>
          <p:nvPr/>
        </p:nvSpPr>
        <p:spPr>
          <a:xfrm>
            <a:off x="251460" y="191135"/>
            <a:ext cx="4558665" cy="482600"/>
          </a:xfrm>
          <a:prstGeom prst="roundRect">
            <a:avLst>
              <a:gd name="adj" fmla="val 21683"/>
            </a:avLst>
          </a:prstGeom>
          <a:noFill/>
          <a:ln w="38100" cap="flat" cmpd="sng" algn="ctr">
            <a:solidFill>
              <a:schemeClr val="bg1">
                <a:lumMod val="65000"/>
              </a:schemeClr>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defTabSz="829310"/>
            <a:r>
              <a:rPr lang="en-US" altLang="zh-CN" sz="2535" b="1" dirty="0">
                <a:solidFill>
                  <a:srgbClr val="000000"/>
                </a:solidFill>
                <a:latin typeface="Arial" panose="020B0604020202020204" pitchFamily="34" charset="0"/>
                <a:ea typeface="微软雅黑" panose="020B0503020204020204" pitchFamily="34" charset="-122"/>
                <a:sym typeface="+mn-ea"/>
              </a:rPr>
              <a:t>4G/5G WiFi Power Station</a:t>
            </a:r>
            <a:endParaRPr lang="en-US" altLang="zh-CN" sz="2540" b="1" dirty="0">
              <a:solidFill>
                <a:srgbClr val="000000"/>
              </a:solidFill>
              <a:latin typeface="Arial" panose="020B0604020202020204" pitchFamily="34" charset="0"/>
              <a:ea typeface="微软雅黑" panose="020B0503020204020204" pitchFamily="34" charset="-122"/>
            </a:endParaRPr>
          </a:p>
        </p:txBody>
      </p:sp>
      <p:grpSp>
        <p:nvGrpSpPr>
          <p:cNvPr id="4" name="组合 3"/>
          <p:cNvGrpSpPr/>
          <p:nvPr/>
        </p:nvGrpSpPr>
        <p:grpSpPr>
          <a:xfrm rot="0">
            <a:off x="4353560" y="293370"/>
            <a:ext cx="351155" cy="380365"/>
            <a:chOff x="8422" y="770"/>
            <a:chExt cx="553" cy="599"/>
          </a:xfrm>
        </p:grpSpPr>
        <p:sp>
          <p:nvSpPr>
            <p:cNvPr id="7" name="椭圆 6"/>
            <p:cNvSpPr/>
            <p:nvPr/>
          </p:nvSpPr>
          <p:spPr>
            <a:xfrm>
              <a:off x="8422" y="770"/>
              <a:ext cx="411" cy="411"/>
            </a:xfrm>
            <a:prstGeom prst="ellipse">
              <a:avLst/>
            </a:prstGeom>
            <a:noFill/>
            <a:ln w="28575" cap="flat" cmpd="sng" algn="ctr">
              <a:solidFill>
                <a:schemeClr val="bg2"/>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000000"/>
                </a:solidFill>
                <a:latin typeface="微软雅黑" panose="020B0503020204020204" pitchFamily="34" charset="-122"/>
                <a:ea typeface="微软雅黑" panose="020B0503020204020204" pitchFamily="34" charset="-122"/>
              </a:endParaRPr>
            </a:p>
          </p:txBody>
        </p:sp>
        <p:cxnSp>
          <p:nvCxnSpPr>
            <p:cNvPr id="5" name="直接连接符 4"/>
            <p:cNvCxnSpPr/>
            <p:nvPr/>
          </p:nvCxnSpPr>
          <p:spPr bwMode="auto">
            <a:xfrm>
              <a:off x="8784" y="1149"/>
              <a:ext cx="191" cy="220"/>
            </a:xfrm>
            <a:prstGeom prst="line">
              <a:avLst/>
            </a:prstGeom>
            <a:ln w="19050" cap="flat" cmpd="sng" algn="ctr">
              <a:solidFill>
                <a:schemeClr val="bg2"/>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中性-111"/>
          <p:cNvPicPr>
            <a:picLocks noChangeAspect="1"/>
          </p:cNvPicPr>
          <p:nvPr/>
        </p:nvPicPr>
        <p:blipFill>
          <a:blip r:embed="rId1"/>
          <a:stretch>
            <a:fillRect/>
          </a:stretch>
        </p:blipFill>
        <p:spPr>
          <a:xfrm>
            <a:off x="0" y="5080"/>
            <a:ext cx="3534410" cy="4165600"/>
          </a:xfrm>
          <a:prstGeom prst="rect">
            <a:avLst/>
          </a:prstGeom>
        </p:spPr>
      </p:pic>
      <p:pic>
        <p:nvPicPr>
          <p:cNvPr id="12" name="图片 11" descr="中性-114"/>
          <p:cNvPicPr>
            <a:picLocks noChangeAspect="1"/>
          </p:cNvPicPr>
          <p:nvPr/>
        </p:nvPicPr>
        <p:blipFill>
          <a:blip r:embed="rId2"/>
          <a:stretch>
            <a:fillRect/>
          </a:stretch>
        </p:blipFill>
        <p:spPr>
          <a:xfrm>
            <a:off x="0" y="4110990"/>
            <a:ext cx="3534410" cy="2747010"/>
          </a:xfrm>
          <a:prstGeom prst="rect">
            <a:avLst/>
          </a:prstGeom>
        </p:spPr>
      </p:pic>
      <p:sp>
        <p:nvSpPr>
          <p:cNvPr id="2" name="文本框 1"/>
          <p:cNvSpPr txBox="1"/>
          <p:nvPr/>
        </p:nvSpPr>
        <p:spPr>
          <a:xfrm>
            <a:off x="7575550" y="0"/>
            <a:ext cx="4613275" cy="1983740"/>
          </a:xfrm>
          <a:prstGeom prst="rect">
            <a:avLst/>
          </a:prstGeom>
          <a:solidFill>
            <a:schemeClr val="bg2">
              <a:lumMod val="50000"/>
              <a:alpha val="70000"/>
            </a:schemeClr>
          </a:solidFill>
          <a:ln>
            <a:solidFill>
              <a:schemeClr val="bg1">
                <a:lumMod val="75000"/>
              </a:schemeClr>
            </a:solidFill>
          </a:ln>
        </p:spPr>
        <p:txBody>
          <a:bodyPr wrap="square" rtlCol="0">
            <a:spAutoFit/>
          </a:bodyPr>
          <a:p>
            <a:pPr algn="ctr" defTabSz="902970">
              <a:lnSpc>
                <a:spcPct val="100000"/>
              </a:lnSpc>
            </a:pPr>
            <a:r>
              <a:rPr lang="en-US" altLang="zh-CN" sz="3200" b="1" dirty="0">
                <a:solidFill>
                  <a:srgbClr val="FFFFFF"/>
                </a:solidFill>
                <a:latin typeface="Arial" panose="020B0604020202020204" pitchFamily="34" charset="0"/>
                <a:ea typeface="微软雅黑" panose="020B0503020204020204" pitchFamily="34" charset="-122"/>
              </a:rPr>
              <a:t>4G/5G</a:t>
            </a:r>
            <a:endParaRPr lang="en-US" altLang="zh-CN" sz="3200" b="1" dirty="0">
              <a:solidFill>
                <a:srgbClr val="FFFFFF"/>
              </a:solidFill>
              <a:latin typeface="Arial" panose="020B0604020202020204" pitchFamily="34" charset="0"/>
              <a:ea typeface="微软雅黑" panose="020B0503020204020204" pitchFamily="34" charset="-122"/>
            </a:endParaRPr>
          </a:p>
          <a:p>
            <a:pPr algn="ctr" defTabSz="902970">
              <a:lnSpc>
                <a:spcPct val="100000"/>
              </a:lnSpc>
            </a:pPr>
            <a:r>
              <a:rPr lang="en-US" altLang="zh-CN" sz="3200" b="1" u="sng" dirty="0">
                <a:solidFill>
                  <a:srgbClr val="FFFFFF"/>
                </a:solidFill>
                <a:latin typeface="Arial" panose="020B0604020202020204" pitchFamily="34" charset="0"/>
                <a:ea typeface="微软雅黑" panose="020B0503020204020204" pitchFamily="34" charset="-122"/>
              </a:rPr>
              <a:t> High-speed Access</a:t>
            </a:r>
            <a:endParaRPr lang="en-US" altLang="zh-CN" sz="3200" b="1" dirty="0">
              <a:solidFill>
                <a:srgbClr val="FFFFFF"/>
              </a:solidFill>
              <a:latin typeface="Arial" panose="020B0604020202020204" pitchFamily="34" charset="0"/>
              <a:ea typeface="微软雅黑" panose="020B0503020204020204" pitchFamily="34" charset="-122"/>
            </a:endParaRPr>
          </a:p>
          <a:p>
            <a:pPr algn="ctr" defTabSz="902970">
              <a:lnSpc>
                <a:spcPct val="120000"/>
              </a:lnSpc>
            </a:pPr>
            <a:r>
              <a:rPr lang="en-US" altLang="zh-CN" sz="1635" b="1" dirty="0">
                <a:solidFill>
                  <a:srgbClr val="FFFFFF"/>
                </a:solidFill>
                <a:latin typeface="Arial" panose="020B0604020202020204" pitchFamily="34" charset="0"/>
                <a:ea typeface="微软雅黑" panose="020B0503020204020204" pitchFamily="34" charset="-122"/>
              </a:rPr>
              <a:t>Outdoor/ indoor </a:t>
            </a:r>
            <a:r>
              <a:rPr lang="en-US" altLang="zh-CN" sz="1635" b="1" dirty="0">
                <a:solidFill>
                  <a:srgbClr val="FFFFFF"/>
                </a:solidFill>
                <a:latin typeface="Arial" panose="020B0604020202020204" pitchFamily="34" charset="0"/>
                <a:ea typeface="微软雅黑" panose="020B0503020204020204" pitchFamily="34" charset="-122"/>
                <a:sym typeface="+mn-ea"/>
              </a:rPr>
              <a:t>WiFi </a:t>
            </a:r>
            <a:r>
              <a:rPr lang="en-US" altLang="zh-CN" sz="1635" b="1" dirty="0">
                <a:solidFill>
                  <a:srgbClr val="FFFFFF"/>
                </a:solidFill>
                <a:latin typeface="Arial" panose="020B0604020202020204" pitchFamily="34" charset="0"/>
                <a:ea typeface="微软雅黑" panose="020B0503020204020204" pitchFamily="34" charset="-122"/>
              </a:rPr>
              <a:t>4G/5G connect</a:t>
            </a:r>
            <a:r>
              <a:rPr lang="zh-CN" altLang="en-US" sz="1635" b="1" dirty="0">
                <a:solidFill>
                  <a:srgbClr val="FFFFFF"/>
                </a:solidFill>
                <a:latin typeface="Arial" panose="020B0604020202020204" pitchFamily="34" charset="0"/>
                <a:ea typeface="微软雅黑" panose="020B0503020204020204" pitchFamily="34" charset="-122"/>
              </a:rPr>
              <a:t>，</a:t>
            </a:r>
            <a:r>
              <a:rPr lang="en-US" altLang="zh-CN" sz="1635" b="1" dirty="0">
                <a:solidFill>
                  <a:srgbClr val="FFFFFF"/>
                </a:solidFill>
                <a:latin typeface="Arial" panose="020B0604020202020204" pitchFamily="34" charset="0"/>
                <a:ea typeface="微软雅黑" panose="020B0503020204020204" pitchFamily="34" charset="-122"/>
              </a:rPr>
              <a:t>satisfied your office, camping and play anytime anywhere </a:t>
            </a:r>
            <a:endParaRPr lang="en-US" altLang="zh-CN" sz="1635" b="1" dirty="0">
              <a:solidFill>
                <a:srgbClr val="FFFFFF"/>
              </a:solidFill>
              <a:latin typeface="Arial" panose="020B0604020202020204" pitchFamily="34" charset="0"/>
              <a:ea typeface="微软雅黑" panose="020B0503020204020204" pitchFamily="34" charset="-122"/>
            </a:endParaRPr>
          </a:p>
        </p:txBody>
      </p:sp>
      <p:sp>
        <p:nvSpPr>
          <p:cNvPr id="3" name="文本框 2"/>
          <p:cNvSpPr txBox="1"/>
          <p:nvPr/>
        </p:nvSpPr>
        <p:spPr>
          <a:xfrm>
            <a:off x="8418691" y="2935563"/>
            <a:ext cx="2359660" cy="314325"/>
          </a:xfrm>
          <a:prstGeom prst="rect">
            <a:avLst/>
          </a:prstGeom>
          <a:noFill/>
        </p:spPr>
        <p:txBody>
          <a:bodyPr wrap="square" rtlCol="0">
            <a:spAutoFit/>
          </a:bodyPr>
          <a:p>
            <a:pPr defTabSz="902970"/>
            <a:r>
              <a:rPr lang="en-US" sz="1450" b="1" u="sng" dirty="0">
                <a:solidFill>
                  <a:schemeClr val="bg1">
                    <a:lumMod val="50000"/>
                  </a:schemeClr>
                </a:solidFill>
                <a:latin typeface="微软雅黑" panose="020B0503020204020204" pitchFamily="34" charset="-122"/>
                <a:ea typeface="微软雅黑" panose="020B0503020204020204" pitchFamily="34" charset="-122"/>
              </a:rPr>
              <a:t>2 Ways to connect</a:t>
            </a:r>
            <a:endParaRPr lang="en-US" sz="1450" b="1" u="sng"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8418830" y="3699510"/>
            <a:ext cx="3027045" cy="426085"/>
          </a:xfrm>
          <a:prstGeom prst="rect">
            <a:avLst/>
          </a:prstGeom>
          <a:noFill/>
        </p:spPr>
        <p:txBody>
          <a:bodyPr wrap="square" rtlCol="0">
            <a:spAutoFit/>
          </a:bodyPr>
          <a:p>
            <a:pPr algn="l" defTabSz="902970"/>
            <a:r>
              <a:rPr lang="en-US" altLang="zh-CN" sz="1090" dirty="0">
                <a:solidFill>
                  <a:srgbClr val="FFFFFF">
                    <a:lumMod val="50000"/>
                  </a:srgbClr>
                </a:solidFill>
                <a:latin typeface="微软雅黑" panose="020B0503020204020204" pitchFamily="34" charset="-122"/>
                <a:ea typeface="微软雅黑" panose="020B0503020204020204" pitchFamily="34" charset="-122"/>
                <a:sym typeface="+mn-ea"/>
              </a:rPr>
              <a:t>Method 1</a:t>
            </a:r>
            <a:r>
              <a:rPr lang="zh-CN" altLang="en-US" sz="1090" dirty="0">
                <a:solidFill>
                  <a:srgbClr val="FFFFFF">
                    <a:lumMod val="50000"/>
                  </a:srgbClr>
                </a:solidFill>
                <a:latin typeface="微软雅黑" panose="020B0503020204020204" pitchFamily="34" charset="-122"/>
                <a:ea typeface="微软雅黑" panose="020B0503020204020204" pitchFamily="34" charset="-122"/>
                <a:sym typeface="+mn-ea"/>
              </a:rPr>
              <a:t>：</a:t>
            </a:r>
            <a:r>
              <a:rPr lang="en-US" altLang="zh-CN" sz="1090" dirty="0">
                <a:solidFill>
                  <a:srgbClr val="FFFFFF">
                    <a:lumMod val="50000"/>
                  </a:srgbClr>
                </a:solidFill>
                <a:latin typeface="微软雅黑" panose="020B0503020204020204" pitchFamily="34" charset="-122"/>
                <a:ea typeface="微软雅黑" panose="020B0503020204020204" pitchFamily="34" charset="-122"/>
                <a:sym typeface="+mn-ea"/>
              </a:rPr>
              <a:t>Insert a SIM Card, it can support wireless WIFI and LAN connection</a:t>
            </a:r>
            <a:endParaRPr lang="zh-CN" altLang="en-US" sz="1090" dirty="0">
              <a:solidFill>
                <a:srgbClr val="FFFFFF">
                  <a:lumMod val="50000"/>
                </a:srgb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8418830" y="4429125"/>
            <a:ext cx="3184525" cy="593090"/>
          </a:xfrm>
          <a:prstGeom prst="rect">
            <a:avLst/>
          </a:prstGeom>
          <a:noFill/>
        </p:spPr>
        <p:txBody>
          <a:bodyPr wrap="square" rtlCol="0">
            <a:spAutoFit/>
          </a:bodyPr>
          <a:p>
            <a:pPr algn="l" defTabSz="902970"/>
            <a:r>
              <a:rPr lang="en-US" altLang="zh-CN" sz="1090" dirty="0">
                <a:solidFill>
                  <a:srgbClr val="FFFFFF">
                    <a:lumMod val="50000"/>
                  </a:srgbClr>
                </a:solidFill>
                <a:latin typeface="微软雅黑" panose="020B0503020204020204" pitchFamily="34" charset="-122"/>
                <a:ea typeface="微软雅黑" panose="020B0503020204020204" pitchFamily="34" charset="-122"/>
              </a:rPr>
              <a:t>Method 2</a:t>
            </a:r>
            <a:r>
              <a:rPr lang="zh-CN" altLang="en-US" sz="1090" dirty="0">
                <a:solidFill>
                  <a:srgbClr val="FFFFFF">
                    <a:lumMod val="50000"/>
                  </a:srgbClr>
                </a:solidFill>
                <a:latin typeface="微软雅黑" panose="020B0503020204020204" pitchFamily="34" charset="-122"/>
                <a:ea typeface="微软雅黑" panose="020B0503020204020204" pitchFamily="34" charset="-122"/>
              </a:rPr>
              <a:t>：</a:t>
            </a:r>
            <a:r>
              <a:rPr lang="en-US" altLang="zh-CN" sz="1090" dirty="0">
                <a:solidFill>
                  <a:srgbClr val="FFFFFF">
                    <a:lumMod val="50000"/>
                  </a:srgbClr>
                </a:solidFill>
                <a:latin typeface="微软雅黑" panose="020B0503020204020204" pitchFamily="34" charset="-122"/>
                <a:ea typeface="微软雅黑" panose="020B0503020204020204" pitchFamily="34" charset="-122"/>
              </a:rPr>
              <a:t>Cable insert WAN port, it can support wireless WIFI and LAN connection</a:t>
            </a:r>
            <a:endParaRPr lang="zh-CN" altLang="en-US" sz="1085" dirty="0">
              <a:solidFill>
                <a:srgbClr val="FFFFFF">
                  <a:lumMod val="50000"/>
                </a:srgbClr>
              </a:solidFill>
              <a:latin typeface="微软雅黑" panose="020B0503020204020204" pitchFamily="34" charset="-122"/>
              <a:ea typeface="微软雅黑" panose="020B0503020204020204" pitchFamily="34" charset="-122"/>
              <a:sym typeface="+mn-ea"/>
            </a:endParaRPr>
          </a:p>
          <a:p>
            <a:pPr algn="l" defTabSz="902970"/>
            <a:endParaRPr lang="zh-CN" altLang="en-US" sz="1085" dirty="0">
              <a:solidFill>
                <a:srgbClr val="FFFFFF">
                  <a:lumMod val="50000"/>
                </a:srgbClr>
              </a:solidFill>
              <a:latin typeface="微软雅黑" panose="020B0503020204020204" pitchFamily="34" charset="-122"/>
              <a:ea typeface="微软雅黑" panose="020B0503020204020204" pitchFamily="34" charset="-122"/>
              <a:sym typeface="+mn-ea"/>
            </a:endParaRPr>
          </a:p>
        </p:txBody>
      </p:sp>
      <p:pic>
        <p:nvPicPr>
          <p:cNvPr id="13" name="图片 12" descr="5G上网-中性"/>
          <p:cNvPicPr>
            <a:picLocks noChangeAspect="1"/>
          </p:cNvPicPr>
          <p:nvPr>
            <p:custDataLst>
              <p:tags r:id="rId3"/>
            </p:custDataLst>
          </p:nvPr>
        </p:nvPicPr>
        <p:blipFill>
          <a:blip r:embed="rId4"/>
          <a:stretch>
            <a:fillRect/>
          </a:stretch>
        </p:blipFill>
        <p:spPr>
          <a:xfrm>
            <a:off x="3534410" y="5080"/>
            <a:ext cx="4066540" cy="6858000"/>
          </a:xfrm>
          <a:prstGeom prst="rect">
            <a:avLst/>
          </a:prstGeom>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中性-111"/>
          <p:cNvPicPr>
            <a:picLocks noChangeAspect="1"/>
          </p:cNvPicPr>
          <p:nvPr/>
        </p:nvPicPr>
        <p:blipFill>
          <a:blip r:embed="rId1"/>
          <a:srcRect l="8680"/>
          <a:stretch>
            <a:fillRect/>
          </a:stretch>
        </p:blipFill>
        <p:spPr>
          <a:xfrm>
            <a:off x="3810" y="0"/>
            <a:ext cx="7962900" cy="6858000"/>
          </a:xfrm>
          <a:prstGeom prst="rect">
            <a:avLst/>
          </a:prstGeom>
        </p:spPr>
      </p:pic>
      <p:sp>
        <p:nvSpPr>
          <p:cNvPr id="5" name="矩形 4"/>
          <p:cNvSpPr/>
          <p:nvPr/>
        </p:nvSpPr>
        <p:spPr>
          <a:xfrm>
            <a:off x="7575703" y="1"/>
            <a:ext cx="3236021" cy="6858000"/>
          </a:xfrm>
          <a:prstGeom prst="rect">
            <a:avLst/>
          </a:prstGeom>
          <a:solidFill>
            <a:schemeClr val="bg1"/>
          </a:solidFill>
          <a:ln w="25400" cap="flat" cmpd="sng" algn="ctr">
            <a:no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sp>
        <p:nvSpPr>
          <p:cNvPr id="8" name="矩形 7"/>
          <p:cNvSpPr/>
          <p:nvPr/>
        </p:nvSpPr>
        <p:spPr>
          <a:xfrm>
            <a:off x="7575550" y="0"/>
            <a:ext cx="3208020" cy="6858000"/>
          </a:xfrm>
          <a:prstGeom prst="rect">
            <a:avLst/>
          </a:prstGeom>
          <a:solidFill>
            <a:schemeClr val="bg1"/>
          </a:solidFill>
          <a:ln w="25400" cap="flat" cmpd="sng" algn="ctr">
            <a:no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7575550" y="0"/>
            <a:ext cx="4613275" cy="2788285"/>
          </a:xfrm>
          <a:prstGeom prst="rect">
            <a:avLst/>
          </a:prstGeom>
          <a:solidFill>
            <a:schemeClr val="bg2">
              <a:lumMod val="50000"/>
              <a:alpha val="70000"/>
            </a:schemeClr>
          </a:solidFill>
          <a:ln>
            <a:solidFill>
              <a:schemeClr val="bg1">
                <a:lumMod val="75000"/>
              </a:schemeClr>
            </a:solidFill>
          </a:ln>
        </p:spPr>
        <p:txBody>
          <a:bodyPr wrap="square" rtlCol="0">
            <a:spAutoFit/>
          </a:bodyPr>
          <a:p>
            <a:pPr algn="ctr" defTabSz="902970"/>
            <a:endParaRPr lang="zh-CN" altLang="en-US" sz="1400" b="1" dirty="0">
              <a:solidFill>
                <a:srgbClr val="FFFFFF"/>
              </a:solidFill>
              <a:latin typeface="Arial" panose="020B0604020202020204" pitchFamily="34" charset="0"/>
              <a:ea typeface="微软雅黑" panose="020B0503020204020204" pitchFamily="34" charset="-122"/>
              <a:sym typeface="+mn-ea"/>
            </a:endParaRPr>
          </a:p>
          <a:p>
            <a:pPr algn="ctr" defTabSz="902970"/>
            <a:r>
              <a:rPr lang="zh-CN" altLang="en-US" sz="3200" b="1" dirty="0">
                <a:solidFill>
                  <a:srgbClr val="FFFFFF"/>
                </a:solidFill>
                <a:latin typeface="Arial" panose="020B0604020202020204" pitchFamily="34" charset="0"/>
                <a:ea typeface="微软雅黑" panose="020B0503020204020204" pitchFamily="34" charset="-122"/>
                <a:sym typeface="+mn-ea"/>
              </a:rPr>
              <a:t>Multi </a:t>
            </a:r>
            <a:r>
              <a:rPr lang="en-US" altLang="zh-CN" sz="3200" b="1" dirty="0">
                <a:solidFill>
                  <a:srgbClr val="FFFFFF"/>
                </a:solidFill>
                <a:latin typeface="Arial" panose="020B0604020202020204" pitchFamily="34" charset="0"/>
                <a:ea typeface="微软雅黑" panose="020B0503020204020204" pitchFamily="34" charset="-122"/>
                <a:sym typeface="+mn-ea"/>
              </a:rPr>
              <a:t>D</a:t>
            </a:r>
            <a:r>
              <a:rPr lang="zh-CN" altLang="en-US" sz="3200" b="1" dirty="0">
                <a:solidFill>
                  <a:srgbClr val="FFFFFF"/>
                </a:solidFill>
                <a:latin typeface="Arial" panose="020B0604020202020204" pitchFamily="34" charset="0"/>
                <a:ea typeface="微软雅黑" panose="020B0503020204020204" pitchFamily="34" charset="-122"/>
                <a:sym typeface="+mn-ea"/>
              </a:rPr>
              <a:t>evice </a:t>
            </a:r>
            <a:r>
              <a:rPr lang="en-US" altLang="zh-CN" sz="3200" b="1" dirty="0">
                <a:solidFill>
                  <a:srgbClr val="FFFFFF"/>
                </a:solidFill>
                <a:latin typeface="Arial" panose="020B0604020202020204" pitchFamily="34" charset="0"/>
                <a:ea typeface="微软雅黑" panose="020B0503020204020204" pitchFamily="34" charset="-122"/>
                <a:sym typeface="+mn-ea"/>
              </a:rPr>
              <a:t>A</a:t>
            </a:r>
            <a:r>
              <a:rPr lang="zh-CN" altLang="en-US" sz="3200" b="1" dirty="0">
                <a:solidFill>
                  <a:srgbClr val="FFFFFF"/>
                </a:solidFill>
                <a:latin typeface="Arial" panose="020B0604020202020204" pitchFamily="34" charset="0"/>
                <a:ea typeface="微软雅黑" panose="020B0503020204020204" pitchFamily="34" charset="-122"/>
                <a:sym typeface="+mn-ea"/>
              </a:rPr>
              <a:t>daptation</a:t>
            </a:r>
            <a:endParaRPr lang="zh-CN" altLang="en-US" sz="3200" b="1" dirty="0">
              <a:solidFill>
                <a:srgbClr val="FFFFFF"/>
              </a:solidFill>
              <a:latin typeface="Arial" panose="020B0604020202020204" pitchFamily="34" charset="0"/>
              <a:ea typeface="微软雅黑" panose="020B0503020204020204" pitchFamily="34" charset="-122"/>
            </a:endParaRPr>
          </a:p>
          <a:p>
            <a:pPr algn="ctr" defTabSz="902970"/>
            <a:r>
              <a:rPr lang="zh-CN" altLang="en-US" sz="3200" b="1" u="sng" dirty="0">
                <a:solidFill>
                  <a:srgbClr val="FFFFFF"/>
                </a:solidFill>
                <a:latin typeface="Arial" panose="020B0604020202020204" pitchFamily="34" charset="0"/>
                <a:ea typeface="微软雅黑" panose="020B0503020204020204" pitchFamily="34" charset="-122"/>
                <a:sym typeface="+mn-ea"/>
              </a:rPr>
              <a:t>Plug and </a:t>
            </a:r>
            <a:r>
              <a:rPr lang="en-US" altLang="zh-CN" sz="3200" b="1" u="sng" dirty="0">
                <a:solidFill>
                  <a:srgbClr val="FFFFFF"/>
                </a:solidFill>
                <a:latin typeface="Arial" panose="020B0604020202020204" pitchFamily="34" charset="0"/>
                <a:ea typeface="微软雅黑" panose="020B0503020204020204" pitchFamily="34" charset="-122"/>
                <a:sym typeface="+mn-ea"/>
              </a:rPr>
              <a:t>P</a:t>
            </a:r>
            <a:r>
              <a:rPr lang="zh-CN" altLang="en-US" sz="3200" b="1" u="sng" dirty="0">
                <a:solidFill>
                  <a:srgbClr val="FFFFFF"/>
                </a:solidFill>
                <a:latin typeface="Arial" panose="020B0604020202020204" pitchFamily="34" charset="0"/>
                <a:ea typeface="微软雅黑" panose="020B0503020204020204" pitchFamily="34" charset="-122"/>
                <a:sym typeface="+mn-ea"/>
              </a:rPr>
              <a:t>lay</a:t>
            </a:r>
            <a:endParaRPr lang="zh-CN" altLang="en-US" sz="2800" b="1" u="sng" dirty="0">
              <a:solidFill>
                <a:srgbClr val="FFFFFF"/>
              </a:solidFill>
              <a:latin typeface="Arial" panose="020B0604020202020204" pitchFamily="34" charset="0"/>
              <a:ea typeface="微软雅黑" panose="020B0503020204020204" pitchFamily="34" charset="-122"/>
            </a:endParaRPr>
          </a:p>
          <a:p>
            <a:pPr algn="ctr" defTabSz="902970">
              <a:lnSpc>
                <a:spcPct val="150000"/>
              </a:lnSpc>
            </a:pPr>
            <a:r>
              <a:rPr lang="zh-CN" altLang="en-US" sz="1450" b="1" dirty="0">
                <a:solidFill>
                  <a:srgbClr val="FFFFFF"/>
                </a:solidFill>
                <a:latin typeface="Arial" panose="020B0604020202020204" pitchFamily="34" charset="0"/>
                <a:ea typeface="微软雅黑" panose="020B0503020204020204" pitchFamily="34" charset="-122"/>
                <a:sym typeface="+mn-ea"/>
              </a:rPr>
              <a:t>Diversified p</a:t>
            </a:r>
            <a:r>
              <a:rPr lang="en-US" altLang="zh-CN" sz="1450" b="1" dirty="0">
                <a:solidFill>
                  <a:srgbClr val="FFFFFF"/>
                </a:solidFill>
                <a:latin typeface="Arial" panose="020B0604020202020204" pitchFamily="34" charset="0"/>
                <a:ea typeface="微软雅黑" panose="020B0503020204020204" pitchFamily="34" charset="-122"/>
                <a:sym typeface="+mn-ea"/>
              </a:rPr>
              <a:t>orts</a:t>
            </a:r>
            <a:r>
              <a:rPr lang="zh-CN" altLang="en-US" sz="1450" b="1" dirty="0">
                <a:solidFill>
                  <a:srgbClr val="FFFFFF"/>
                </a:solidFill>
                <a:latin typeface="Arial" panose="020B0604020202020204" pitchFamily="34" charset="0"/>
                <a:ea typeface="微软雅黑" panose="020B0503020204020204" pitchFamily="34" charset="-122"/>
                <a:sym typeface="+mn-ea"/>
              </a:rPr>
              <a:t>, compatible with the power demand of household appliances, office equipment, professional equipment, etc</a:t>
            </a:r>
            <a:endParaRPr lang="en-US" altLang="zh-CN" sz="1450" b="1" u="sng" dirty="0">
              <a:solidFill>
                <a:srgbClr val="FFFFFF"/>
              </a:solidFill>
              <a:latin typeface="Arial" panose="020B0604020202020204" pitchFamily="34" charset="0"/>
              <a:ea typeface="微软雅黑" panose="020B0503020204020204" pitchFamily="34" charset="-122"/>
            </a:endParaRPr>
          </a:p>
        </p:txBody>
      </p:sp>
      <p:sp>
        <p:nvSpPr>
          <p:cNvPr id="12" name="文本框 11"/>
          <p:cNvSpPr txBox="1"/>
          <p:nvPr/>
        </p:nvSpPr>
        <p:spPr>
          <a:xfrm>
            <a:off x="9189085" y="3033395"/>
            <a:ext cx="2821305" cy="314325"/>
          </a:xfrm>
          <a:prstGeom prst="rect">
            <a:avLst/>
          </a:prstGeom>
          <a:noFill/>
        </p:spPr>
        <p:txBody>
          <a:bodyPr wrap="none" rtlCol="0">
            <a:spAutoFit/>
          </a:bodyPr>
          <a:p>
            <a:pPr algn="l" defTabSz="902970"/>
            <a:r>
              <a:rPr lang="zh-CN" altLang="en-US" sz="1450" b="1" dirty="0">
                <a:solidFill>
                  <a:schemeClr val="bg1">
                    <a:lumMod val="50000"/>
                  </a:schemeClr>
                </a:solidFill>
                <a:latin typeface="微软雅黑" panose="020B0503020204020204" pitchFamily="34" charset="-122"/>
                <a:ea typeface="微软雅黑" panose="020B0503020204020204" pitchFamily="34" charset="-122"/>
              </a:rPr>
              <a:t>Support multiple AC output </a:t>
            </a:r>
            <a:endParaRPr lang="zh-CN" altLang="en-US" sz="1450" b="1"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13" name="组合 12"/>
          <p:cNvGrpSpPr/>
          <p:nvPr/>
        </p:nvGrpSpPr>
        <p:grpSpPr>
          <a:xfrm rot="0">
            <a:off x="10307955" y="3785870"/>
            <a:ext cx="554990" cy="554990"/>
            <a:chOff x="9570715" y="5336263"/>
            <a:chExt cx="612000" cy="612000"/>
          </a:xfrm>
        </p:grpSpPr>
        <p:sp>
          <p:nvSpPr>
            <p:cNvPr id="14" name="椭圆 13"/>
            <p:cNvSpPr/>
            <p:nvPr/>
          </p:nvSpPr>
          <p:spPr>
            <a:xfrm>
              <a:off x="9632082" y="5381828"/>
              <a:ext cx="504000" cy="504000"/>
            </a:xfrm>
            <a:prstGeom prst="ellipse">
              <a:avLst/>
            </a:prstGeom>
            <a:noFill/>
            <a:ln w="25400" cap="flat" cmpd="sng" algn="ctr">
              <a:solidFill>
                <a:schemeClr val="bg1">
                  <a:lumMod val="50000"/>
                </a:schemeClr>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lumMod val="50000"/>
                  </a:srgbClr>
                </a:solidFill>
                <a:latin typeface="微软雅黑" panose="020B0503020204020204" pitchFamily="34" charset="-122"/>
                <a:ea typeface="微软雅黑" panose="020B0503020204020204" pitchFamily="34" charset="-122"/>
              </a:endParaRPr>
            </a:p>
          </p:txBody>
        </p:sp>
        <p:sp>
          <p:nvSpPr>
            <p:cNvPr id="15" name="椭圆 14"/>
            <p:cNvSpPr/>
            <p:nvPr/>
          </p:nvSpPr>
          <p:spPr>
            <a:xfrm>
              <a:off x="9722917" y="5614794"/>
              <a:ext cx="72000" cy="72000"/>
            </a:xfrm>
            <a:prstGeom prst="ellipse">
              <a:avLst/>
            </a:prstGeom>
            <a:solidFill>
              <a:schemeClr val="bg1">
                <a:lumMod val="50000"/>
              </a:schemeClr>
            </a:solidFill>
            <a:ln w="25400" cap="flat" cmpd="sng" algn="ctr">
              <a:solidFill>
                <a:schemeClr val="bg1">
                  <a:lumMod val="50000"/>
                </a:schemeClr>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lumMod val="50000"/>
                  </a:srgbClr>
                </a:solidFill>
                <a:latin typeface="微软雅黑" panose="020B0503020204020204" pitchFamily="34" charset="-122"/>
                <a:ea typeface="微软雅黑" panose="020B0503020204020204" pitchFamily="34" charset="-122"/>
              </a:endParaRPr>
            </a:p>
          </p:txBody>
        </p:sp>
        <p:sp>
          <p:nvSpPr>
            <p:cNvPr id="21" name="椭圆 20"/>
            <p:cNvSpPr/>
            <p:nvPr/>
          </p:nvSpPr>
          <p:spPr>
            <a:xfrm>
              <a:off x="9973402" y="5604119"/>
              <a:ext cx="72000" cy="72000"/>
            </a:xfrm>
            <a:prstGeom prst="ellipse">
              <a:avLst/>
            </a:prstGeom>
            <a:solidFill>
              <a:schemeClr val="bg1">
                <a:lumMod val="50000"/>
              </a:schemeClr>
            </a:solidFill>
            <a:ln w="25400" cap="flat" cmpd="sng" algn="ctr">
              <a:solidFill>
                <a:schemeClr val="bg1">
                  <a:lumMod val="50000"/>
                </a:schemeClr>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lumMod val="50000"/>
                  </a:srgbClr>
                </a:solidFill>
                <a:latin typeface="微软雅黑" panose="020B0503020204020204" pitchFamily="34" charset="-122"/>
                <a:ea typeface="微软雅黑" panose="020B0503020204020204" pitchFamily="34" charset="-122"/>
              </a:endParaRPr>
            </a:p>
          </p:txBody>
        </p:sp>
        <p:sp>
          <p:nvSpPr>
            <p:cNvPr id="22" name="圆角矩形 21"/>
            <p:cNvSpPr/>
            <p:nvPr/>
          </p:nvSpPr>
          <p:spPr>
            <a:xfrm>
              <a:off x="9570715" y="5336263"/>
              <a:ext cx="612000" cy="612000"/>
            </a:xfrm>
            <a:prstGeom prst="roundRect">
              <a:avLst/>
            </a:prstGeom>
            <a:noFill/>
            <a:ln w="25400" cap="flat" cmpd="sng" algn="ctr">
              <a:solidFill>
                <a:schemeClr val="bg1">
                  <a:lumMod val="50000"/>
                </a:schemeClr>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lumMod val="50000"/>
                  </a:srgbClr>
                </a:solidFill>
                <a:latin typeface="微软雅黑" panose="020B0503020204020204" pitchFamily="34" charset="-122"/>
                <a:ea typeface="微软雅黑" panose="020B0503020204020204" pitchFamily="34" charset="-122"/>
              </a:endParaRPr>
            </a:p>
          </p:txBody>
        </p:sp>
      </p:grpSp>
      <p:grpSp>
        <p:nvGrpSpPr>
          <p:cNvPr id="23" name="组合 22"/>
          <p:cNvGrpSpPr/>
          <p:nvPr/>
        </p:nvGrpSpPr>
        <p:grpSpPr>
          <a:xfrm rot="5400000">
            <a:off x="9337040" y="3785870"/>
            <a:ext cx="554990" cy="554990"/>
            <a:chOff x="9612443" y="6835383"/>
            <a:chExt cx="612000" cy="612000"/>
          </a:xfrm>
        </p:grpSpPr>
        <p:sp>
          <p:nvSpPr>
            <p:cNvPr id="24" name="圆角矩形 23"/>
            <p:cNvSpPr/>
            <p:nvPr/>
          </p:nvSpPr>
          <p:spPr>
            <a:xfrm>
              <a:off x="9612443" y="6835383"/>
              <a:ext cx="612000" cy="612000"/>
            </a:xfrm>
            <a:prstGeom prst="roundRect">
              <a:avLst/>
            </a:prstGeom>
            <a:noFill/>
            <a:ln w="25400" cap="flat" cmpd="sng" algn="ctr">
              <a:solidFill>
                <a:schemeClr val="bg1">
                  <a:lumMod val="50000"/>
                </a:schemeClr>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lumMod val="50000"/>
                  </a:srgbClr>
                </a:solidFill>
                <a:latin typeface="微软雅黑" panose="020B0503020204020204" pitchFamily="34" charset="-122"/>
                <a:ea typeface="微软雅黑" panose="020B0503020204020204" pitchFamily="34" charset="-122"/>
              </a:endParaRPr>
            </a:p>
          </p:txBody>
        </p:sp>
        <p:sp>
          <p:nvSpPr>
            <p:cNvPr id="25" name="矩形 24"/>
            <p:cNvSpPr/>
            <p:nvPr/>
          </p:nvSpPr>
          <p:spPr>
            <a:xfrm>
              <a:off x="9772066" y="7119521"/>
              <a:ext cx="72000" cy="36000"/>
            </a:xfrm>
            <a:prstGeom prst="rect">
              <a:avLst/>
            </a:prstGeom>
            <a:solidFill>
              <a:schemeClr val="bg1">
                <a:lumMod val="50000"/>
              </a:schemeClr>
            </a:solidFill>
            <a:ln w="25400" cap="flat" cmpd="sng" algn="ctr">
              <a:solidFill>
                <a:schemeClr val="bg1">
                  <a:lumMod val="50000"/>
                </a:schemeClr>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lumMod val="50000"/>
                  </a:srgbClr>
                </a:solidFill>
                <a:latin typeface="微软雅黑" panose="020B0503020204020204" pitchFamily="34" charset="-122"/>
                <a:ea typeface="微软雅黑" panose="020B0503020204020204" pitchFamily="34" charset="-122"/>
              </a:endParaRPr>
            </a:p>
          </p:txBody>
        </p:sp>
        <p:sp>
          <p:nvSpPr>
            <p:cNvPr id="26" name="矩形 25"/>
            <p:cNvSpPr/>
            <p:nvPr/>
          </p:nvSpPr>
          <p:spPr>
            <a:xfrm>
              <a:off x="9965728" y="7001048"/>
              <a:ext cx="36000" cy="72000"/>
            </a:xfrm>
            <a:prstGeom prst="rect">
              <a:avLst/>
            </a:prstGeom>
            <a:solidFill>
              <a:schemeClr val="bg1">
                <a:lumMod val="50000"/>
              </a:schemeClr>
            </a:solidFill>
            <a:ln w="25400" cap="flat" cmpd="sng" algn="ctr">
              <a:solidFill>
                <a:schemeClr val="bg1">
                  <a:lumMod val="50000"/>
                </a:schemeClr>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lumMod val="50000"/>
                  </a:srgbClr>
                </a:solidFill>
                <a:latin typeface="微软雅黑" panose="020B0503020204020204" pitchFamily="34" charset="-122"/>
                <a:ea typeface="微软雅黑" panose="020B0503020204020204" pitchFamily="34" charset="-122"/>
              </a:endParaRPr>
            </a:p>
          </p:txBody>
        </p:sp>
        <p:sp>
          <p:nvSpPr>
            <p:cNvPr id="27" name="矩形 26"/>
            <p:cNvSpPr/>
            <p:nvPr/>
          </p:nvSpPr>
          <p:spPr>
            <a:xfrm>
              <a:off x="9965728" y="7206613"/>
              <a:ext cx="36000" cy="72000"/>
            </a:xfrm>
            <a:prstGeom prst="rect">
              <a:avLst/>
            </a:prstGeom>
            <a:solidFill>
              <a:schemeClr val="bg1">
                <a:lumMod val="50000"/>
              </a:schemeClr>
            </a:solidFill>
            <a:ln w="25400" cap="flat" cmpd="sng" algn="ctr">
              <a:solidFill>
                <a:schemeClr val="bg1">
                  <a:lumMod val="50000"/>
                </a:schemeClr>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lumMod val="50000"/>
                  </a:srgbClr>
                </a:solidFill>
                <a:latin typeface="微软雅黑" panose="020B0503020204020204" pitchFamily="34" charset="-122"/>
                <a:ea typeface="微软雅黑" panose="020B0503020204020204" pitchFamily="34" charset="-122"/>
              </a:endParaRPr>
            </a:p>
          </p:txBody>
        </p:sp>
      </p:grpSp>
      <p:grpSp>
        <p:nvGrpSpPr>
          <p:cNvPr id="28" name="组合 27"/>
          <p:cNvGrpSpPr/>
          <p:nvPr/>
        </p:nvGrpSpPr>
        <p:grpSpPr>
          <a:xfrm rot="0">
            <a:off x="9337040" y="5011420"/>
            <a:ext cx="554990" cy="554990"/>
            <a:chOff x="9005245" y="6676087"/>
            <a:chExt cx="612000" cy="612000"/>
          </a:xfrm>
        </p:grpSpPr>
        <p:sp>
          <p:nvSpPr>
            <p:cNvPr id="29" name="圆角矩形 28"/>
            <p:cNvSpPr/>
            <p:nvPr/>
          </p:nvSpPr>
          <p:spPr>
            <a:xfrm>
              <a:off x="9005245" y="6676087"/>
              <a:ext cx="612000" cy="612000"/>
            </a:xfrm>
            <a:prstGeom prst="roundRect">
              <a:avLst/>
            </a:prstGeom>
            <a:noFill/>
            <a:ln w="25400" cap="flat" cmpd="sng" algn="ctr">
              <a:solidFill>
                <a:schemeClr val="bg1">
                  <a:lumMod val="50000"/>
                </a:schemeClr>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lumMod val="50000"/>
                  </a:srgbClr>
                </a:solidFill>
                <a:latin typeface="微软雅黑" panose="020B0503020204020204" pitchFamily="34" charset="-122"/>
                <a:ea typeface="微软雅黑" panose="020B0503020204020204" pitchFamily="34" charset="-122"/>
              </a:endParaRPr>
            </a:p>
          </p:txBody>
        </p:sp>
        <p:sp>
          <p:nvSpPr>
            <p:cNvPr id="30" name="矩形 29"/>
            <p:cNvSpPr/>
            <p:nvPr/>
          </p:nvSpPr>
          <p:spPr>
            <a:xfrm>
              <a:off x="9288622" y="6806854"/>
              <a:ext cx="21600" cy="108000"/>
            </a:xfrm>
            <a:prstGeom prst="rect">
              <a:avLst/>
            </a:prstGeom>
            <a:solidFill>
              <a:schemeClr val="bg2"/>
            </a:solidFill>
            <a:ln w="25400" cap="flat" cmpd="sng" algn="ctr">
              <a:solidFill>
                <a:schemeClr val="bg1">
                  <a:lumMod val="50000"/>
                </a:schemeClr>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lumMod val="50000"/>
                  </a:srgbClr>
                </a:solidFill>
                <a:latin typeface="微软雅黑" panose="020B0503020204020204" pitchFamily="34" charset="-122"/>
                <a:ea typeface="微软雅黑" panose="020B0503020204020204" pitchFamily="34" charset="-122"/>
              </a:endParaRPr>
            </a:p>
          </p:txBody>
        </p:sp>
        <p:sp>
          <p:nvSpPr>
            <p:cNvPr id="31" name="矩形 30"/>
            <p:cNvSpPr/>
            <p:nvPr/>
          </p:nvSpPr>
          <p:spPr>
            <a:xfrm rot="7964575">
              <a:off x="9198929" y="7007205"/>
              <a:ext cx="21600" cy="108000"/>
            </a:xfrm>
            <a:prstGeom prst="rect">
              <a:avLst/>
            </a:prstGeom>
            <a:solidFill>
              <a:schemeClr val="bg2"/>
            </a:solidFill>
            <a:ln w="25400" cap="flat" cmpd="sng" algn="ctr">
              <a:solidFill>
                <a:schemeClr val="bg1">
                  <a:lumMod val="50000"/>
                </a:schemeClr>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lumMod val="50000"/>
                  </a:srgbClr>
                </a:solidFill>
                <a:latin typeface="微软雅黑" panose="020B0503020204020204" pitchFamily="34" charset="-122"/>
                <a:ea typeface="微软雅黑" panose="020B0503020204020204" pitchFamily="34" charset="-122"/>
              </a:endParaRPr>
            </a:p>
          </p:txBody>
        </p:sp>
        <p:sp>
          <p:nvSpPr>
            <p:cNvPr id="43" name="矩形 42"/>
            <p:cNvSpPr/>
            <p:nvPr/>
          </p:nvSpPr>
          <p:spPr>
            <a:xfrm rot="2110028">
              <a:off x="9393883" y="6996342"/>
              <a:ext cx="21600" cy="108000"/>
            </a:xfrm>
            <a:prstGeom prst="rect">
              <a:avLst/>
            </a:prstGeom>
            <a:solidFill>
              <a:schemeClr val="bg2"/>
            </a:solidFill>
            <a:ln w="25400" cap="flat" cmpd="sng" algn="ctr">
              <a:solidFill>
                <a:schemeClr val="bg1">
                  <a:lumMod val="50000"/>
                </a:schemeClr>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lumMod val="50000"/>
                  </a:srgbClr>
                </a:solidFill>
                <a:latin typeface="微软雅黑" panose="020B0503020204020204" pitchFamily="34" charset="-122"/>
                <a:ea typeface="微软雅黑" panose="020B0503020204020204" pitchFamily="34" charset="-122"/>
              </a:endParaRPr>
            </a:p>
          </p:txBody>
        </p:sp>
      </p:grpSp>
      <p:sp>
        <p:nvSpPr>
          <p:cNvPr id="48" name="文本框 47"/>
          <p:cNvSpPr txBox="1"/>
          <p:nvPr/>
        </p:nvSpPr>
        <p:spPr>
          <a:xfrm>
            <a:off x="9428480" y="4398010"/>
            <a:ext cx="379730" cy="258445"/>
          </a:xfrm>
          <a:prstGeom prst="rect">
            <a:avLst/>
          </a:prstGeom>
          <a:noFill/>
        </p:spPr>
        <p:txBody>
          <a:bodyPr wrap="none" rtlCol="0">
            <a:spAutoFit/>
          </a:bodyPr>
          <a:p>
            <a:pPr defTabSz="902970"/>
            <a:r>
              <a:rPr lang="en-US" altLang="zh-CN" sz="1090" dirty="0">
                <a:solidFill>
                  <a:srgbClr val="FFFFFF">
                    <a:lumMod val="50000"/>
                  </a:srgbClr>
                </a:solidFill>
                <a:latin typeface="微软雅黑" panose="020B0503020204020204" pitchFamily="34" charset="-122"/>
                <a:ea typeface="微软雅黑" panose="020B0503020204020204" pitchFamily="34" charset="-122"/>
              </a:rPr>
              <a:t>UK</a:t>
            </a:r>
            <a:endParaRPr lang="en-US" altLang="zh-CN" sz="1090" dirty="0">
              <a:solidFill>
                <a:srgbClr val="FFFFFF">
                  <a:lumMod val="50000"/>
                </a:srgbClr>
              </a:solidFill>
              <a:latin typeface="微软雅黑" panose="020B0503020204020204" pitchFamily="34" charset="-122"/>
              <a:ea typeface="微软雅黑" panose="020B0503020204020204" pitchFamily="34" charset="-122"/>
            </a:endParaRPr>
          </a:p>
        </p:txBody>
      </p:sp>
      <p:sp>
        <p:nvSpPr>
          <p:cNvPr id="49" name="文本框 48"/>
          <p:cNvSpPr txBox="1"/>
          <p:nvPr/>
        </p:nvSpPr>
        <p:spPr>
          <a:xfrm>
            <a:off x="10421620" y="4398010"/>
            <a:ext cx="379095" cy="258445"/>
          </a:xfrm>
          <a:prstGeom prst="rect">
            <a:avLst/>
          </a:prstGeom>
          <a:noFill/>
        </p:spPr>
        <p:txBody>
          <a:bodyPr wrap="none" rtlCol="0">
            <a:spAutoFit/>
          </a:bodyPr>
          <a:p>
            <a:pPr defTabSz="902970"/>
            <a:r>
              <a:rPr lang="en-US" altLang="zh-CN" sz="1090" dirty="0">
                <a:solidFill>
                  <a:srgbClr val="FFFFFF">
                    <a:lumMod val="50000"/>
                  </a:srgbClr>
                </a:solidFill>
                <a:latin typeface="微软雅黑" panose="020B0503020204020204" pitchFamily="34" charset="-122"/>
                <a:ea typeface="微软雅黑" panose="020B0503020204020204" pitchFamily="34" charset="-122"/>
              </a:rPr>
              <a:t>EU</a:t>
            </a:r>
            <a:endParaRPr lang="en-US" altLang="zh-CN" sz="1090" dirty="0">
              <a:solidFill>
                <a:srgbClr val="FFFFFF">
                  <a:lumMod val="50000"/>
                </a:srgbClr>
              </a:solidFill>
              <a:latin typeface="微软雅黑" panose="020B0503020204020204" pitchFamily="34" charset="-122"/>
              <a:ea typeface="微软雅黑" panose="020B0503020204020204" pitchFamily="34" charset="-122"/>
            </a:endParaRPr>
          </a:p>
        </p:txBody>
      </p:sp>
      <p:sp>
        <p:nvSpPr>
          <p:cNvPr id="50" name="文本框 49"/>
          <p:cNvSpPr txBox="1"/>
          <p:nvPr/>
        </p:nvSpPr>
        <p:spPr>
          <a:xfrm>
            <a:off x="9410700" y="5632450"/>
            <a:ext cx="382270" cy="258445"/>
          </a:xfrm>
          <a:prstGeom prst="rect">
            <a:avLst/>
          </a:prstGeom>
          <a:noFill/>
        </p:spPr>
        <p:txBody>
          <a:bodyPr wrap="none" rtlCol="0">
            <a:spAutoFit/>
          </a:bodyPr>
          <a:p>
            <a:pPr defTabSz="902970"/>
            <a:r>
              <a:rPr lang="en-US" altLang="zh-CN" sz="1090" dirty="0">
                <a:solidFill>
                  <a:srgbClr val="FFFFFF">
                    <a:lumMod val="50000"/>
                  </a:srgbClr>
                </a:solidFill>
                <a:latin typeface="微软雅黑" panose="020B0503020204020204" pitchFamily="34" charset="-122"/>
                <a:ea typeface="微软雅黑" panose="020B0503020204020204" pitchFamily="34" charset="-122"/>
              </a:rPr>
              <a:t>AU</a:t>
            </a:r>
            <a:endParaRPr lang="en-US" altLang="zh-CN" sz="1090" dirty="0">
              <a:solidFill>
                <a:srgbClr val="FFFFFF">
                  <a:lumMod val="50000"/>
                </a:srgbClr>
              </a:solidFill>
              <a:latin typeface="微软雅黑" panose="020B0503020204020204" pitchFamily="34" charset="-122"/>
              <a:ea typeface="微软雅黑" panose="020B0503020204020204" pitchFamily="34" charset="-122"/>
            </a:endParaRPr>
          </a:p>
        </p:txBody>
      </p:sp>
      <p:sp>
        <p:nvSpPr>
          <p:cNvPr id="51" name="文本框 50"/>
          <p:cNvSpPr txBox="1"/>
          <p:nvPr/>
        </p:nvSpPr>
        <p:spPr>
          <a:xfrm>
            <a:off x="10417810" y="5612765"/>
            <a:ext cx="377190" cy="258445"/>
          </a:xfrm>
          <a:prstGeom prst="rect">
            <a:avLst/>
          </a:prstGeom>
          <a:noFill/>
        </p:spPr>
        <p:txBody>
          <a:bodyPr wrap="square" rtlCol="0">
            <a:spAutoFit/>
          </a:bodyPr>
          <a:p>
            <a:pPr defTabSz="902970"/>
            <a:r>
              <a:rPr lang="en-US" altLang="zh-CN" sz="1090" dirty="0">
                <a:solidFill>
                  <a:srgbClr val="FFFFFF">
                    <a:lumMod val="50000"/>
                  </a:srgbClr>
                </a:solidFill>
                <a:latin typeface="微软雅黑" panose="020B0503020204020204" pitchFamily="34" charset="-122"/>
                <a:ea typeface="微软雅黑" panose="020B0503020204020204" pitchFamily="34" charset="-122"/>
              </a:rPr>
              <a:t>US</a:t>
            </a:r>
            <a:endParaRPr lang="en-US" altLang="zh-CN" sz="1090" dirty="0">
              <a:solidFill>
                <a:srgbClr val="FFFFFF">
                  <a:lumMod val="50000"/>
                </a:srgbClr>
              </a:solidFill>
              <a:latin typeface="微软雅黑" panose="020B0503020204020204" pitchFamily="34" charset="-122"/>
              <a:ea typeface="微软雅黑" panose="020B0503020204020204" pitchFamily="34" charset="-122"/>
            </a:endParaRPr>
          </a:p>
        </p:txBody>
      </p:sp>
      <p:sp>
        <p:nvSpPr>
          <p:cNvPr id="52" name="文本框 51"/>
          <p:cNvSpPr txBox="1"/>
          <p:nvPr/>
        </p:nvSpPr>
        <p:spPr>
          <a:xfrm>
            <a:off x="11315065" y="4398010"/>
            <a:ext cx="495935" cy="258445"/>
          </a:xfrm>
          <a:prstGeom prst="rect">
            <a:avLst/>
          </a:prstGeom>
          <a:noFill/>
        </p:spPr>
        <p:txBody>
          <a:bodyPr wrap="none" rtlCol="0">
            <a:spAutoFit/>
          </a:bodyPr>
          <a:p>
            <a:pPr defTabSz="902970"/>
            <a:r>
              <a:rPr lang="en-US" altLang="zh-CN" sz="1090" dirty="0">
                <a:solidFill>
                  <a:srgbClr val="FFFFFF">
                    <a:lumMod val="50000"/>
                  </a:srgbClr>
                </a:solidFill>
                <a:latin typeface="微软雅黑" panose="020B0503020204020204" pitchFamily="34" charset="-122"/>
                <a:ea typeface="微软雅黑" panose="020B0503020204020204" pitchFamily="34" charset="-122"/>
              </a:rPr>
              <a:t>CHN</a:t>
            </a:r>
            <a:endParaRPr lang="en-US" altLang="zh-CN" sz="1090" dirty="0">
              <a:solidFill>
                <a:srgbClr val="FFFFFF">
                  <a:lumMod val="50000"/>
                </a:srgbClr>
              </a:solidFill>
              <a:latin typeface="微软雅黑" panose="020B0503020204020204" pitchFamily="34" charset="-122"/>
              <a:ea typeface="微软雅黑" panose="020B0503020204020204" pitchFamily="34" charset="-122"/>
            </a:endParaRPr>
          </a:p>
        </p:txBody>
      </p:sp>
      <p:grpSp>
        <p:nvGrpSpPr>
          <p:cNvPr id="53" name="组合 52"/>
          <p:cNvGrpSpPr/>
          <p:nvPr/>
        </p:nvGrpSpPr>
        <p:grpSpPr>
          <a:xfrm rot="10800000">
            <a:off x="11269345" y="3785870"/>
            <a:ext cx="554990" cy="554990"/>
            <a:chOff x="10667838" y="3576286"/>
            <a:chExt cx="555195" cy="555195"/>
          </a:xfrm>
        </p:grpSpPr>
        <p:sp>
          <p:nvSpPr>
            <p:cNvPr id="57" name="圆角矩形 56"/>
            <p:cNvSpPr/>
            <p:nvPr/>
          </p:nvSpPr>
          <p:spPr>
            <a:xfrm>
              <a:off x="10667838" y="3576286"/>
              <a:ext cx="555195" cy="555195"/>
            </a:xfrm>
            <a:prstGeom prst="roundRect">
              <a:avLst/>
            </a:prstGeom>
            <a:noFill/>
            <a:ln w="25400" cap="flat" cmpd="sng" algn="ctr">
              <a:solidFill>
                <a:schemeClr val="bg1">
                  <a:lumMod val="50000"/>
                </a:schemeClr>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lumMod val="50000"/>
                  </a:srgbClr>
                </a:solidFill>
                <a:latin typeface="微软雅黑" panose="020B0503020204020204" pitchFamily="34" charset="-122"/>
                <a:ea typeface="微软雅黑" panose="020B0503020204020204" pitchFamily="34" charset="-122"/>
              </a:endParaRPr>
            </a:p>
          </p:txBody>
        </p:sp>
        <p:grpSp>
          <p:nvGrpSpPr>
            <p:cNvPr id="67" name="组合 66"/>
            <p:cNvGrpSpPr/>
            <p:nvPr/>
          </p:nvGrpSpPr>
          <p:grpSpPr>
            <a:xfrm rot="10800000">
              <a:off x="10841460" y="3641872"/>
              <a:ext cx="235643" cy="269876"/>
              <a:chOff x="10383224" y="4378374"/>
              <a:chExt cx="235643" cy="269876"/>
            </a:xfrm>
          </p:grpSpPr>
          <p:sp>
            <p:nvSpPr>
              <p:cNvPr id="70" name="矩形 69"/>
              <p:cNvSpPr/>
              <p:nvPr/>
            </p:nvSpPr>
            <p:spPr>
              <a:xfrm>
                <a:off x="10503781" y="4378374"/>
                <a:ext cx="19595" cy="97976"/>
              </a:xfrm>
              <a:prstGeom prst="rect">
                <a:avLst/>
              </a:prstGeom>
              <a:solidFill>
                <a:schemeClr val="bg2"/>
              </a:solidFill>
              <a:ln w="25400" cap="flat" cmpd="sng" algn="ctr">
                <a:solidFill>
                  <a:schemeClr val="bg1">
                    <a:lumMod val="50000"/>
                  </a:schemeClr>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lumMod val="50000"/>
                    </a:srgbClr>
                  </a:solidFill>
                  <a:latin typeface="微软雅黑" panose="020B0503020204020204" pitchFamily="34" charset="-122"/>
                  <a:ea typeface="微软雅黑" panose="020B0503020204020204" pitchFamily="34" charset="-122"/>
                </a:endParaRPr>
              </a:p>
            </p:txBody>
          </p:sp>
          <p:sp>
            <p:nvSpPr>
              <p:cNvPr id="71" name="矩形 70"/>
              <p:cNvSpPr/>
              <p:nvPr/>
            </p:nvSpPr>
            <p:spPr>
              <a:xfrm rot="7964575">
                <a:off x="10422414" y="4560129"/>
                <a:ext cx="19595" cy="97976"/>
              </a:xfrm>
              <a:prstGeom prst="rect">
                <a:avLst/>
              </a:prstGeom>
              <a:solidFill>
                <a:schemeClr val="bg2"/>
              </a:solidFill>
              <a:ln w="25400" cap="flat" cmpd="sng" algn="ctr">
                <a:solidFill>
                  <a:schemeClr val="bg1">
                    <a:lumMod val="50000"/>
                  </a:schemeClr>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lumMod val="50000"/>
                    </a:srgbClr>
                  </a:solidFill>
                  <a:latin typeface="微软雅黑" panose="020B0503020204020204" pitchFamily="34" charset="-122"/>
                  <a:ea typeface="微软雅黑" panose="020B0503020204020204" pitchFamily="34" charset="-122"/>
                </a:endParaRPr>
              </a:p>
            </p:txBody>
          </p:sp>
          <p:sp>
            <p:nvSpPr>
              <p:cNvPr id="72" name="矩形 71"/>
              <p:cNvSpPr/>
              <p:nvPr/>
            </p:nvSpPr>
            <p:spPr>
              <a:xfrm rot="2110028">
                <a:off x="10599272" y="4550274"/>
                <a:ext cx="19595" cy="97976"/>
              </a:xfrm>
              <a:prstGeom prst="rect">
                <a:avLst/>
              </a:prstGeom>
              <a:solidFill>
                <a:schemeClr val="bg2"/>
              </a:solidFill>
              <a:ln w="25400" cap="flat" cmpd="sng" algn="ctr">
                <a:solidFill>
                  <a:schemeClr val="bg1">
                    <a:lumMod val="50000"/>
                  </a:schemeClr>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lumMod val="50000"/>
                    </a:srgbClr>
                  </a:solidFill>
                  <a:latin typeface="微软雅黑" panose="020B0503020204020204" pitchFamily="34" charset="-122"/>
                  <a:ea typeface="微软雅黑" panose="020B0503020204020204" pitchFamily="34" charset="-122"/>
                </a:endParaRPr>
              </a:p>
            </p:txBody>
          </p:sp>
        </p:grpSp>
        <p:sp>
          <p:nvSpPr>
            <p:cNvPr id="73" name="矩形 72"/>
            <p:cNvSpPr/>
            <p:nvPr/>
          </p:nvSpPr>
          <p:spPr>
            <a:xfrm>
              <a:off x="10879410" y="3986372"/>
              <a:ext cx="19595" cy="97976"/>
            </a:xfrm>
            <a:prstGeom prst="rect">
              <a:avLst/>
            </a:prstGeom>
            <a:solidFill>
              <a:schemeClr val="bg2"/>
            </a:solidFill>
            <a:ln w="25400" cap="flat" cmpd="sng" algn="ctr">
              <a:solidFill>
                <a:schemeClr val="bg1">
                  <a:lumMod val="50000"/>
                </a:schemeClr>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lumMod val="50000"/>
                  </a:srgbClr>
                </a:solidFill>
                <a:latin typeface="微软雅黑" panose="020B0503020204020204" pitchFamily="34" charset="-122"/>
                <a:ea typeface="微软雅黑" panose="020B0503020204020204" pitchFamily="34" charset="-122"/>
              </a:endParaRPr>
            </a:p>
          </p:txBody>
        </p:sp>
        <p:sp>
          <p:nvSpPr>
            <p:cNvPr id="74" name="圆角矩形 73"/>
            <p:cNvSpPr/>
            <p:nvPr/>
          </p:nvSpPr>
          <p:spPr>
            <a:xfrm>
              <a:off x="10789601" y="3988759"/>
              <a:ext cx="117024" cy="93202"/>
            </a:xfrm>
            <a:prstGeom prst="roundRect">
              <a:avLst>
                <a:gd name="adj" fmla="val 44068"/>
              </a:avLst>
            </a:prstGeom>
            <a:solidFill>
              <a:schemeClr val="bg1">
                <a:lumMod val="50000"/>
              </a:schemeClr>
            </a:solidFill>
            <a:ln w="254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p>
              <a:pPr algn="ctr" defTabSz="914400">
                <a:lnSpc>
                  <a:spcPct val="150000"/>
                </a:lnSpc>
              </a:pPr>
              <a:endParaRPr lang="zh-CN" altLang="en-US" sz="1600" b="1" dirty="0">
                <a:solidFill>
                  <a:srgbClr val="FFFFFF"/>
                </a:solidFill>
                <a:latin typeface="微软雅黑" panose="020B0503020204020204" pitchFamily="34" charset="-122"/>
                <a:ea typeface="微软雅黑" panose="020B0503020204020204" pitchFamily="34" charset="-122"/>
              </a:endParaRPr>
            </a:p>
          </p:txBody>
        </p:sp>
        <p:sp>
          <p:nvSpPr>
            <p:cNvPr id="75" name="矩形 74"/>
            <p:cNvSpPr/>
            <p:nvPr/>
          </p:nvSpPr>
          <p:spPr>
            <a:xfrm rot="10800000">
              <a:off x="10996434" y="3984518"/>
              <a:ext cx="19595" cy="97976"/>
            </a:xfrm>
            <a:prstGeom prst="rect">
              <a:avLst/>
            </a:prstGeom>
            <a:solidFill>
              <a:schemeClr val="bg2"/>
            </a:solidFill>
            <a:ln w="25400" cap="flat" cmpd="sng" algn="ctr">
              <a:solidFill>
                <a:schemeClr val="bg1">
                  <a:lumMod val="50000"/>
                </a:schemeClr>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lumMod val="50000"/>
                  </a:srgbClr>
                </a:solidFill>
                <a:latin typeface="微软雅黑" panose="020B0503020204020204" pitchFamily="34" charset="-122"/>
                <a:ea typeface="微软雅黑" panose="020B0503020204020204" pitchFamily="34" charset="-122"/>
              </a:endParaRPr>
            </a:p>
          </p:txBody>
        </p:sp>
        <p:sp>
          <p:nvSpPr>
            <p:cNvPr id="76" name="圆角矩形 75"/>
            <p:cNvSpPr/>
            <p:nvPr/>
          </p:nvSpPr>
          <p:spPr>
            <a:xfrm rot="10800000">
              <a:off x="10988814" y="3986905"/>
              <a:ext cx="117024" cy="93202"/>
            </a:xfrm>
            <a:prstGeom prst="roundRect">
              <a:avLst>
                <a:gd name="adj" fmla="val 44068"/>
              </a:avLst>
            </a:prstGeom>
            <a:solidFill>
              <a:schemeClr val="bg1">
                <a:lumMod val="50000"/>
              </a:schemeClr>
            </a:solidFill>
            <a:ln w="254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p>
              <a:pPr algn="ctr" defTabSz="914400">
                <a:lnSpc>
                  <a:spcPct val="150000"/>
                </a:lnSpc>
              </a:pPr>
              <a:endParaRPr lang="zh-CN" altLang="en-US" sz="1600" b="1" dirty="0">
                <a:solidFill>
                  <a:srgbClr val="FFFFFF"/>
                </a:solidFill>
                <a:latin typeface="微软雅黑" panose="020B0503020204020204" pitchFamily="34" charset="-122"/>
                <a:ea typeface="微软雅黑" panose="020B0503020204020204" pitchFamily="34" charset="-122"/>
              </a:endParaRPr>
            </a:p>
          </p:txBody>
        </p:sp>
      </p:grpSp>
      <p:sp>
        <p:nvSpPr>
          <p:cNvPr id="77" name="文本框 76"/>
          <p:cNvSpPr txBox="1"/>
          <p:nvPr/>
        </p:nvSpPr>
        <p:spPr>
          <a:xfrm>
            <a:off x="11388090" y="5597525"/>
            <a:ext cx="351155" cy="258445"/>
          </a:xfrm>
          <a:prstGeom prst="rect">
            <a:avLst/>
          </a:prstGeom>
          <a:noFill/>
        </p:spPr>
        <p:txBody>
          <a:bodyPr wrap="none" rtlCol="0">
            <a:spAutoFit/>
          </a:bodyPr>
          <a:p>
            <a:pPr defTabSz="902970"/>
            <a:r>
              <a:rPr lang="en-US" altLang="zh-CN" sz="1090" dirty="0">
                <a:solidFill>
                  <a:srgbClr val="FFFFFF">
                    <a:lumMod val="50000"/>
                  </a:srgbClr>
                </a:solidFill>
                <a:latin typeface="微软雅黑" panose="020B0503020204020204" pitchFamily="34" charset="-122"/>
                <a:ea typeface="微软雅黑" panose="020B0503020204020204" pitchFamily="34" charset="-122"/>
              </a:rPr>
              <a:t>JP</a:t>
            </a:r>
            <a:endParaRPr lang="en-US" altLang="zh-CN" sz="1090" dirty="0">
              <a:solidFill>
                <a:srgbClr val="FFFFFF">
                  <a:lumMod val="50000"/>
                </a:srgbClr>
              </a:solidFill>
              <a:latin typeface="微软雅黑" panose="020B0503020204020204" pitchFamily="34" charset="-122"/>
              <a:ea typeface="微软雅黑" panose="020B0503020204020204" pitchFamily="34" charset="-122"/>
            </a:endParaRPr>
          </a:p>
        </p:txBody>
      </p:sp>
      <p:pic>
        <p:nvPicPr>
          <p:cNvPr id="78" name="图片 77" descr="充电插口-1"/>
          <p:cNvPicPr>
            <a:picLocks noChangeAspect="1"/>
          </p:cNvPicPr>
          <p:nvPr/>
        </p:nvPicPr>
        <p:blipFill>
          <a:blip r:embed="rId2"/>
          <a:stretch>
            <a:fillRect/>
          </a:stretch>
        </p:blipFill>
        <p:spPr>
          <a:xfrm>
            <a:off x="7787005" y="2859405"/>
            <a:ext cx="1313815" cy="3586480"/>
          </a:xfrm>
          <a:prstGeom prst="rect">
            <a:avLst/>
          </a:prstGeom>
        </p:spPr>
      </p:pic>
      <p:grpSp>
        <p:nvGrpSpPr>
          <p:cNvPr id="79" name="组合 78"/>
          <p:cNvGrpSpPr/>
          <p:nvPr/>
        </p:nvGrpSpPr>
        <p:grpSpPr>
          <a:xfrm rot="0">
            <a:off x="10316845" y="5011420"/>
            <a:ext cx="554990" cy="554990"/>
            <a:chOff x="9005245" y="6676087"/>
            <a:chExt cx="612000" cy="612000"/>
          </a:xfrm>
        </p:grpSpPr>
        <p:sp>
          <p:nvSpPr>
            <p:cNvPr id="83" name="圆角矩形 82"/>
            <p:cNvSpPr/>
            <p:nvPr/>
          </p:nvSpPr>
          <p:spPr>
            <a:xfrm>
              <a:off x="9005245" y="6676087"/>
              <a:ext cx="612000" cy="612000"/>
            </a:xfrm>
            <a:prstGeom prst="roundRect">
              <a:avLst/>
            </a:prstGeom>
            <a:noFill/>
            <a:ln w="25400" cap="flat" cmpd="sng" algn="ctr">
              <a:solidFill>
                <a:schemeClr val="bg1">
                  <a:lumMod val="50000"/>
                </a:schemeClr>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lumMod val="50000"/>
                  </a:srgbClr>
                </a:solidFill>
                <a:latin typeface="微软雅黑" panose="020B0503020204020204" pitchFamily="34" charset="-122"/>
                <a:ea typeface="微软雅黑" panose="020B0503020204020204" pitchFamily="34" charset="-122"/>
              </a:endParaRPr>
            </a:p>
          </p:txBody>
        </p:sp>
        <p:sp>
          <p:nvSpPr>
            <p:cNvPr id="85" name="矩形 84"/>
            <p:cNvSpPr/>
            <p:nvPr/>
          </p:nvSpPr>
          <p:spPr>
            <a:xfrm rot="10800000">
              <a:off x="9198933" y="7007185"/>
              <a:ext cx="21592" cy="108040"/>
            </a:xfrm>
            <a:prstGeom prst="rect">
              <a:avLst/>
            </a:prstGeom>
            <a:solidFill>
              <a:schemeClr val="bg2"/>
            </a:solidFill>
            <a:ln w="25400" cap="flat" cmpd="sng" algn="ctr">
              <a:solidFill>
                <a:schemeClr val="bg1">
                  <a:lumMod val="50000"/>
                </a:schemeClr>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lumMod val="50000"/>
                  </a:srgbClr>
                </a:solidFill>
                <a:latin typeface="微软雅黑" panose="020B0503020204020204" pitchFamily="34" charset="-122"/>
                <a:ea typeface="微软雅黑" panose="020B0503020204020204" pitchFamily="34" charset="-122"/>
              </a:endParaRPr>
            </a:p>
          </p:txBody>
        </p:sp>
      </p:grpSp>
      <p:sp>
        <p:nvSpPr>
          <p:cNvPr id="86" name="椭圆 85"/>
          <p:cNvSpPr/>
          <p:nvPr/>
        </p:nvSpPr>
        <p:spPr>
          <a:xfrm>
            <a:off x="10552430" y="5133340"/>
            <a:ext cx="65405" cy="65405"/>
          </a:xfrm>
          <a:prstGeom prst="ellipse">
            <a:avLst/>
          </a:prstGeom>
          <a:solidFill>
            <a:schemeClr val="bg1">
              <a:lumMod val="50000"/>
            </a:schemeClr>
          </a:solidFill>
          <a:ln w="25400" cap="flat" cmpd="sng" algn="ctr">
            <a:solidFill>
              <a:schemeClr val="bg1">
                <a:lumMod val="50000"/>
              </a:schemeClr>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lumMod val="50000"/>
                </a:srgbClr>
              </a:solidFill>
              <a:latin typeface="微软雅黑" panose="020B0503020204020204" pitchFamily="34" charset="-122"/>
              <a:ea typeface="微软雅黑" panose="020B0503020204020204" pitchFamily="34" charset="-122"/>
            </a:endParaRPr>
          </a:p>
        </p:txBody>
      </p:sp>
      <p:sp>
        <p:nvSpPr>
          <p:cNvPr id="88" name="矩形 87"/>
          <p:cNvSpPr/>
          <p:nvPr/>
        </p:nvSpPr>
        <p:spPr>
          <a:xfrm rot="10800000">
            <a:off x="10686415" y="5307965"/>
            <a:ext cx="19685" cy="97790"/>
          </a:xfrm>
          <a:prstGeom prst="rect">
            <a:avLst/>
          </a:prstGeom>
          <a:solidFill>
            <a:schemeClr val="bg2"/>
          </a:solidFill>
          <a:ln w="25400" cap="flat" cmpd="sng" algn="ctr">
            <a:solidFill>
              <a:schemeClr val="bg1">
                <a:lumMod val="50000"/>
              </a:schemeClr>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lumMod val="50000"/>
                </a:srgbClr>
              </a:solidFill>
              <a:latin typeface="微软雅黑" panose="020B0503020204020204" pitchFamily="34" charset="-122"/>
              <a:ea typeface="微软雅黑" panose="020B0503020204020204" pitchFamily="34" charset="-122"/>
            </a:endParaRPr>
          </a:p>
        </p:txBody>
      </p:sp>
      <p:grpSp>
        <p:nvGrpSpPr>
          <p:cNvPr id="89" name="组合 88"/>
          <p:cNvGrpSpPr/>
          <p:nvPr/>
        </p:nvGrpSpPr>
        <p:grpSpPr>
          <a:xfrm rot="0">
            <a:off x="11282045" y="5006975"/>
            <a:ext cx="554990" cy="554990"/>
            <a:chOff x="9005245" y="6676087"/>
            <a:chExt cx="612000" cy="612000"/>
          </a:xfrm>
        </p:grpSpPr>
        <p:sp>
          <p:nvSpPr>
            <p:cNvPr id="90" name="圆角矩形 89"/>
            <p:cNvSpPr/>
            <p:nvPr/>
          </p:nvSpPr>
          <p:spPr>
            <a:xfrm>
              <a:off x="9005245" y="6676087"/>
              <a:ext cx="612000" cy="612000"/>
            </a:xfrm>
            <a:prstGeom prst="roundRect">
              <a:avLst/>
            </a:prstGeom>
            <a:noFill/>
            <a:ln w="25400" cap="flat" cmpd="sng" algn="ctr">
              <a:solidFill>
                <a:schemeClr val="bg1">
                  <a:lumMod val="50000"/>
                </a:schemeClr>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lumMod val="50000"/>
                  </a:srgbClr>
                </a:solidFill>
                <a:latin typeface="微软雅黑" panose="020B0503020204020204" pitchFamily="34" charset="-122"/>
                <a:ea typeface="微软雅黑" panose="020B0503020204020204" pitchFamily="34" charset="-122"/>
              </a:endParaRPr>
            </a:p>
          </p:txBody>
        </p:sp>
        <p:sp>
          <p:nvSpPr>
            <p:cNvPr id="91" name="矩形 90"/>
            <p:cNvSpPr/>
            <p:nvPr/>
          </p:nvSpPr>
          <p:spPr>
            <a:xfrm rot="10800000">
              <a:off x="9198933" y="6933664"/>
              <a:ext cx="21592" cy="108040"/>
            </a:xfrm>
            <a:prstGeom prst="rect">
              <a:avLst/>
            </a:prstGeom>
            <a:solidFill>
              <a:schemeClr val="bg2"/>
            </a:solidFill>
            <a:ln w="25400" cap="flat" cmpd="sng" algn="ctr">
              <a:solidFill>
                <a:schemeClr val="bg1">
                  <a:lumMod val="50000"/>
                </a:schemeClr>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lumMod val="50000"/>
                  </a:srgbClr>
                </a:solidFill>
                <a:latin typeface="微软雅黑" panose="020B0503020204020204" pitchFamily="34" charset="-122"/>
                <a:ea typeface="微软雅黑" panose="020B0503020204020204" pitchFamily="34" charset="-122"/>
              </a:endParaRPr>
            </a:p>
          </p:txBody>
        </p:sp>
      </p:grpSp>
      <p:sp>
        <p:nvSpPr>
          <p:cNvPr id="92" name="矩形 91"/>
          <p:cNvSpPr/>
          <p:nvPr/>
        </p:nvSpPr>
        <p:spPr>
          <a:xfrm rot="10800000">
            <a:off x="11651615" y="5236845"/>
            <a:ext cx="19685" cy="97790"/>
          </a:xfrm>
          <a:prstGeom prst="rect">
            <a:avLst/>
          </a:prstGeom>
          <a:solidFill>
            <a:schemeClr val="bg2"/>
          </a:solidFill>
          <a:ln w="25400" cap="flat" cmpd="sng" algn="ctr">
            <a:solidFill>
              <a:schemeClr val="bg1">
                <a:lumMod val="50000"/>
              </a:schemeClr>
            </a:solid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lumMod val="50000"/>
                </a:srgbClr>
              </a:solidFill>
              <a:latin typeface="微软雅黑" panose="020B0503020204020204" pitchFamily="34" charset="-122"/>
              <a:ea typeface="微软雅黑" panose="020B0503020204020204" pitchFamily="34" charset="-122"/>
            </a:endParaRPr>
          </a:p>
        </p:txBody>
      </p:sp>
    </p:spTree>
  </p:cSld>
  <p:clrMapOvr>
    <a:masterClrMapping/>
  </p:clrMapOvr>
  <p:transition advClick="0"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正弦波(中性）-2"/>
          <p:cNvPicPr>
            <a:picLocks noChangeAspect="1"/>
          </p:cNvPicPr>
          <p:nvPr/>
        </p:nvPicPr>
        <p:blipFill>
          <a:blip r:embed="rId1"/>
          <a:stretch>
            <a:fillRect/>
          </a:stretch>
        </p:blipFill>
        <p:spPr>
          <a:xfrm>
            <a:off x="0" y="0"/>
            <a:ext cx="8155940" cy="6858000"/>
          </a:xfrm>
          <a:prstGeom prst="rect">
            <a:avLst/>
          </a:prstGeom>
        </p:spPr>
      </p:pic>
      <p:sp>
        <p:nvSpPr>
          <p:cNvPr id="22" name="矩形 21"/>
          <p:cNvSpPr/>
          <p:nvPr/>
        </p:nvSpPr>
        <p:spPr>
          <a:xfrm>
            <a:off x="7709688" y="1"/>
            <a:ext cx="3236021" cy="6858000"/>
          </a:xfrm>
          <a:prstGeom prst="rect">
            <a:avLst/>
          </a:prstGeom>
          <a:solidFill>
            <a:schemeClr val="bg1"/>
          </a:solidFill>
          <a:ln w="25400" cap="flat" cmpd="sng" algn="ctr">
            <a:no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lstStyle/>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7709535" y="0"/>
            <a:ext cx="4481830" cy="6858000"/>
            <a:chOff x="12141" y="0"/>
            <a:chExt cx="7058" cy="10800"/>
          </a:xfrm>
        </p:grpSpPr>
        <p:sp>
          <p:nvSpPr>
            <p:cNvPr id="4" name="矩形 3"/>
            <p:cNvSpPr/>
            <p:nvPr/>
          </p:nvSpPr>
          <p:spPr>
            <a:xfrm>
              <a:off x="12141" y="0"/>
              <a:ext cx="5096" cy="10800"/>
            </a:xfrm>
            <a:prstGeom prst="rect">
              <a:avLst/>
            </a:prstGeom>
            <a:solidFill>
              <a:schemeClr val="bg1"/>
            </a:solidFill>
            <a:ln w="25400" cap="flat" cmpd="sng" algn="ctr">
              <a:no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12141" y="14"/>
              <a:ext cx="7059" cy="3486"/>
            </a:xfrm>
            <a:prstGeom prst="rect">
              <a:avLst/>
            </a:prstGeom>
            <a:solidFill>
              <a:schemeClr val="bg2">
                <a:lumMod val="50000"/>
                <a:alpha val="70000"/>
              </a:schemeClr>
            </a:solidFill>
            <a:ln>
              <a:solidFill>
                <a:schemeClr val="bg1">
                  <a:lumMod val="75000"/>
                </a:schemeClr>
              </a:solidFill>
            </a:ln>
          </p:spPr>
          <p:txBody>
            <a:bodyPr wrap="square" rtlCol="0">
              <a:spAutoFit/>
            </a:bodyPr>
            <a:p>
              <a:pPr algn="ctr" defTabSz="902970"/>
              <a:endParaRPr lang="en-US" sz="2800" b="1" dirty="0">
                <a:solidFill>
                  <a:srgbClr val="FFFFFF"/>
                </a:solidFill>
                <a:latin typeface="Arial" panose="020B0604020202020204" pitchFamily="34" charset="0"/>
                <a:ea typeface="微软雅黑" panose="020B0503020204020204" pitchFamily="34" charset="-122"/>
              </a:endParaRPr>
            </a:p>
            <a:p>
              <a:pPr algn="ctr" defTabSz="902970"/>
              <a:r>
                <a:rPr lang="en-US" sz="3200" b="1" dirty="0">
                  <a:solidFill>
                    <a:srgbClr val="FFFFFF"/>
                  </a:solidFill>
                  <a:latin typeface="Arial" panose="020B0604020202020204" pitchFamily="34" charset="0"/>
                  <a:ea typeface="微软雅黑" panose="020B0503020204020204" pitchFamily="34" charset="-122"/>
                </a:rPr>
                <a:t>Stable Output </a:t>
              </a:r>
              <a:endParaRPr lang="en-US" sz="3200" b="1" dirty="0">
                <a:solidFill>
                  <a:srgbClr val="FFFFFF"/>
                </a:solidFill>
                <a:latin typeface="Arial" panose="020B0604020202020204" pitchFamily="34" charset="0"/>
                <a:ea typeface="微软雅黑" panose="020B0503020204020204" pitchFamily="34" charset="-122"/>
              </a:endParaRPr>
            </a:p>
            <a:p>
              <a:pPr algn="ctr" defTabSz="902970"/>
              <a:r>
                <a:rPr lang="en-US" altLang="zh-CN" sz="3200" b="1" u="sng" dirty="0">
                  <a:solidFill>
                    <a:srgbClr val="FFFFFF"/>
                  </a:solidFill>
                  <a:latin typeface="Arial" panose="020B0604020202020204" pitchFamily="34" charset="0"/>
                  <a:ea typeface="微软雅黑" panose="020B0503020204020204" pitchFamily="34" charset="-122"/>
                </a:rPr>
                <a:t>No  Damage</a:t>
              </a:r>
              <a:endParaRPr lang="en-US" altLang="zh-CN" sz="3200" b="1" u="sng" dirty="0">
                <a:solidFill>
                  <a:srgbClr val="FFFFFF"/>
                </a:solidFill>
                <a:latin typeface="Arial" panose="020B0604020202020204" pitchFamily="34" charset="0"/>
                <a:ea typeface="微软雅黑" panose="020B0503020204020204" pitchFamily="34" charset="-122"/>
              </a:endParaRPr>
            </a:p>
            <a:p>
              <a:pPr algn="ctr" defTabSz="902970">
                <a:lnSpc>
                  <a:spcPct val="140000"/>
                </a:lnSpc>
              </a:pPr>
              <a:r>
                <a:rPr lang="en-US" sz="1635" b="1" dirty="0">
                  <a:solidFill>
                    <a:schemeClr val="bg1"/>
                  </a:solidFill>
                  <a:latin typeface="微软雅黑" panose="020B0503020204020204" pitchFamily="34" charset="-122"/>
                  <a:ea typeface="微软雅黑" panose="020B0503020204020204" pitchFamily="34" charset="-122"/>
                  <a:sym typeface="+mn-ea"/>
                </a:rPr>
                <a:t>Sine wave output does not damage </a:t>
              </a:r>
              <a:endParaRPr lang="en-US" sz="1635" b="1" dirty="0">
                <a:solidFill>
                  <a:schemeClr val="bg1"/>
                </a:solidFill>
                <a:latin typeface="微软雅黑" panose="020B0503020204020204" pitchFamily="34" charset="-122"/>
                <a:ea typeface="微软雅黑" panose="020B0503020204020204" pitchFamily="34" charset="-122"/>
                <a:sym typeface="+mn-ea"/>
              </a:endParaRPr>
            </a:p>
            <a:p>
              <a:pPr algn="ctr" defTabSz="902970">
                <a:lnSpc>
                  <a:spcPct val="140000"/>
                </a:lnSpc>
              </a:pPr>
              <a:r>
                <a:rPr lang="en-US" sz="1635" b="1" dirty="0">
                  <a:solidFill>
                    <a:schemeClr val="bg1"/>
                  </a:solidFill>
                  <a:latin typeface="微软雅黑" panose="020B0503020204020204" pitchFamily="34" charset="-122"/>
                  <a:ea typeface="微软雅黑" panose="020B0503020204020204" pitchFamily="34" charset="-122"/>
                  <a:sym typeface="+mn-ea"/>
                </a:rPr>
                <a:t>the appliance</a:t>
              </a:r>
              <a:endParaRPr lang="en-US" sz="1635" b="1" dirty="0">
                <a:solidFill>
                  <a:schemeClr val="bg1"/>
                </a:solidFill>
                <a:latin typeface="微软雅黑" panose="020B0503020204020204" pitchFamily="34" charset="-122"/>
                <a:ea typeface="微软雅黑" panose="020B0503020204020204" pitchFamily="34" charset="-122"/>
                <a:sym typeface="+mn-ea"/>
              </a:endParaRPr>
            </a:p>
          </p:txBody>
        </p:sp>
        <p:sp>
          <p:nvSpPr>
            <p:cNvPr id="6" name="文本框 5"/>
            <p:cNvSpPr txBox="1"/>
            <p:nvPr/>
          </p:nvSpPr>
          <p:spPr>
            <a:xfrm>
              <a:off x="13402" y="4006"/>
              <a:ext cx="3862" cy="628"/>
            </a:xfrm>
            <a:prstGeom prst="rect">
              <a:avLst/>
            </a:prstGeom>
            <a:noFill/>
          </p:spPr>
          <p:txBody>
            <a:bodyPr wrap="none" rtlCol="0">
              <a:spAutoFit/>
            </a:bodyPr>
            <a:p>
              <a:pPr algn="l" defTabSz="902970"/>
              <a:r>
                <a:rPr sz="2000" b="1" dirty="0">
                  <a:solidFill>
                    <a:schemeClr val="bg1">
                      <a:lumMod val="50000"/>
                    </a:schemeClr>
                  </a:solidFill>
                  <a:latin typeface="微软雅黑" panose="020B0503020204020204" pitchFamily="34" charset="-122"/>
                  <a:ea typeface="微软雅黑" panose="020B0503020204020204" pitchFamily="34" charset="-122"/>
                </a:rPr>
                <a:t>Sine wave output</a:t>
              </a:r>
              <a:r>
                <a:rPr dirty="0">
                  <a:solidFill>
                    <a:schemeClr val="bg1">
                      <a:lumMod val="50000"/>
                    </a:schemeClr>
                  </a:solidFill>
                  <a:latin typeface="微软雅黑" panose="020B0503020204020204" pitchFamily="34" charset="-122"/>
                  <a:ea typeface="微软雅黑" panose="020B0503020204020204" pitchFamily="34" charset="-122"/>
                </a:rPr>
                <a:t> </a:t>
              </a:r>
              <a:r>
                <a:rPr lang="en-US" dirty="0">
                  <a:solidFill>
                    <a:schemeClr val="bg1">
                      <a:lumMod val="50000"/>
                    </a:schemeClr>
                  </a:solidFill>
                  <a:latin typeface="微软雅黑" panose="020B0503020204020204" pitchFamily="34" charset="-122"/>
                  <a:ea typeface="微软雅黑" panose="020B0503020204020204" pitchFamily="34" charset="-122"/>
                </a:rPr>
                <a:t> </a:t>
              </a:r>
              <a:endParaRPr lang="en-US"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7" name="直接连接符 6"/>
            <p:cNvCxnSpPr/>
            <p:nvPr/>
          </p:nvCxnSpPr>
          <p:spPr bwMode="auto">
            <a:xfrm flipV="1">
              <a:off x="13217" y="4062"/>
              <a:ext cx="0" cy="514"/>
            </a:xfrm>
            <a:prstGeom prst="line">
              <a:avLst/>
            </a:prstGeom>
            <a:ln>
              <a:solidFill>
                <a:schemeClr val="accent6">
                  <a:lumMod val="50000"/>
                </a:schemeClr>
              </a:solidFill>
            </a:ln>
          </p:spPr>
          <p:style>
            <a:lnRef idx="3">
              <a:schemeClr val="accent2"/>
            </a:lnRef>
            <a:fillRef idx="0">
              <a:schemeClr val="accent2"/>
            </a:fillRef>
            <a:effectRef idx="2">
              <a:schemeClr val="accent2"/>
            </a:effectRef>
            <a:fontRef idx="minor">
              <a:schemeClr val="tx1"/>
            </a:fontRef>
          </p:style>
        </p:cxnSp>
        <p:sp>
          <p:nvSpPr>
            <p:cNvPr id="8" name="文本框 7"/>
            <p:cNvSpPr txBox="1"/>
            <p:nvPr/>
          </p:nvSpPr>
          <p:spPr>
            <a:xfrm>
              <a:off x="13402" y="6422"/>
              <a:ext cx="5332" cy="628"/>
            </a:xfrm>
            <a:prstGeom prst="rect">
              <a:avLst/>
            </a:prstGeom>
            <a:noFill/>
          </p:spPr>
          <p:txBody>
            <a:bodyPr wrap="square" rtlCol="0">
              <a:spAutoFit/>
            </a:bodyPr>
            <a:p>
              <a:pPr lvl="0" algn="l" defTabSz="902970">
                <a:buClrTx/>
                <a:buSzTx/>
                <a:buFontTx/>
              </a:pPr>
              <a:r>
                <a:rPr sz="2000" b="1" dirty="0">
                  <a:solidFill>
                    <a:schemeClr val="bg1">
                      <a:lumMod val="50000"/>
                    </a:schemeClr>
                  </a:solidFill>
                  <a:latin typeface="微软雅黑" panose="020B0503020204020204" pitchFamily="34" charset="-122"/>
                  <a:ea typeface="微软雅黑" panose="020B0503020204020204" pitchFamily="34" charset="-122"/>
                  <a:sym typeface="+mn-ea"/>
                </a:rPr>
                <a:t>Bidirectional Technology</a:t>
              </a:r>
              <a:endParaRPr sz="2000" b="1" dirty="0">
                <a:solidFill>
                  <a:schemeClr val="bg1">
                    <a:lumMod val="50000"/>
                  </a:schemeClr>
                </a:solidFill>
                <a:latin typeface="微软雅黑" panose="020B0503020204020204" pitchFamily="34" charset="-122"/>
                <a:ea typeface="微软雅黑" panose="020B0503020204020204" pitchFamily="34" charset="-122"/>
                <a:sym typeface="+mn-ea"/>
              </a:endParaRPr>
            </a:p>
          </p:txBody>
        </p:sp>
        <p:cxnSp>
          <p:nvCxnSpPr>
            <p:cNvPr id="9" name="直接连接符 8"/>
            <p:cNvCxnSpPr/>
            <p:nvPr/>
          </p:nvCxnSpPr>
          <p:spPr bwMode="auto">
            <a:xfrm flipV="1">
              <a:off x="13217" y="6478"/>
              <a:ext cx="0" cy="514"/>
            </a:xfrm>
            <a:prstGeom prst="line">
              <a:avLst/>
            </a:prstGeom>
            <a:ln>
              <a:solidFill>
                <a:schemeClr val="accent6">
                  <a:lumMod val="50000"/>
                </a:schemeClr>
              </a:solidFill>
            </a:ln>
          </p:spPr>
          <p:style>
            <a:lnRef idx="3">
              <a:schemeClr val="accent2"/>
            </a:lnRef>
            <a:fillRef idx="0">
              <a:schemeClr val="accent2"/>
            </a:fillRef>
            <a:effectRef idx="2">
              <a:schemeClr val="accent2"/>
            </a:effectRef>
            <a:fontRef idx="minor">
              <a:schemeClr val="tx1"/>
            </a:fontRef>
          </p:style>
        </p:cxnSp>
        <p:sp>
          <p:nvSpPr>
            <p:cNvPr id="10" name="文本框 9"/>
            <p:cNvSpPr txBox="1"/>
            <p:nvPr/>
          </p:nvSpPr>
          <p:spPr>
            <a:xfrm>
              <a:off x="13402" y="8832"/>
              <a:ext cx="5333" cy="628"/>
            </a:xfrm>
            <a:prstGeom prst="rect">
              <a:avLst/>
            </a:prstGeom>
            <a:noFill/>
          </p:spPr>
          <p:txBody>
            <a:bodyPr wrap="square" rtlCol="0">
              <a:spAutoFit/>
            </a:bodyPr>
            <a:p>
              <a:pPr lvl="0" algn="l" defTabSz="902970">
                <a:buClrTx/>
                <a:buSzTx/>
                <a:buFontTx/>
              </a:pPr>
              <a:r>
                <a:rPr sz="2000" b="1" dirty="0">
                  <a:solidFill>
                    <a:schemeClr val="bg1">
                      <a:lumMod val="50000"/>
                    </a:schemeClr>
                  </a:solidFill>
                  <a:latin typeface="微软雅黑" panose="020B0503020204020204" pitchFamily="34" charset="-122"/>
                  <a:ea typeface="微软雅黑" panose="020B0503020204020204" pitchFamily="34" charset="-122"/>
                  <a:sym typeface="+mn-ea"/>
                </a:rPr>
                <a:t>Smart </a:t>
              </a:r>
              <a:r>
                <a:rPr lang="en-US" sz="2000" b="1" dirty="0">
                  <a:solidFill>
                    <a:schemeClr val="bg1">
                      <a:lumMod val="50000"/>
                    </a:schemeClr>
                  </a:solidFill>
                  <a:latin typeface="微软雅黑" panose="020B0503020204020204" pitchFamily="34" charset="-122"/>
                  <a:ea typeface="微软雅黑" panose="020B0503020204020204" pitchFamily="34" charset="-122"/>
                  <a:sym typeface="+mn-ea"/>
                </a:rPr>
                <a:t>C</a:t>
              </a:r>
              <a:r>
                <a:rPr sz="2000" b="1" dirty="0">
                  <a:solidFill>
                    <a:schemeClr val="bg1">
                      <a:lumMod val="50000"/>
                    </a:schemeClr>
                  </a:solidFill>
                  <a:latin typeface="微软雅黑" panose="020B0503020204020204" pitchFamily="34" charset="-122"/>
                  <a:ea typeface="微软雅黑" panose="020B0503020204020204" pitchFamily="34" charset="-122"/>
                  <a:sym typeface="+mn-ea"/>
                </a:rPr>
                <a:t>ontrol Output</a:t>
              </a:r>
              <a:endParaRPr sz="2000" b="1" dirty="0">
                <a:solidFill>
                  <a:schemeClr val="bg1">
                    <a:lumMod val="50000"/>
                  </a:schemeClr>
                </a:solidFill>
                <a:latin typeface="微软雅黑" panose="020B0503020204020204" pitchFamily="34" charset="-122"/>
                <a:ea typeface="微软雅黑" panose="020B0503020204020204" pitchFamily="34" charset="-122"/>
                <a:sym typeface="+mn-ea"/>
              </a:endParaRPr>
            </a:p>
          </p:txBody>
        </p:sp>
        <p:cxnSp>
          <p:nvCxnSpPr>
            <p:cNvPr id="11" name="直接连接符 10"/>
            <p:cNvCxnSpPr/>
            <p:nvPr/>
          </p:nvCxnSpPr>
          <p:spPr bwMode="auto">
            <a:xfrm flipV="1">
              <a:off x="13217" y="8889"/>
              <a:ext cx="0" cy="514"/>
            </a:xfrm>
            <a:prstGeom prst="line">
              <a:avLst/>
            </a:prstGeom>
            <a:ln>
              <a:solidFill>
                <a:schemeClr val="accent6">
                  <a:lumMod val="50000"/>
                </a:schemeClr>
              </a:solidFill>
            </a:ln>
          </p:spPr>
          <p:style>
            <a:lnRef idx="3">
              <a:schemeClr val="accent2"/>
            </a:lnRef>
            <a:fillRef idx="0">
              <a:schemeClr val="accent2"/>
            </a:fillRef>
            <a:effectRef idx="2">
              <a:schemeClr val="accent2"/>
            </a:effectRef>
            <a:fontRef idx="minor">
              <a:schemeClr val="tx1"/>
            </a:fontRef>
          </p:style>
        </p:cxnSp>
      </p:gr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2000x472px-中性1"/>
          <p:cNvPicPr>
            <a:picLocks noChangeAspect="1"/>
          </p:cNvPicPr>
          <p:nvPr/>
        </p:nvPicPr>
        <p:blipFill>
          <a:blip r:embed="rId1"/>
          <a:srcRect b="3765"/>
          <a:stretch>
            <a:fillRect/>
          </a:stretch>
        </p:blipFill>
        <p:spPr>
          <a:xfrm>
            <a:off x="3810" y="0"/>
            <a:ext cx="7926070" cy="6864985"/>
          </a:xfrm>
          <a:prstGeom prst="rect">
            <a:avLst/>
          </a:prstGeom>
        </p:spPr>
      </p:pic>
      <p:pic>
        <p:nvPicPr>
          <p:cNvPr id="4" name="图片 3" descr="中性_20220610163612"/>
          <p:cNvPicPr>
            <a:picLocks noChangeAspect="1"/>
          </p:cNvPicPr>
          <p:nvPr/>
        </p:nvPicPr>
        <p:blipFill>
          <a:blip r:embed="rId2"/>
          <a:stretch>
            <a:fillRect/>
          </a:stretch>
        </p:blipFill>
        <p:spPr>
          <a:xfrm>
            <a:off x="8873490" y="4430395"/>
            <a:ext cx="2501900" cy="1875790"/>
          </a:xfrm>
          <a:prstGeom prst="roundRect">
            <a:avLst/>
          </a:prstGeom>
        </p:spPr>
      </p:pic>
      <p:pic>
        <p:nvPicPr>
          <p:cNvPr id="5" name="图片 4" descr="中性_20220610163251"/>
          <p:cNvPicPr>
            <a:picLocks noChangeAspect="1"/>
          </p:cNvPicPr>
          <p:nvPr/>
        </p:nvPicPr>
        <p:blipFill>
          <a:blip r:embed="rId3"/>
          <a:stretch>
            <a:fillRect/>
          </a:stretch>
        </p:blipFill>
        <p:spPr>
          <a:xfrm>
            <a:off x="8876030" y="2415540"/>
            <a:ext cx="2501900" cy="1877695"/>
          </a:xfrm>
          <a:prstGeom prst="roundRect">
            <a:avLst/>
          </a:prstGeom>
        </p:spPr>
      </p:pic>
      <p:sp>
        <p:nvSpPr>
          <p:cNvPr id="2" name="文本框 1"/>
          <p:cNvSpPr txBox="1"/>
          <p:nvPr/>
        </p:nvSpPr>
        <p:spPr>
          <a:xfrm>
            <a:off x="259715" y="1244600"/>
            <a:ext cx="1316990" cy="460375"/>
          </a:xfrm>
          <a:prstGeom prst="rect">
            <a:avLst/>
          </a:prstGeom>
          <a:noFill/>
        </p:spPr>
        <p:txBody>
          <a:bodyPr wrap="none" rtlCol="0" anchor="t">
            <a:spAutoFit/>
          </a:bodyPr>
          <a:p>
            <a:pPr algn="ctr"/>
            <a:r>
              <a:rPr lang="en-US" altLang="zh-CN" sz="1200" b="1" dirty="0">
                <a:solidFill>
                  <a:schemeClr val="tx1">
                    <a:lumMod val="50000"/>
                    <a:lumOff val="50000"/>
                  </a:schemeClr>
                </a:solidFill>
                <a:latin typeface="微软雅黑" panose="020B0503020204020204" pitchFamily="34" charset="-122"/>
                <a:ea typeface="微软雅黑" panose="020B0503020204020204" pitchFamily="34" charset="-122"/>
                <a:sym typeface="+mn-ea"/>
              </a:rPr>
              <a:t>Solar Charging</a:t>
            </a:r>
            <a:endParaRPr lang="zh-CN" altLang="en-US" sz="1200" b="1" dirty="0">
              <a:solidFill>
                <a:schemeClr val="tx1">
                  <a:lumMod val="50000"/>
                  <a:lumOff val="50000"/>
                </a:schemeClr>
              </a:solidFill>
              <a:latin typeface="微软雅黑" panose="020B0503020204020204" pitchFamily="34" charset="-122"/>
              <a:ea typeface="微软雅黑" panose="020B0503020204020204" pitchFamily="34" charset="-122"/>
              <a:sym typeface="+mn-ea"/>
            </a:endParaRPr>
          </a:p>
          <a:p>
            <a:pPr algn="ctr"/>
            <a:r>
              <a:rPr lang="en-US" altLang="zh-CN" sz="1200" b="1" dirty="0">
                <a:solidFill>
                  <a:schemeClr val="tx1">
                    <a:lumMod val="50000"/>
                    <a:lumOff val="50000"/>
                  </a:schemeClr>
                </a:solidFill>
                <a:latin typeface="微软雅黑" panose="020B0503020204020204" pitchFamily="34" charset="-122"/>
                <a:ea typeface="微软雅黑" panose="020B0503020204020204" pitchFamily="34" charset="-122"/>
                <a:sym typeface="+mn-ea"/>
              </a:rPr>
              <a:t>600W</a:t>
            </a:r>
            <a:endParaRPr lang="en-US" altLang="zh-CN" sz="1200" b="1" dirty="0">
              <a:solidFill>
                <a:schemeClr val="tx1">
                  <a:lumMod val="50000"/>
                  <a:lumOff val="50000"/>
                </a:schemeClr>
              </a:solidFill>
              <a:latin typeface="微软雅黑" panose="020B0503020204020204" pitchFamily="34" charset="-122"/>
              <a:ea typeface="微软雅黑" panose="020B0503020204020204" pitchFamily="34" charset="-122"/>
              <a:sym typeface="+mn-ea"/>
            </a:endParaRPr>
          </a:p>
        </p:txBody>
      </p:sp>
      <p:sp>
        <p:nvSpPr>
          <p:cNvPr id="6" name="文本框 5"/>
          <p:cNvSpPr txBox="1"/>
          <p:nvPr/>
        </p:nvSpPr>
        <p:spPr>
          <a:xfrm>
            <a:off x="1787525" y="1249045"/>
            <a:ext cx="1262380" cy="460375"/>
          </a:xfrm>
          <a:prstGeom prst="rect">
            <a:avLst/>
          </a:prstGeom>
          <a:noFill/>
        </p:spPr>
        <p:txBody>
          <a:bodyPr wrap="none" rtlCol="0" anchor="t">
            <a:spAutoFit/>
          </a:bodyPr>
          <a:p>
            <a:pPr algn="ctr"/>
            <a:r>
              <a:rPr lang="en-US" altLang="zh-CN" sz="1200" b="1" dirty="0">
                <a:solidFill>
                  <a:schemeClr val="tx1">
                    <a:lumMod val="50000"/>
                    <a:lumOff val="50000"/>
                  </a:schemeClr>
                </a:solidFill>
                <a:latin typeface="微软雅黑" panose="020B0503020204020204" pitchFamily="34" charset="-122"/>
                <a:ea typeface="微软雅黑" panose="020B0503020204020204" pitchFamily="34" charset="-122"/>
                <a:sym typeface="+mn-ea"/>
              </a:rPr>
              <a:t>Wall Charging</a:t>
            </a:r>
            <a:endParaRPr lang="zh-CN" altLang="en-US" sz="1200" b="1" dirty="0">
              <a:solidFill>
                <a:schemeClr val="tx1">
                  <a:lumMod val="50000"/>
                  <a:lumOff val="50000"/>
                </a:schemeClr>
              </a:solidFill>
              <a:latin typeface="微软雅黑" panose="020B0503020204020204" pitchFamily="34" charset="-122"/>
              <a:ea typeface="微软雅黑" panose="020B0503020204020204" pitchFamily="34" charset="-122"/>
              <a:sym typeface="+mn-ea"/>
            </a:endParaRPr>
          </a:p>
          <a:p>
            <a:pPr algn="ctr"/>
            <a:r>
              <a:rPr lang="en-US" altLang="zh-CN" sz="1200" b="1" dirty="0">
                <a:solidFill>
                  <a:schemeClr val="tx1">
                    <a:lumMod val="50000"/>
                    <a:lumOff val="50000"/>
                  </a:schemeClr>
                </a:solidFill>
                <a:latin typeface="微软雅黑" panose="020B0503020204020204" pitchFamily="34" charset="-122"/>
                <a:ea typeface="微软雅黑" panose="020B0503020204020204" pitchFamily="34" charset="-122"/>
                <a:sym typeface="+mn-ea"/>
              </a:rPr>
              <a:t>2000W</a:t>
            </a:r>
            <a:endParaRPr lang="en-US" altLang="zh-CN" sz="1200" b="1" dirty="0">
              <a:solidFill>
                <a:schemeClr val="tx1">
                  <a:lumMod val="50000"/>
                  <a:lumOff val="50000"/>
                </a:schemeClr>
              </a:solidFill>
              <a:latin typeface="微软雅黑" panose="020B0503020204020204" pitchFamily="34" charset="-122"/>
              <a:ea typeface="微软雅黑" panose="020B0503020204020204" pitchFamily="34" charset="-122"/>
              <a:sym typeface="+mn-ea"/>
            </a:endParaRPr>
          </a:p>
        </p:txBody>
      </p:sp>
      <p:sp>
        <p:nvSpPr>
          <p:cNvPr id="7" name="文本框 6"/>
          <p:cNvSpPr txBox="1"/>
          <p:nvPr/>
        </p:nvSpPr>
        <p:spPr>
          <a:xfrm>
            <a:off x="3304540" y="1240790"/>
            <a:ext cx="1281430" cy="460375"/>
          </a:xfrm>
          <a:prstGeom prst="rect">
            <a:avLst/>
          </a:prstGeom>
          <a:noFill/>
        </p:spPr>
        <p:txBody>
          <a:bodyPr wrap="none" rtlCol="0" anchor="t">
            <a:spAutoFit/>
          </a:bodyPr>
          <a:p>
            <a:pPr algn="ctr"/>
            <a:r>
              <a:rPr lang="en-US" altLang="zh-CN" sz="1200" b="1" dirty="0">
                <a:solidFill>
                  <a:schemeClr val="tx1">
                    <a:lumMod val="50000"/>
                    <a:lumOff val="50000"/>
                  </a:schemeClr>
                </a:solidFill>
                <a:latin typeface="微软雅黑" panose="020B0503020204020204" pitchFamily="34" charset="-122"/>
                <a:ea typeface="微软雅黑" panose="020B0503020204020204" pitchFamily="34" charset="-122"/>
                <a:sym typeface="+mn-ea"/>
              </a:rPr>
              <a:t>Gas Generator</a:t>
            </a:r>
            <a:endParaRPr lang="en-US" altLang="zh-CN" sz="1200" b="1" dirty="0">
              <a:solidFill>
                <a:schemeClr val="tx1">
                  <a:lumMod val="50000"/>
                  <a:lumOff val="50000"/>
                </a:schemeClr>
              </a:solidFill>
              <a:latin typeface="微软雅黑" panose="020B0503020204020204" pitchFamily="34" charset="-122"/>
              <a:ea typeface="微软雅黑" panose="020B0503020204020204" pitchFamily="34" charset="-122"/>
              <a:sym typeface="+mn-ea"/>
            </a:endParaRPr>
          </a:p>
          <a:p>
            <a:pPr algn="ctr"/>
            <a:r>
              <a:rPr lang="en-US" altLang="zh-CN" sz="1200" b="1" dirty="0">
                <a:solidFill>
                  <a:schemeClr val="tx1">
                    <a:lumMod val="50000"/>
                    <a:lumOff val="50000"/>
                  </a:schemeClr>
                </a:solidFill>
                <a:latin typeface="微软雅黑" panose="020B0503020204020204" pitchFamily="34" charset="-122"/>
                <a:ea typeface="微软雅黑" panose="020B0503020204020204" pitchFamily="34" charset="-122"/>
                <a:sym typeface="+mn-ea"/>
              </a:rPr>
              <a:t>2000W</a:t>
            </a:r>
            <a:endParaRPr lang="en-US" altLang="zh-CN" sz="1200" b="1" dirty="0">
              <a:solidFill>
                <a:schemeClr val="tx1">
                  <a:lumMod val="50000"/>
                  <a:lumOff val="50000"/>
                </a:schemeClr>
              </a:solidFill>
              <a:latin typeface="微软雅黑" panose="020B0503020204020204" pitchFamily="34" charset="-122"/>
              <a:ea typeface="微软雅黑" panose="020B0503020204020204" pitchFamily="34" charset="-122"/>
              <a:sym typeface="+mn-ea"/>
            </a:endParaRPr>
          </a:p>
        </p:txBody>
      </p:sp>
      <p:sp>
        <p:nvSpPr>
          <p:cNvPr id="8" name="文本框 7"/>
          <p:cNvSpPr txBox="1"/>
          <p:nvPr/>
        </p:nvSpPr>
        <p:spPr>
          <a:xfrm>
            <a:off x="4905058" y="1240790"/>
            <a:ext cx="1183005" cy="460375"/>
          </a:xfrm>
          <a:prstGeom prst="rect">
            <a:avLst/>
          </a:prstGeom>
          <a:noFill/>
        </p:spPr>
        <p:txBody>
          <a:bodyPr wrap="none" rtlCol="0" anchor="t">
            <a:spAutoFit/>
          </a:bodyPr>
          <a:p>
            <a:pPr algn="ctr"/>
            <a:r>
              <a:rPr lang="en-US" altLang="zh-CN" sz="1200" b="1" dirty="0">
                <a:solidFill>
                  <a:schemeClr val="tx1">
                    <a:lumMod val="50000"/>
                    <a:lumOff val="50000"/>
                  </a:schemeClr>
                </a:solidFill>
                <a:latin typeface="微软雅黑" panose="020B0503020204020204" pitchFamily="34" charset="-122"/>
                <a:ea typeface="微软雅黑" panose="020B0503020204020204" pitchFamily="34" charset="-122"/>
                <a:sym typeface="+mn-ea"/>
              </a:rPr>
              <a:t>Car Charging</a:t>
            </a:r>
            <a:endParaRPr lang="zh-CN" altLang="en-US" sz="1200" b="1" dirty="0">
              <a:solidFill>
                <a:schemeClr val="tx1">
                  <a:lumMod val="50000"/>
                  <a:lumOff val="50000"/>
                </a:schemeClr>
              </a:solidFill>
              <a:latin typeface="微软雅黑" panose="020B0503020204020204" pitchFamily="34" charset="-122"/>
              <a:ea typeface="微软雅黑" panose="020B0503020204020204" pitchFamily="34" charset="-122"/>
              <a:sym typeface="+mn-ea"/>
            </a:endParaRPr>
          </a:p>
          <a:p>
            <a:pPr algn="ctr"/>
            <a:r>
              <a:rPr lang="en-US" altLang="zh-CN" sz="1200" b="1" dirty="0">
                <a:solidFill>
                  <a:schemeClr val="tx1">
                    <a:lumMod val="50000"/>
                    <a:lumOff val="50000"/>
                  </a:schemeClr>
                </a:solidFill>
                <a:latin typeface="微软雅黑" panose="020B0503020204020204" pitchFamily="34" charset="-122"/>
                <a:ea typeface="微软雅黑" panose="020B0503020204020204" pitchFamily="34" charset="-122"/>
                <a:sym typeface="+mn-ea"/>
              </a:rPr>
              <a:t>2000W</a:t>
            </a:r>
            <a:endParaRPr lang="en-US" altLang="zh-CN" sz="1200" b="1" dirty="0">
              <a:solidFill>
                <a:schemeClr val="tx1">
                  <a:lumMod val="50000"/>
                  <a:lumOff val="50000"/>
                </a:schemeClr>
              </a:solidFill>
              <a:latin typeface="微软雅黑" panose="020B0503020204020204" pitchFamily="34" charset="-122"/>
              <a:ea typeface="微软雅黑" panose="020B0503020204020204" pitchFamily="34" charset="-122"/>
              <a:sym typeface="+mn-ea"/>
            </a:endParaRPr>
          </a:p>
        </p:txBody>
      </p:sp>
      <p:sp>
        <p:nvSpPr>
          <p:cNvPr id="9" name="文本框 8"/>
          <p:cNvSpPr txBox="1"/>
          <p:nvPr/>
        </p:nvSpPr>
        <p:spPr>
          <a:xfrm>
            <a:off x="6649720" y="1240790"/>
            <a:ext cx="764540" cy="460375"/>
          </a:xfrm>
          <a:prstGeom prst="rect">
            <a:avLst/>
          </a:prstGeom>
          <a:noFill/>
        </p:spPr>
        <p:txBody>
          <a:bodyPr wrap="none" rtlCol="0" anchor="t">
            <a:spAutoFit/>
          </a:bodyPr>
          <a:p>
            <a:pPr algn="ctr"/>
            <a:r>
              <a:rPr lang="en-US" altLang="zh-CN" sz="1200" b="1" dirty="0">
                <a:solidFill>
                  <a:schemeClr val="tx1">
                    <a:lumMod val="50000"/>
                    <a:lumOff val="50000"/>
                  </a:schemeClr>
                </a:solidFill>
                <a:latin typeface="微软雅黑" panose="020B0503020204020204" pitchFamily="34" charset="-122"/>
                <a:ea typeface="微软雅黑" panose="020B0503020204020204" pitchFamily="34" charset="-122"/>
                <a:sym typeface="+mn-ea"/>
              </a:rPr>
              <a:t>Wind</a:t>
            </a:r>
            <a:endParaRPr lang="en-US" altLang="zh-CN" sz="1200" b="1" dirty="0">
              <a:solidFill>
                <a:schemeClr val="tx1">
                  <a:lumMod val="50000"/>
                  <a:lumOff val="50000"/>
                </a:schemeClr>
              </a:solidFill>
              <a:latin typeface="微软雅黑" panose="020B0503020204020204" pitchFamily="34" charset="-122"/>
              <a:ea typeface="微软雅黑" panose="020B0503020204020204" pitchFamily="34" charset="-122"/>
              <a:sym typeface="+mn-ea"/>
            </a:endParaRPr>
          </a:p>
          <a:p>
            <a:pPr algn="ctr"/>
            <a:r>
              <a:rPr lang="en-US" altLang="zh-CN" sz="1200" b="1" dirty="0">
                <a:solidFill>
                  <a:schemeClr val="tx1">
                    <a:lumMod val="50000"/>
                    <a:lumOff val="50000"/>
                  </a:schemeClr>
                </a:solidFill>
                <a:latin typeface="微软雅黑" panose="020B0503020204020204" pitchFamily="34" charset="-122"/>
                <a:ea typeface="微软雅黑" panose="020B0503020204020204" pitchFamily="34" charset="-122"/>
                <a:sym typeface="+mn-ea"/>
              </a:rPr>
              <a:t>Turbine</a:t>
            </a:r>
            <a:endParaRPr lang="en-US" altLang="zh-CN" sz="1200" b="1" dirty="0">
              <a:solidFill>
                <a:schemeClr val="tx1">
                  <a:lumMod val="50000"/>
                  <a:lumOff val="50000"/>
                </a:schemeClr>
              </a:solidFill>
              <a:latin typeface="微软雅黑" panose="020B0503020204020204" pitchFamily="34" charset="-122"/>
              <a:ea typeface="微软雅黑" panose="020B0503020204020204" pitchFamily="34" charset="-122"/>
              <a:sym typeface="+mn-ea"/>
            </a:endParaRPr>
          </a:p>
        </p:txBody>
      </p:sp>
      <p:sp>
        <p:nvSpPr>
          <p:cNvPr id="16" name="文本框 15"/>
          <p:cNvSpPr txBox="1"/>
          <p:nvPr/>
        </p:nvSpPr>
        <p:spPr>
          <a:xfrm>
            <a:off x="7927340" y="3810"/>
            <a:ext cx="4264025" cy="1793875"/>
          </a:xfrm>
          <a:prstGeom prst="rect">
            <a:avLst/>
          </a:prstGeom>
          <a:solidFill>
            <a:schemeClr val="bg2">
              <a:lumMod val="50000"/>
              <a:alpha val="70000"/>
            </a:schemeClr>
          </a:solidFill>
          <a:ln>
            <a:solidFill>
              <a:schemeClr val="bg1">
                <a:lumMod val="75000"/>
              </a:schemeClr>
            </a:solidFill>
          </a:ln>
        </p:spPr>
        <p:txBody>
          <a:bodyPr wrap="square" rtlCol="0">
            <a:spAutoFit/>
          </a:bodyPr>
          <a:p>
            <a:pPr algn="ctr" defTabSz="902970">
              <a:lnSpc>
                <a:spcPct val="20000"/>
              </a:lnSpc>
            </a:pPr>
            <a:endParaRPr lang="en-US" altLang="zh-CN" sz="4400" b="1" u="sng" dirty="0">
              <a:solidFill>
                <a:srgbClr val="FFFFFF"/>
              </a:solidFill>
              <a:latin typeface="Arial" panose="020B0604020202020204" pitchFamily="34" charset="0"/>
              <a:ea typeface="微软雅黑" panose="020B0503020204020204" pitchFamily="34" charset="-122"/>
            </a:endParaRPr>
          </a:p>
          <a:p>
            <a:pPr algn="ctr" defTabSz="902970">
              <a:lnSpc>
                <a:spcPct val="90000"/>
              </a:lnSpc>
            </a:pPr>
            <a:r>
              <a:rPr lang="en-US" altLang="zh-CN" sz="3200" b="1" dirty="0">
                <a:solidFill>
                  <a:srgbClr val="FFFFFF"/>
                </a:solidFill>
                <a:latin typeface="Arial" panose="020B0604020202020204" pitchFamily="34" charset="0"/>
                <a:ea typeface="微软雅黑" panose="020B0503020204020204" pitchFamily="34" charset="-122"/>
              </a:rPr>
              <a:t>5 Ways</a:t>
            </a:r>
            <a:endParaRPr lang="en-US" altLang="zh-CN" sz="3200" b="1" dirty="0">
              <a:solidFill>
                <a:srgbClr val="FFFFFF"/>
              </a:solidFill>
              <a:latin typeface="Arial" panose="020B0604020202020204" pitchFamily="34" charset="0"/>
              <a:ea typeface="微软雅黑" panose="020B0503020204020204" pitchFamily="34" charset="-122"/>
            </a:endParaRPr>
          </a:p>
          <a:p>
            <a:pPr algn="ctr" defTabSz="902970">
              <a:lnSpc>
                <a:spcPct val="90000"/>
              </a:lnSpc>
            </a:pPr>
            <a:r>
              <a:rPr lang="en-US" altLang="zh-CN" sz="3200" b="1" u="sng" dirty="0">
                <a:solidFill>
                  <a:srgbClr val="FFFFFF"/>
                </a:solidFill>
                <a:latin typeface="Arial" panose="020B0604020202020204" pitchFamily="34" charset="0"/>
                <a:ea typeface="微软雅黑" panose="020B0503020204020204" pitchFamily="34" charset="-122"/>
                <a:sym typeface="+mn-ea"/>
              </a:rPr>
              <a:t>F</a:t>
            </a:r>
            <a:r>
              <a:rPr lang="zh-CN" altLang="en-US" sz="3200" b="1" u="sng" dirty="0">
                <a:solidFill>
                  <a:srgbClr val="FFFFFF"/>
                </a:solidFill>
                <a:latin typeface="Arial" panose="020B0604020202020204" pitchFamily="34" charset="0"/>
                <a:ea typeface="微软雅黑" panose="020B0503020204020204" pitchFamily="34" charset="-122"/>
                <a:sym typeface="+mn-ea"/>
              </a:rPr>
              <a:t>lexible </a:t>
            </a:r>
            <a:r>
              <a:rPr lang="en-US" altLang="zh-CN" sz="3200" b="1" u="sng" dirty="0">
                <a:solidFill>
                  <a:srgbClr val="FFFFFF"/>
                </a:solidFill>
                <a:latin typeface="Arial" panose="020B0604020202020204" pitchFamily="34" charset="0"/>
                <a:ea typeface="微软雅黑" panose="020B0503020204020204" pitchFamily="34" charset="-122"/>
                <a:sym typeface="+mn-ea"/>
              </a:rPr>
              <a:t>C</a:t>
            </a:r>
            <a:r>
              <a:rPr lang="zh-CN" altLang="en-US" sz="3200" b="1" u="sng" dirty="0">
                <a:solidFill>
                  <a:srgbClr val="FFFFFF"/>
                </a:solidFill>
                <a:latin typeface="Arial" panose="020B0604020202020204" pitchFamily="34" charset="0"/>
                <a:ea typeface="微软雅黑" panose="020B0503020204020204" pitchFamily="34" charset="-122"/>
                <a:sym typeface="+mn-ea"/>
              </a:rPr>
              <a:t>harging</a:t>
            </a:r>
            <a:endParaRPr lang="en-US" altLang="zh-CN" sz="4400" b="1" u="sng" dirty="0">
              <a:solidFill>
                <a:srgbClr val="FFFFFF"/>
              </a:solidFill>
              <a:latin typeface="Arial" panose="020B0604020202020204" pitchFamily="34" charset="0"/>
              <a:ea typeface="微软雅黑" panose="020B0503020204020204" pitchFamily="34" charset="-122"/>
            </a:endParaRPr>
          </a:p>
          <a:p>
            <a:pPr algn="ctr" defTabSz="902970">
              <a:lnSpc>
                <a:spcPct val="110000"/>
              </a:lnSpc>
              <a:spcBef>
                <a:spcPts val="545"/>
              </a:spcBef>
            </a:pPr>
            <a:r>
              <a:rPr lang="zh-CN" altLang="en-US" sz="1600" b="1" dirty="0">
                <a:solidFill>
                  <a:srgbClr val="FFFFFF"/>
                </a:solidFill>
                <a:latin typeface="Arial" panose="020B0604020202020204" pitchFamily="34" charset="0"/>
                <a:ea typeface="微软雅黑" panose="020B0503020204020204" pitchFamily="34" charset="-122"/>
              </a:rPr>
              <a:t>5 charging modes, flexible charging, </a:t>
            </a:r>
            <a:endParaRPr lang="zh-CN" altLang="en-US" sz="1600" b="1" dirty="0">
              <a:solidFill>
                <a:srgbClr val="FFFFFF"/>
              </a:solidFill>
              <a:latin typeface="Arial" panose="020B0604020202020204" pitchFamily="34" charset="0"/>
              <a:ea typeface="微软雅黑" panose="020B0503020204020204" pitchFamily="34" charset="-122"/>
            </a:endParaRPr>
          </a:p>
          <a:p>
            <a:pPr algn="ctr" defTabSz="902970">
              <a:lnSpc>
                <a:spcPct val="110000"/>
              </a:lnSpc>
              <a:spcBef>
                <a:spcPts val="545"/>
              </a:spcBef>
            </a:pPr>
            <a:r>
              <a:rPr lang="en-US" altLang="zh-CN" sz="1600" b="1" dirty="0">
                <a:solidFill>
                  <a:srgbClr val="FFFFFF"/>
                </a:solidFill>
                <a:latin typeface="Arial" panose="020B0604020202020204" pitchFamily="34" charset="0"/>
                <a:ea typeface="微软雅黑" panose="020B0503020204020204" pitchFamily="34" charset="-122"/>
              </a:rPr>
              <a:t>keep you full of </a:t>
            </a:r>
            <a:r>
              <a:rPr lang="zh-CN" altLang="en-US" sz="1600" b="1" dirty="0">
                <a:solidFill>
                  <a:srgbClr val="FFFFFF"/>
                </a:solidFill>
                <a:latin typeface="Arial" panose="020B0604020202020204" pitchFamily="34" charset="0"/>
                <a:ea typeface="微软雅黑" panose="020B0503020204020204" pitchFamily="34" charset="-122"/>
              </a:rPr>
              <a:t> power </a:t>
            </a:r>
            <a:r>
              <a:rPr lang="en-US" altLang="zh-CN" sz="1600" b="1" dirty="0">
                <a:solidFill>
                  <a:srgbClr val="FFFFFF"/>
                </a:solidFill>
                <a:latin typeface="Arial" panose="020B0604020202020204" pitchFamily="34" charset="0"/>
                <a:ea typeface="微软雅黑" panose="020B0503020204020204" pitchFamily="34" charset="-122"/>
              </a:rPr>
              <a:t>outdoor</a:t>
            </a:r>
            <a:endParaRPr lang="en-US" altLang="zh-CN" sz="1600" b="1" dirty="0">
              <a:solidFill>
                <a:srgbClr val="FFFFFF"/>
              </a:solidFill>
              <a:latin typeface="Arial" panose="020B0604020202020204" pitchFamily="34" charset="0"/>
              <a:ea typeface="微软雅黑" panose="020B0503020204020204" pitchFamily="34" charset="-122"/>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4" y="2223"/>
            <a:ext cx="9695632" cy="6855322"/>
          </a:xfrm>
          <a:prstGeom prst="rect">
            <a:avLst/>
          </a:prstGeom>
        </p:spPr>
      </p:pic>
      <p:sp>
        <p:nvSpPr>
          <p:cNvPr id="8" name="矩形 7"/>
          <p:cNvSpPr/>
          <p:nvPr/>
        </p:nvSpPr>
        <p:spPr>
          <a:xfrm>
            <a:off x="7893280" y="1340"/>
            <a:ext cx="4298879" cy="6855322"/>
          </a:xfrm>
          <a:prstGeom prst="rect">
            <a:avLst/>
          </a:prstGeom>
          <a:solidFill>
            <a:schemeClr val="bg1"/>
          </a:solidFill>
          <a:ln w="25400" cap="flat" cmpd="sng" algn="ctr">
            <a:noFill/>
            <a:prstDash val="solid"/>
            <a:miter lim="800000"/>
          </a:ln>
          <a:effectLst/>
        </p:spPr>
        <p:txBody>
          <a:bodyPr rot="0" spcFirstLastPara="0" vertOverflow="overflow" horzOverflow="overflow" vert="horz" wrap="square" lIns="82921" tIns="41460" rIns="82921" bIns="41460" numCol="1" spcCol="0" rtlCol="0" fromWordArt="0" anchor="ctr" anchorCtr="0" forceAA="0" compatLnSpc="1">
            <a:noAutofit/>
          </a:bodyPr>
          <a:lstStyle/>
          <a:p>
            <a:pPr algn="ctr" defTabSz="828675">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pic>
        <p:nvPicPr>
          <p:cNvPr id="2" name="图片 1" descr="1"/>
          <p:cNvPicPr>
            <a:picLocks noChangeAspect="1"/>
          </p:cNvPicPr>
          <p:nvPr/>
        </p:nvPicPr>
        <p:blipFill>
          <a:blip r:embed="rId2"/>
          <a:srcRect l="699" t="-79" r="210" b="26"/>
          <a:stretch>
            <a:fillRect/>
          </a:stretch>
        </p:blipFill>
        <p:spPr>
          <a:xfrm>
            <a:off x="791845" y="3618230"/>
            <a:ext cx="2972435" cy="2028825"/>
          </a:xfrm>
          <a:prstGeom prst="roundRect">
            <a:avLst/>
          </a:prstGeom>
        </p:spPr>
      </p:pic>
      <p:pic>
        <p:nvPicPr>
          <p:cNvPr id="5" name="图片 4" descr="中性_20220610163251"/>
          <p:cNvPicPr>
            <a:picLocks noChangeAspect="1"/>
          </p:cNvPicPr>
          <p:nvPr/>
        </p:nvPicPr>
        <p:blipFill>
          <a:blip r:embed="rId3"/>
          <a:stretch>
            <a:fillRect/>
          </a:stretch>
        </p:blipFill>
        <p:spPr>
          <a:xfrm>
            <a:off x="831850" y="1096010"/>
            <a:ext cx="2942590" cy="2208530"/>
          </a:xfrm>
          <a:prstGeom prst="roundRect">
            <a:avLst/>
          </a:prstGeom>
        </p:spPr>
      </p:pic>
      <p:pic>
        <p:nvPicPr>
          <p:cNvPr id="10" name="图片 9" descr="中性_20220610165238"/>
          <p:cNvPicPr>
            <a:picLocks noChangeAspect="1"/>
          </p:cNvPicPr>
          <p:nvPr/>
        </p:nvPicPr>
        <p:blipFill>
          <a:blip r:embed="rId4"/>
          <a:srcRect t="1272" b="424"/>
          <a:stretch>
            <a:fillRect/>
          </a:stretch>
        </p:blipFill>
        <p:spPr>
          <a:xfrm>
            <a:off x="4092575" y="1087120"/>
            <a:ext cx="2994025" cy="2208530"/>
          </a:xfrm>
          <a:prstGeom prst="roundRect">
            <a:avLst/>
          </a:prstGeom>
        </p:spPr>
      </p:pic>
      <p:pic>
        <p:nvPicPr>
          <p:cNvPr id="11" name="图片 10" descr="中性-114"/>
          <p:cNvPicPr>
            <a:picLocks noChangeAspect="1"/>
          </p:cNvPicPr>
          <p:nvPr/>
        </p:nvPicPr>
        <p:blipFill>
          <a:blip r:embed="rId5"/>
          <a:srcRect t="30115" b="23763"/>
          <a:stretch>
            <a:fillRect/>
          </a:stretch>
        </p:blipFill>
        <p:spPr>
          <a:xfrm>
            <a:off x="4092575" y="3574415"/>
            <a:ext cx="2990850" cy="2084070"/>
          </a:xfrm>
          <a:prstGeom prst="roundRect">
            <a:avLst/>
          </a:prstGeom>
        </p:spPr>
      </p:pic>
      <p:sp>
        <p:nvSpPr>
          <p:cNvPr id="3" name="矩形 2"/>
          <p:cNvSpPr/>
          <p:nvPr/>
        </p:nvSpPr>
        <p:spPr>
          <a:xfrm>
            <a:off x="7893280" y="2610"/>
            <a:ext cx="4298879" cy="6855322"/>
          </a:xfrm>
          <a:prstGeom prst="rect">
            <a:avLst/>
          </a:prstGeom>
          <a:solidFill>
            <a:schemeClr val="bg1"/>
          </a:solidFill>
          <a:ln w="25400" cap="flat" cmpd="sng" algn="ctr">
            <a:noFill/>
            <a:prstDash val="solid"/>
            <a:miter lim="800000"/>
          </a:ln>
          <a:effectLst/>
        </p:spPr>
        <p:txBody>
          <a:bodyPr rot="0" spcFirstLastPara="0" vertOverflow="overflow" horzOverflow="overflow" vert="horz" wrap="square" lIns="82921" tIns="41460" rIns="82921" bIns="41460" numCol="1" spcCol="0" rtlCol="0" fromWordArt="0" anchor="ctr" anchorCtr="0" forceAA="0" compatLnSpc="1">
            <a:noAutofit/>
          </a:bodyPr>
          <a:p>
            <a:pPr algn="ctr" defTabSz="828675">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7890741" y="1341"/>
            <a:ext cx="4298880" cy="2139950"/>
          </a:xfrm>
          <a:prstGeom prst="rect">
            <a:avLst/>
          </a:prstGeom>
          <a:solidFill>
            <a:schemeClr val="bg2">
              <a:lumMod val="50000"/>
              <a:alpha val="70000"/>
            </a:schemeClr>
          </a:solidFill>
          <a:ln>
            <a:noFill/>
          </a:ln>
        </p:spPr>
        <p:txBody>
          <a:bodyPr wrap="square" rtlCol="0">
            <a:spAutoFit/>
          </a:bodyPr>
          <a:p>
            <a:pPr algn="ctr" defTabSz="902970">
              <a:lnSpc>
                <a:spcPct val="100000"/>
              </a:lnSpc>
            </a:pPr>
            <a:r>
              <a:rPr lang="zh-CN" altLang="en-US" sz="3200" b="1" dirty="0">
                <a:solidFill>
                  <a:srgbClr val="FFFFFF"/>
                </a:solidFill>
                <a:latin typeface="Arial" panose="020B0604020202020204" pitchFamily="34" charset="0"/>
                <a:ea typeface="微软雅黑" panose="020B0503020204020204" pitchFamily="34" charset="-122"/>
              </a:rPr>
              <a:t>Fast </a:t>
            </a:r>
            <a:r>
              <a:rPr lang="en-US" altLang="zh-CN" sz="3200" b="1" dirty="0">
                <a:solidFill>
                  <a:srgbClr val="FFFFFF"/>
                </a:solidFill>
                <a:latin typeface="Arial" panose="020B0604020202020204" pitchFamily="34" charset="0"/>
                <a:ea typeface="微软雅黑" panose="020B0503020204020204" pitchFamily="34" charset="-122"/>
              </a:rPr>
              <a:t>C</a:t>
            </a:r>
            <a:r>
              <a:rPr lang="zh-CN" altLang="en-US" sz="3200" b="1" dirty="0">
                <a:solidFill>
                  <a:srgbClr val="FFFFFF"/>
                </a:solidFill>
                <a:latin typeface="Arial" panose="020B0604020202020204" pitchFamily="34" charset="0"/>
                <a:ea typeface="微软雅黑" panose="020B0503020204020204" pitchFamily="34" charset="-122"/>
              </a:rPr>
              <a:t>harging</a:t>
            </a:r>
            <a:endParaRPr lang="zh-CN" altLang="en-US" sz="3200" b="1" u="sng" dirty="0">
              <a:solidFill>
                <a:srgbClr val="FFFFFF"/>
              </a:solidFill>
              <a:latin typeface="Arial" panose="020B0604020202020204" pitchFamily="34" charset="0"/>
              <a:ea typeface="微软雅黑" panose="020B0503020204020204" pitchFamily="34" charset="-122"/>
            </a:endParaRPr>
          </a:p>
          <a:p>
            <a:pPr algn="ctr" defTabSz="902970">
              <a:lnSpc>
                <a:spcPct val="100000"/>
              </a:lnSpc>
            </a:pPr>
            <a:r>
              <a:rPr lang="en-US" altLang="zh-CN" sz="3200" b="1" u="sng" dirty="0">
                <a:solidFill>
                  <a:srgbClr val="FFFFFF"/>
                </a:solidFill>
                <a:latin typeface="Arial" panose="020B0604020202020204" pitchFamily="34" charset="0"/>
                <a:ea typeface="微软雅黑" panose="020B0503020204020204" pitchFamily="34" charset="-122"/>
              </a:rPr>
              <a:t>One </a:t>
            </a:r>
            <a:r>
              <a:rPr lang="en-US" altLang="zh-CN" sz="3200" b="1" u="sng" dirty="0">
                <a:solidFill>
                  <a:srgbClr val="FFFFFF"/>
                </a:solidFill>
                <a:latin typeface="Arial" panose="020B0604020202020204" pitchFamily="34" charset="0"/>
                <a:ea typeface="微软雅黑" panose="020B0503020204020204" pitchFamily="34" charset="-122"/>
              </a:rPr>
              <a:t>Step Faster with </a:t>
            </a:r>
            <a:r>
              <a:rPr lang="en-US" altLang="zh-CN" sz="3200" b="1" u="sng" dirty="0">
                <a:solidFill>
                  <a:srgbClr val="FFFFFF"/>
                </a:solidFill>
                <a:latin typeface="Arial" panose="020B0604020202020204" pitchFamily="34" charset="0"/>
                <a:ea typeface="微软雅黑" panose="020B0503020204020204" pitchFamily="34" charset="-122"/>
              </a:rPr>
              <a:t>Electricity</a:t>
            </a:r>
            <a:endParaRPr lang="en-US" altLang="zh-CN" sz="3200" b="1" u="sng" dirty="0">
              <a:solidFill>
                <a:srgbClr val="FFFFFF"/>
              </a:solidFill>
              <a:latin typeface="Arial" panose="020B0604020202020204" pitchFamily="34" charset="0"/>
              <a:ea typeface="微软雅黑" panose="020B0503020204020204" pitchFamily="34" charset="-122"/>
            </a:endParaRPr>
          </a:p>
          <a:p>
            <a:pPr algn="ctr" defTabSz="902970">
              <a:lnSpc>
                <a:spcPct val="100000"/>
              </a:lnSpc>
              <a:spcBef>
                <a:spcPts val="545"/>
              </a:spcBef>
            </a:pPr>
            <a:r>
              <a:rPr lang="zh-CN" altLang="en-US" sz="1630" b="1" dirty="0">
                <a:solidFill>
                  <a:srgbClr val="FFFFFF"/>
                </a:solidFill>
                <a:latin typeface="Arial" panose="020B0604020202020204" pitchFamily="34" charset="0"/>
                <a:ea typeface="微软雅黑" panose="020B0503020204020204" pitchFamily="34" charset="-122"/>
              </a:rPr>
              <a:t>Efficient and diverse charging and discharging modes, no need to wait </a:t>
            </a:r>
            <a:endParaRPr lang="zh-CN" altLang="en-US" sz="1630" b="1" dirty="0">
              <a:solidFill>
                <a:srgbClr val="FFFFFF"/>
              </a:solidFill>
              <a:latin typeface="Arial" panose="020B0604020202020204" pitchFamily="34" charset="0"/>
              <a:ea typeface="微软雅黑" panose="020B0503020204020204" pitchFamily="34" charset="-122"/>
            </a:endParaRPr>
          </a:p>
        </p:txBody>
      </p:sp>
      <p:grpSp>
        <p:nvGrpSpPr>
          <p:cNvPr id="7" name="组合 6"/>
          <p:cNvGrpSpPr/>
          <p:nvPr/>
        </p:nvGrpSpPr>
        <p:grpSpPr>
          <a:xfrm>
            <a:off x="10841684" y="2556190"/>
            <a:ext cx="858255" cy="816145"/>
            <a:chOff x="9037391" y="2574234"/>
            <a:chExt cx="946437" cy="900000"/>
          </a:xfrm>
        </p:grpSpPr>
        <p:sp>
          <p:nvSpPr>
            <p:cNvPr id="12" name="椭圆 11"/>
            <p:cNvSpPr/>
            <p:nvPr/>
          </p:nvSpPr>
          <p:spPr>
            <a:xfrm rot="19647092">
              <a:off x="9037391" y="2790234"/>
              <a:ext cx="931560" cy="468000"/>
            </a:xfrm>
            <a:prstGeom prst="ellipse">
              <a:avLst/>
            </a:prstGeom>
            <a:noFill/>
            <a:ln w="25400" cap="flat" cmpd="sng" algn="ctr">
              <a:solidFill>
                <a:schemeClr val="bg1">
                  <a:lumMod val="65000"/>
                </a:schemeClr>
              </a:solidFill>
              <a:prstDash val="solid"/>
              <a:miter lim="800000"/>
            </a:ln>
            <a:effectLst/>
          </p:spPr>
          <p:txBody>
            <a:bodyPr rot="0" spcFirstLastPara="0" vertOverflow="overflow" horzOverflow="overflow" vert="horz" wrap="square" lIns="82921" tIns="41460" rIns="82921" bIns="41460" numCol="1" spcCol="0" rtlCol="0" fromWordArt="0" anchor="ctr" anchorCtr="0" forceAA="0" compatLnSpc="1">
              <a:noAutofit/>
            </a:bodyPr>
            <a:p>
              <a:pPr algn="ctr" defTabSz="828675">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sp>
          <p:nvSpPr>
            <p:cNvPr id="13" name="椭圆 12"/>
            <p:cNvSpPr/>
            <p:nvPr/>
          </p:nvSpPr>
          <p:spPr>
            <a:xfrm rot="12904796">
              <a:off x="9052268" y="2798654"/>
              <a:ext cx="931560" cy="468000"/>
            </a:xfrm>
            <a:prstGeom prst="ellipse">
              <a:avLst/>
            </a:prstGeom>
            <a:noFill/>
            <a:ln w="25400" cap="flat" cmpd="sng" algn="ctr">
              <a:solidFill>
                <a:schemeClr val="bg1">
                  <a:lumMod val="65000"/>
                </a:schemeClr>
              </a:solidFill>
              <a:prstDash val="solid"/>
              <a:miter lim="800000"/>
            </a:ln>
            <a:effectLst/>
          </p:spPr>
          <p:txBody>
            <a:bodyPr rot="0" spcFirstLastPara="0" vertOverflow="overflow" horzOverflow="overflow" vert="horz" wrap="square" lIns="82921" tIns="41460" rIns="82921" bIns="41460" numCol="1" spcCol="0" rtlCol="0" fromWordArt="0" anchor="ctr" anchorCtr="0" forceAA="0" compatLnSpc="1">
              <a:noAutofit/>
            </a:bodyPr>
            <a:p>
              <a:pPr algn="ctr" defTabSz="828675">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sp>
          <p:nvSpPr>
            <p:cNvPr id="14" name="椭圆 13"/>
            <p:cNvSpPr/>
            <p:nvPr/>
          </p:nvSpPr>
          <p:spPr>
            <a:xfrm rot="16200000">
              <a:off x="9068048" y="2790234"/>
              <a:ext cx="900000" cy="468000"/>
            </a:xfrm>
            <a:prstGeom prst="ellipse">
              <a:avLst/>
            </a:prstGeom>
            <a:noFill/>
            <a:ln w="25400" cap="flat" cmpd="sng" algn="ctr">
              <a:solidFill>
                <a:schemeClr val="bg1">
                  <a:lumMod val="65000"/>
                </a:schemeClr>
              </a:solidFill>
              <a:prstDash val="solid"/>
              <a:miter lim="800000"/>
            </a:ln>
            <a:effectLst/>
          </p:spPr>
          <p:txBody>
            <a:bodyPr rot="0" spcFirstLastPara="0" vertOverflow="overflow" horzOverflow="overflow" vert="horz" wrap="square" lIns="82921" tIns="41460" rIns="82921" bIns="41460" numCol="1" spcCol="0" rtlCol="0" fromWordArt="0" anchor="ctr" anchorCtr="0" forceAA="0" compatLnSpc="1">
              <a:noAutofit/>
            </a:bodyPr>
            <a:p>
              <a:pPr algn="ctr" defTabSz="828675">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grpSp>
      <p:grpSp>
        <p:nvGrpSpPr>
          <p:cNvPr id="15" name="组合 14"/>
          <p:cNvGrpSpPr/>
          <p:nvPr/>
        </p:nvGrpSpPr>
        <p:grpSpPr>
          <a:xfrm>
            <a:off x="11141587" y="2812741"/>
            <a:ext cx="253594" cy="316256"/>
            <a:chOff x="9351172" y="2865611"/>
            <a:chExt cx="279650" cy="348750"/>
          </a:xfrm>
        </p:grpSpPr>
        <p:sp>
          <p:nvSpPr>
            <p:cNvPr id="16" name="等腰三角形 15"/>
            <p:cNvSpPr/>
            <p:nvPr/>
          </p:nvSpPr>
          <p:spPr>
            <a:xfrm rot="1849077">
              <a:off x="9431054" y="2865611"/>
              <a:ext cx="46467" cy="221729"/>
            </a:xfrm>
            <a:prstGeom prst="triangle">
              <a:avLst/>
            </a:prstGeom>
            <a:solidFill>
              <a:srgbClr val="7F7F7F"/>
            </a:solidFill>
            <a:ln w="6350" cap="flat" cmpd="sng" algn="ctr">
              <a:solidFill>
                <a:schemeClr val="bg1">
                  <a:lumMod val="50000"/>
                </a:schemeClr>
              </a:solidFill>
              <a:prstDash val="solid"/>
              <a:miter lim="800000"/>
            </a:ln>
            <a:effectLst/>
          </p:spPr>
          <p:txBody>
            <a:bodyPr rot="0" spcFirstLastPara="0" vertOverflow="overflow" horzOverflow="overflow" vert="horz" wrap="square" lIns="82921" tIns="41460" rIns="82921" bIns="41460" numCol="1" spcCol="0" rtlCol="0" fromWordArt="0" anchor="ctr" anchorCtr="0" forceAA="0" compatLnSpc="1">
              <a:noAutofit/>
            </a:bodyPr>
            <a:p>
              <a:pPr algn="ctr" defTabSz="828675">
                <a:lnSpc>
                  <a:spcPct val="150000"/>
                </a:lnSpc>
              </a:pPr>
              <a:endParaRPr lang="zh-CN" altLang="en-US" sz="1450" b="1" dirty="0">
                <a:solidFill>
                  <a:srgbClr val="FFFFFF">
                    <a:lumMod val="50000"/>
                  </a:srgbClr>
                </a:solidFill>
                <a:latin typeface="微软雅黑" panose="020B0503020204020204" pitchFamily="34" charset="-122"/>
                <a:ea typeface="微软雅黑" panose="020B0503020204020204" pitchFamily="34" charset="-122"/>
              </a:endParaRPr>
            </a:p>
          </p:txBody>
        </p:sp>
        <p:sp>
          <p:nvSpPr>
            <p:cNvPr id="17" name="流程图: 数据 16"/>
            <p:cNvSpPr/>
            <p:nvPr/>
          </p:nvSpPr>
          <p:spPr>
            <a:xfrm>
              <a:off x="9351172" y="3020203"/>
              <a:ext cx="279650" cy="64512"/>
            </a:xfrm>
            <a:prstGeom prst="flowChartInputOutput">
              <a:avLst/>
            </a:prstGeom>
            <a:solidFill>
              <a:srgbClr val="7F7F7F"/>
            </a:solidFill>
            <a:ln w="9525" cap="flat" cmpd="sng" algn="ctr">
              <a:solidFill>
                <a:schemeClr val="bg1">
                  <a:lumMod val="50000"/>
                </a:schemeClr>
              </a:solidFill>
              <a:prstDash val="solid"/>
              <a:miter lim="800000"/>
            </a:ln>
            <a:effectLst/>
          </p:spPr>
          <p:txBody>
            <a:bodyPr rot="0" spcFirstLastPara="0" vertOverflow="overflow" horzOverflow="overflow" vert="horz" wrap="square" lIns="82921" tIns="41460" rIns="82921" bIns="41460" numCol="1" spcCol="0" rtlCol="0" fromWordArt="0" anchor="ctr" anchorCtr="0" forceAA="0" compatLnSpc="1">
              <a:noAutofit/>
            </a:bodyPr>
            <a:p>
              <a:pPr algn="ctr" defTabSz="828675">
                <a:lnSpc>
                  <a:spcPct val="150000"/>
                </a:lnSpc>
              </a:pPr>
              <a:endParaRPr lang="zh-CN" altLang="en-US" sz="1450" b="1" dirty="0">
                <a:solidFill>
                  <a:srgbClr val="FFFFFF">
                    <a:lumMod val="50000"/>
                  </a:srgbClr>
                </a:solidFill>
                <a:latin typeface="微软雅黑" panose="020B0503020204020204" pitchFamily="34" charset="-122"/>
                <a:ea typeface="微软雅黑" panose="020B0503020204020204" pitchFamily="34" charset="-122"/>
              </a:endParaRPr>
            </a:p>
          </p:txBody>
        </p:sp>
        <p:sp>
          <p:nvSpPr>
            <p:cNvPr id="18" name="直角三角形 17"/>
            <p:cNvSpPr/>
            <p:nvPr/>
          </p:nvSpPr>
          <p:spPr>
            <a:xfrm rot="6973467">
              <a:off x="9451040" y="3102316"/>
              <a:ext cx="173887" cy="50204"/>
            </a:xfrm>
            <a:prstGeom prst="rtTriangle">
              <a:avLst/>
            </a:prstGeom>
            <a:solidFill>
              <a:srgbClr val="7F7F7F"/>
            </a:solidFill>
            <a:ln w="9525" cap="flat" cmpd="sng" algn="ctr">
              <a:solidFill>
                <a:schemeClr val="bg1">
                  <a:lumMod val="50000"/>
                </a:schemeClr>
              </a:solidFill>
              <a:prstDash val="solid"/>
              <a:miter lim="800000"/>
            </a:ln>
            <a:effectLst/>
          </p:spPr>
          <p:txBody>
            <a:bodyPr rot="0" spcFirstLastPara="0" vertOverflow="overflow" horzOverflow="overflow" vert="horz" wrap="square" lIns="82921" tIns="41460" rIns="82921" bIns="41460" numCol="1" spcCol="0" rtlCol="0" fromWordArt="0" anchor="ctr" anchorCtr="0" forceAA="0" compatLnSpc="1">
              <a:noAutofit/>
            </a:bodyPr>
            <a:p>
              <a:pPr algn="ctr" defTabSz="828675">
                <a:lnSpc>
                  <a:spcPct val="150000"/>
                </a:lnSpc>
              </a:pPr>
              <a:endParaRPr lang="zh-CN" altLang="en-US" sz="1450" b="1" dirty="0">
                <a:solidFill>
                  <a:srgbClr val="FFFFFF">
                    <a:lumMod val="50000"/>
                  </a:srgbClr>
                </a:solidFill>
                <a:latin typeface="微软雅黑" panose="020B0503020204020204" pitchFamily="34" charset="-122"/>
                <a:ea typeface="微软雅黑" panose="020B0503020204020204" pitchFamily="34" charset="-122"/>
              </a:endParaRPr>
            </a:p>
          </p:txBody>
        </p:sp>
      </p:grpSp>
      <p:grpSp>
        <p:nvGrpSpPr>
          <p:cNvPr id="19" name="组合 18"/>
          <p:cNvGrpSpPr/>
          <p:nvPr/>
        </p:nvGrpSpPr>
        <p:grpSpPr>
          <a:xfrm>
            <a:off x="8406274" y="5409997"/>
            <a:ext cx="2059672" cy="703580"/>
            <a:chOff x="6292877" y="6831733"/>
            <a:chExt cx="2271293" cy="775868"/>
          </a:xfrm>
        </p:grpSpPr>
        <p:sp>
          <p:nvSpPr>
            <p:cNvPr id="20" name="文本框 19"/>
            <p:cNvSpPr txBox="1"/>
            <p:nvPr/>
          </p:nvSpPr>
          <p:spPr>
            <a:xfrm>
              <a:off x="6461458" y="6831733"/>
              <a:ext cx="2102712" cy="775868"/>
            </a:xfrm>
            <a:prstGeom prst="rect">
              <a:avLst/>
            </a:prstGeom>
            <a:noFill/>
          </p:spPr>
          <p:txBody>
            <a:bodyPr wrap="square" rtlCol="0">
              <a:spAutoFit/>
            </a:bodyPr>
            <a:p>
              <a:pPr defTabSz="902970"/>
              <a:r>
                <a:rPr lang="en-US" altLang="zh-CN" sz="1775" dirty="0">
                  <a:solidFill>
                    <a:schemeClr val="bg1">
                      <a:lumMod val="50000"/>
                    </a:schemeClr>
                  </a:solidFill>
                  <a:latin typeface="微软雅黑" panose="020B0503020204020204" pitchFamily="34" charset="-122"/>
                  <a:ea typeface="微软雅黑" panose="020B0503020204020204" pitchFamily="34" charset="-122"/>
                </a:rPr>
                <a:t>Fast charging</a:t>
              </a:r>
              <a:endParaRPr lang="en-US" altLang="zh-CN" sz="1775" dirty="0">
                <a:solidFill>
                  <a:schemeClr val="bg1">
                    <a:lumMod val="50000"/>
                  </a:schemeClr>
                </a:solidFill>
                <a:latin typeface="微软雅黑" panose="020B0503020204020204" pitchFamily="34" charset="-122"/>
                <a:ea typeface="微软雅黑" panose="020B0503020204020204" pitchFamily="34" charset="-122"/>
              </a:endParaRPr>
            </a:p>
            <a:p>
              <a:pPr defTabSz="902970"/>
              <a:endParaRPr lang="en-US" altLang="zh-CN" sz="1100" dirty="0">
                <a:solidFill>
                  <a:schemeClr val="bg1">
                    <a:lumMod val="50000"/>
                  </a:schemeClr>
                </a:solidFill>
                <a:latin typeface="微软雅黑" panose="020B0503020204020204" pitchFamily="34" charset="-122"/>
                <a:ea typeface="微软雅黑" panose="020B0503020204020204" pitchFamily="34" charset="-122"/>
              </a:endParaRPr>
            </a:p>
            <a:p>
              <a:pPr defTabSz="902970"/>
              <a:r>
                <a:rPr lang="en-US" sz="1100" dirty="0">
                  <a:solidFill>
                    <a:schemeClr val="bg1">
                      <a:lumMod val="50000"/>
                    </a:schemeClr>
                  </a:solidFill>
                  <a:latin typeface="微软雅黑" panose="020B0503020204020204" pitchFamily="34" charset="-122"/>
                  <a:ea typeface="微软雅黑" panose="020B0503020204020204" pitchFamily="34" charset="-122"/>
                </a:rPr>
                <a:t>Be fully charged in 1.5hs</a:t>
              </a:r>
              <a:endParaRPr lang="en-US" sz="110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21" name="直接连接符 20"/>
            <p:cNvCxnSpPr/>
            <p:nvPr/>
          </p:nvCxnSpPr>
          <p:spPr bwMode="auto">
            <a:xfrm flipV="1">
              <a:off x="6292877" y="6871260"/>
              <a:ext cx="0" cy="360000"/>
            </a:xfrm>
            <a:prstGeom prst="line">
              <a:avLst/>
            </a:prstGeom>
            <a:ln>
              <a:solidFill>
                <a:schemeClr val="accent6">
                  <a:lumMod val="50000"/>
                </a:schemeClr>
              </a:solidFill>
            </a:ln>
          </p:spPr>
          <p:style>
            <a:lnRef idx="3">
              <a:schemeClr val="accent2"/>
            </a:lnRef>
            <a:fillRef idx="0">
              <a:schemeClr val="accent2"/>
            </a:fillRef>
            <a:effectRef idx="2">
              <a:schemeClr val="accent2"/>
            </a:effectRef>
            <a:fontRef idx="minor">
              <a:schemeClr val="tx1"/>
            </a:fontRef>
          </p:style>
        </p:cxnSp>
      </p:grpSp>
      <p:grpSp>
        <p:nvGrpSpPr>
          <p:cNvPr id="22" name="组合 21"/>
          <p:cNvGrpSpPr/>
          <p:nvPr/>
        </p:nvGrpSpPr>
        <p:grpSpPr>
          <a:xfrm>
            <a:off x="8406275" y="2661615"/>
            <a:ext cx="2500388" cy="703580"/>
            <a:chOff x="6245667" y="2699527"/>
            <a:chExt cx="2757290" cy="775868"/>
          </a:xfrm>
        </p:grpSpPr>
        <p:sp>
          <p:nvSpPr>
            <p:cNvPr id="24" name="文本框 23"/>
            <p:cNvSpPr txBox="1"/>
            <p:nvPr/>
          </p:nvSpPr>
          <p:spPr>
            <a:xfrm>
              <a:off x="6410658" y="2699527"/>
              <a:ext cx="2592299" cy="775868"/>
            </a:xfrm>
            <a:prstGeom prst="rect">
              <a:avLst/>
            </a:prstGeom>
            <a:noFill/>
          </p:spPr>
          <p:txBody>
            <a:bodyPr wrap="none" rtlCol="0">
              <a:spAutoFit/>
            </a:bodyPr>
            <a:p>
              <a:pPr defTabSz="902970"/>
              <a:r>
                <a:rPr lang="en-US" altLang="zh-CN" sz="1775" dirty="0">
                  <a:solidFill>
                    <a:schemeClr val="bg1">
                      <a:lumMod val="50000"/>
                    </a:schemeClr>
                  </a:solidFill>
                  <a:latin typeface="微软雅黑" panose="020B0503020204020204" pitchFamily="34" charset="-122"/>
                  <a:ea typeface="微软雅黑" panose="020B0503020204020204" pitchFamily="34" charset="-122"/>
                </a:rPr>
                <a:t>High Efficient MPPT</a:t>
              </a:r>
              <a:endParaRPr lang="en-US" altLang="zh-CN" sz="1775" dirty="0">
                <a:solidFill>
                  <a:schemeClr val="bg1">
                    <a:lumMod val="50000"/>
                  </a:schemeClr>
                </a:solidFill>
                <a:latin typeface="微软雅黑" panose="020B0503020204020204" pitchFamily="34" charset="-122"/>
                <a:ea typeface="微软雅黑" panose="020B0503020204020204" pitchFamily="34" charset="-122"/>
              </a:endParaRPr>
            </a:p>
            <a:p>
              <a:pPr defTabSz="902970"/>
              <a:endParaRPr lang="en-US" altLang="zh-CN" sz="1100" dirty="0">
                <a:solidFill>
                  <a:schemeClr val="bg1">
                    <a:lumMod val="50000"/>
                  </a:schemeClr>
                </a:solidFill>
                <a:latin typeface="微软雅黑" panose="020B0503020204020204" pitchFamily="34" charset="-122"/>
                <a:ea typeface="微软雅黑" panose="020B0503020204020204" pitchFamily="34" charset="-122"/>
              </a:endParaRPr>
            </a:p>
            <a:p>
              <a:pPr defTabSz="902970"/>
              <a:r>
                <a:rPr lang="en-US" altLang="zh-CN" sz="1100" dirty="0">
                  <a:solidFill>
                    <a:schemeClr val="bg1">
                      <a:lumMod val="50000"/>
                    </a:schemeClr>
                  </a:solidFill>
                  <a:latin typeface="微软雅黑" panose="020B0503020204020204" pitchFamily="34" charset="-122"/>
                  <a:ea typeface="微软雅黑" panose="020B0503020204020204" pitchFamily="34" charset="-122"/>
                </a:rPr>
                <a:t>MPPT efficient can reach 95%</a:t>
              </a:r>
              <a:endParaRPr lang="en-US" altLang="zh-CN" sz="110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30" name="直接连接符 29"/>
            <p:cNvCxnSpPr/>
            <p:nvPr/>
          </p:nvCxnSpPr>
          <p:spPr bwMode="auto">
            <a:xfrm flipV="1">
              <a:off x="6245667" y="2739054"/>
              <a:ext cx="0" cy="360000"/>
            </a:xfrm>
            <a:prstGeom prst="line">
              <a:avLst/>
            </a:prstGeom>
            <a:ln>
              <a:solidFill>
                <a:schemeClr val="accent6">
                  <a:lumMod val="50000"/>
                </a:schemeClr>
              </a:solidFill>
            </a:ln>
          </p:spPr>
          <p:style>
            <a:lnRef idx="3">
              <a:schemeClr val="accent2"/>
            </a:lnRef>
            <a:fillRef idx="0">
              <a:schemeClr val="accent2"/>
            </a:fillRef>
            <a:effectRef idx="2">
              <a:schemeClr val="accent2"/>
            </a:effectRef>
            <a:fontRef idx="minor">
              <a:schemeClr val="tx1"/>
            </a:fontRef>
          </p:style>
        </p:cxnSp>
      </p:grpSp>
      <p:grpSp>
        <p:nvGrpSpPr>
          <p:cNvPr id="45" name="组合 44"/>
          <p:cNvGrpSpPr/>
          <p:nvPr/>
        </p:nvGrpSpPr>
        <p:grpSpPr>
          <a:xfrm>
            <a:off x="8406273" y="3962760"/>
            <a:ext cx="2611755" cy="872490"/>
            <a:chOff x="6296467" y="4574084"/>
            <a:chExt cx="2880101" cy="962135"/>
          </a:xfrm>
        </p:grpSpPr>
        <p:sp>
          <p:nvSpPr>
            <p:cNvPr id="46" name="文本框 45"/>
            <p:cNvSpPr txBox="1"/>
            <p:nvPr/>
          </p:nvSpPr>
          <p:spPr>
            <a:xfrm>
              <a:off x="6465226" y="4574084"/>
              <a:ext cx="2711342" cy="962135"/>
            </a:xfrm>
            <a:prstGeom prst="rect">
              <a:avLst/>
            </a:prstGeom>
            <a:noFill/>
          </p:spPr>
          <p:txBody>
            <a:bodyPr wrap="square" rtlCol="0">
              <a:spAutoFit/>
            </a:bodyPr>
            <a:p>
              <a:pPr defTabSz="902970"/>
              <a:r>
                <a:rPr lang="en-US" sz="1775" dirty="0">
                  <a:solidFill>
                    <a:schemeClr val="bg1">
                      <a:lumMod val="50000"/>
                    </a:schemeClr>
                  </a:solidFill>
                  <a:latin typeface="微软雅黑" panose="020B0503020204020204" pitchFamily="34" charset="-122"/>
                  <a:ea typeface="微软雅黑" panose="020B0503020204020204" pitchFamily="34" charset="-122"/>
                </a:rPr>
                <a:t>Pass through</a:t>
              </a:r>
              <a:endParaRPr lang="en-US" sz="1775" dirty="0">
                <a:solidFill>
                  <a:schemeClr val="bg1">
                    <a:lumMod val="50000"/>
                  </a:schemeClr>
                </a:solidFill>
                <a:latin typeface="微软雅黑" panose="020B0503020204020204" pitchFamily="34" charset="-122"/>
                <a:ea typeface="微软雅黑" panose="020B0503020204020204" pitchFamily="34" charset="-122"/>
              </a:endParaRPr>
            </a:p>
            <a:p>
              <a:pPr defTabSz="902970"/>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a:p>
              <a:pPr defTabSz="902970"/>
              <a:r>
                <a:rPr lang="zh-CN" altLang="en-US" sz="1100" dirty="0">
                  <a:solidFill>
                    <a:schemeClr val="bg1">
                      <a:lumMod val="50000"/>
                    </a:schemeClr>
                  </a:solidFill>
                  <a:latin typeface="微软雅黑" panose="020B0503020204020204" pitchFamily="34" charset="-122"/>
                  <a:ea typeface="微软雅黑" panose="020B0503020204020204" pitchFamily="34" charset="-122"/>
                </a:rPr>
                <a:t>Charging and discharging without waiting</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47" name="直接连接符 46"/>
            <p:cNvCxnSpPr/>
            <p:nvPr/>
          </p:nvCxnSpPr>
          <p:spPr bwMode="auto">
            <a:xfrm flipV="1">
              <a:off x="6296467" y="4613611"/>
              <a:ext cx="0" cy="360000"/>
            </a:xfrm>
            <a:prstGeom prst="line">
              <a:avLst/>
            </a:prstGeom>
            <a:ln>
              <a:solidFill>
                <a:schemeClr val="accent6">
                  <a:lumMod val="50000"/>
                </a:schemeClr>
              </a:solidFill>
            </a:ln>
          </p:spPr>
          <p:style>
            <a:lnRef idx="3">
              <a:schemeClr val="accent2"/>
            </a:lnRef>
            <a:fillRef idx="0">
              <a:schemeClr val="accent2"/>
            </a:fillRef>
            <a:effectRef idx="2">
              <a:schemeClr val="accent2"/>
            </a:effectRef>
            <a:fontRef idx="minor">
              <a:schemeClr val="tx1"/>
            </a:fontRef>
          </p:style>
        </p:cxnSp>
      </p:grpSp>
      <p:pic>
        <p:nvPicPr>
          <p:cNvPr id="48" name="图片 4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00865" y="5370535"/>
            <a:ext cx="627013" cy="581593"/>
          </a:xfrm>
          <a:prstGeom prst="rect">
            <a:avLst/>
          </a:prstGeom>
        </p:spPr>
      </p:pic>
      <p:grpSp>
        <p:nvGrpSpPr>
          <p:cNvPr id="50" name="组合 49"/>
          <p:cNvGrpSpPr/>
          <p:nvPr/>
        </p:nvGrpSpPr>
        <p:grpSpPr>
          <a:xfrm>
            <a:off x="10922969" y="3998811"/>
            <a:ext cx="747171" cy="662802"/>
            <a:chOff x="8433625" y="4117287"/>
            <a:chExt cx="913575" cy="628007"/>
          </a:xfrm>
        </p:grpSpPr>
        <p:sp>
          <p:nvSpPr>
            <p:cNvPr id="51" name="左箭头 50"/>
            <p:cNvSpPr/>
            <p:nvPr/>
          </p:nvSpPr>
          <p:spPr>
            <a:xfrm rot="16200000">
              <a:off x="8836930" y="4235024"/>
              <a:ext cx="417290" cy="603250"/>
            </a:xfrm>
            <a:prstGeom prst="leftArrow">
              <a:avLst/>
            </a:prstGeom>
            <a:solidFill>
              <a:schemeClr val="bg1"/>
            </a:solidFill>
            <a:ln w="38100" cap="flat" cmpd="sng" algn="ctr">
              <a:solidFill>
                <a:schemeClr val="bg1">
                  <a:lumMod val="65000"/>
                </a:schemeClr>
              </a:solidFill>
              <a:prstDash val="solid"/>
              <a:miter lim="800000"/>
            </a:ln>
            <a:effectLst/>
          </p:spPr>
          <p:txBody>
            <a:bodyPr rot="0" spcFirstLastPara="0" vertOverflow="overflow" horzOverflow="overflow" vert="horz" wrap="square" lIns="82921" tIns="41460" rIns="82921" bIns="41460" numCol="1" spcCol="0" rtlCol="0" fromWordArt="0" anchor="ctr" anchorCtr="0" forceAA="0" compatLnSpc="1">
              <a:noAutofit/>
            </a:bodyPr>
            <a:p>
              <a:pPr algn="ctr" defTabSz="828675">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sp>
          <p:nvSpPr>
            <p:cNvPr id="52" name="左箭头 51"/>
            <p:cNvSpPr/>
            <p:nvPr/>
          </p:nvSpPr>
          <p:spPr>
            <a:xfrm rot="5400000">
              <a:off x="8536096" y="4014816"/>
              <a:ext cx="415705" cy="620648"/>
            </a:xfrm>
            <a:prstGeom prst="leftArrow">
              <a:avLst/>
            </a:prstGeom>
            <a:solidFill>
              <a:schemeClr val="bg1"/>
            </a:solidFill>
            <a:ln w="38100" cap="flat" cmpd="sng" algn="ctr">
              <a:solidFill>
                <a:schemeClr val="bg1">
                  <a:lumMod val="65000"/>
                </a:schemeClr>
              </a:solidFill>
              <a:prstDash val="solid"/>
              <a:miter lim="800000"/>
            </a:ln>
            <a:effectLst/>
          </p:spPr>
          <p:txBody>
            <a:bodyPr rot="0" spcFirstLastPara="0" vertOverflow="overflow" horzOverflow="overflow" vert="horz" wrap="square" lIns="82921" tIns="41460" rIns="82921" bIns="41460" numCol="1" spcCol="0" rtlCol="0" fromWordArt="0" anchor="ctr" anchorCtr="0" forceAA="0" compatLnSpc="1">
              <a:noAutofit/>
            </a:bodyPr>
            <a:p>
              <a:pPr algn="ctr" defTabSz="828675">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gr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34" y="2223"/>
            <a:ext cx="9695632" cy="6855322"/>
          </a:xfrm>
          <a:prstGeom prst="rect">
            <a:avLst/>
          </a:prstGeom>
        </p:spPr>
      </p:pic>
      <p:pic>
        <p:nvPicPr>
          <p:cNvPr id="3" name="图片 2" descr="中性-120"/>
          <p:cNvPicPr>
            <a:picLocks noChangeAspect="1"/>
          </p:cNvPicPr>
          <p:nvPr>
            <p:custDataLst>
              <p:tags r:id="rId3"/>
            </p:custDataLst>
          </p:nvPr>
        </p:nvPicPr>
        <p:blipFill>
          <a:blip r:embed="rId4"/>
          <a:stretch>
            <a:fillRect/>
          </a:stretch>
        </p:blipFill>
        <p:spPr>
          <a:xfrm>
            <a:off x="-2540" y="2540"/>
            <a:ext cx="8717915" cy="2906395"/>
          </a:xfrm>
          <a:prstGeom prst="rect">
            <a:avLst/>
          </a:prstGeom>
        </p:spPr>
      </p:pic>
      <p:sp>
        <p:nvSpPr>
          <p:cNvPr id="74" name="矩形 73"/>
          <p:cNvSpPr/>
          <p:nvPr/>
        </p:nvSpPr>
        <p:spPr>
          <a:xfrm>
            <a:off x="7868213" y="1"/>
            <a:ext cx="4300558" cy="6858000"/>
          </a:xfrm>
          <a:prstGeom prst="rect">
            <a:avLst/>
          </a:prstGeom>
          <a:solidFill>
            <a:schemeClr val="bg1"/>
          </a:solidFill>
          <a:ln w="25400" cap="flat" cmpd="sng" algn="ctr">
            <a:noFill/>
            <a:prstDash val="solid"/>
            <a:miter lim="800000"/>
          </a:ln>
          <a:effectLst/>
        </p:spPr>
        <p:txBody>
          <a:bodyPr rot="0" spcFirstLastPara="0" vertOverflow="overflow" horzOverflow="overflow" vert="horz" wrap="square" lIns="82953" tIns="41476" rIns="82953" bIns="41476" numCol="1" spcCol="0" rtlCol="0" fromWordArt="0" anchor="ctr" anchorCtr="0" forceAA="0" compatLnSpc="1">
            <a:noAutofit/>
          </a:bodyPr>
          <a:p>
            <a:pPr algn="ctr" defTabSz="829310">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sp>
        <p:nvSpPr>
          <p:cNvPr id="8" name="矩形 7"/>
          <p:cNvSpPr/>
          <p:nvPr/>
        </p:nvSpPr>
        <p:spPr>
          <a:xfrm>
            <a:off x="7896225" y="2540"/>
            <a:ext cx="4331970" cy="6834505"/>
          </a:xfrm>
          <a:prstGeom prst="rect">
            <a:avLst/>
          </a:prstGeom>
          <a:solidFill>
            <a:schemeClr val="bg1"/>
          </a:solidFill>
          <a:ln w="25400" cap="flat" cmpd="sng" algn="ctr">
            <a:noFill/>
            <a:prstDash val="solid"/>
            <a:miter lim="800000"/>
          </a:ln>
          <a:effectLst/>
        </p:spPr>
        <p:txBody>
          <a:bodyPr rot="0" spcFirstLastPara="0" vertOverflow="overflow" horzOverflow="overflow" vert="horz" wrap="square" lIns="82921" tIns="41460" rIns="82921" bIns="41460" numCol="1" spcCol="0" rtlCol="0" fromWordArt="0" anchor="ctr" anchorCtr="0" forceAA="0" compatLnSpc="1">
            <a:noAutofit/>
          </a:bodyPr>
          <a:lstStyle/>
          <a:p>
            <a:pPr algn="ctr" defTabSz="828675">
              <a:lnSpc>
                <a:spcPct val="150000"/>
              </a:lnSpc>
            </a:pPr>
            <a:endParaRPr lang="zh-CN" altLang="en-US" sz="1450" b="1" dirty="0">
              <a:solidFill>
                <a:srgbClr val="FFFFFF"/>
              </a:solidFill>
              <a:latin typeface="微软雅黑" panose="020B0503020204020204" pitchFamily="34" charset="-122"/>
              <a:ea typeface="微软雅黑" panose="020B0503020204020204" pitchFamily="34" charset="-122"/>
            </a:endParaRPr>
          </a:p>
        </p:txBody>
      </p:sp>
      <p:pic>
        <p:nvPicPr>
          <p:cNvPr id="2" name="图片 1" descr="驱蚊灯中性"/>
          <p:cNvPicPr>
            <a:picLocks noChangeAspect="1"/>
          </p:cNvPicPr>
          <p:nvPr>
            <p:custDataLst>
              <p:tags r:id="rId5"/>
            </p:custDataLst>
          </p:nvPr>
        </p:nvPicPr>
        <p:blipFill>
          <a:blip r:embed="rId6"/>
          <a:stretch>
            <a:fillRect/>
          </a:stretch>
        </p:blipFill>
        <p:spPr>
          <a:xfrm>
            <a:off x="7896225" y="3511550"/>
            <a:ext cx="4331970" cy="2046605"/>
          </a:xfrm>
          <a:prstGeom prst="rect">
            <a:avLst/>
          </a:prstGeom>
        </p:spPr>
      </p:pic>
      <p:sp>
        <p:nvSpPr>
          <p:cNvPr id="20" name="文本框 19"/>
          <p:cNvSpPr txBox="1"/>
          <p:nvPr/>
        </p:nvSpPr>
        <p:spPr>
          <a:xfrm>
            <a:off x="7868285" y="1270"/>
            <a:ext cx="4321175" cy="2907665"/>
          </a:xfrm>
          <a:prstGeom prst="rect">
            <a:avLst/>
          </a:prstGeom>
          <a:solidFill>
            <a:schemeClr val="bg2">
              <a:lumMod val="50000"/>
              <a:alpha val="70000"/>
            </a:schemeClr>
          </a:solidFill>
          <a:ln>
            <a:noFill/>
          </a:ln>
        </p:spPr>
        <p:txBody>
          <a:bodyPr wrap="square" rtlCol="0">
            <a:spAutoFit/>
          </a:bodyPr>
          <a:p>
            <a:pPr algn="ctr" defTabSz="902970">
              <a:lnSpc>
                <a:spcPct val="100000"/>
              </a:lnSpc>
            </a:pPr>
            <a:r>
              <a:rPr lang="zh-CN" altLang="en-US" sz="2600" b="1" dirty="0">
                <a:solidFill>
                  <a:srgbClr val="FFFFFF"/>
                </a:solidFill>
                <a:latin typeface="Arial" panose="020B0604020202020204" pitchFamily="34" charset="0"/>
                <a:ea typeface="微软雅黑" panose="020B0503020204020204" pitchFamily="34" charset="-122"/>
              </a:rPr>
              <a:t>Atmosphere </a:t>
            </a:r>
            <a:r>
              <a:rPr lang="en-US" altLang="zh-CN" sz="2600" b="1" dirty="0">
                <a:solidFill>
                  <a:srgbClr val="FFFFFF"/>
                </a:solidFill>
                <a:latin typeface="Arial" panose="020B0604020202020204" pitchFamily="34" charset="0"/>
                <a:ea typeface="微软雅黑" panose="020B0503020204020204" pitchFamily="34" charset="-122"/>
              </a:rPr>
              <a:t>Light</a:t>
            </a:r>
            <a:endParaRPr lang="zh-CN" altLang="en-US" sz="2800" b="1" dirty="0">
              <a:solidFill>
                <a:srgbClr val="FFFFFF"/>
              </a:solidFill>
              <a:latin typeface="Arial" panose="020B0604020202020204" pitchFamily="34" charset="0"/>
              <a:ea typeface="微软雅黑" panose="020B0503020204020204" pitchFamily="34" charset="-122"/>
            </a:endParaRPr>
          </a:p>
          <a:p>
            <a:pPr algn="ctr" defTabSz="902970">
              <a:lnSpc>
                <a:spcPct val="100000"/>
              </a:lnSpc>
            </a:pPr>
            <a:r>
              <a:rPr lang="zh-CN" altLang="en-US" sz="2600" b="1" dirty="0">
                <a:solidFill>
                  <a:srgbClr val="FFFFFF"/>
                </a:solidFill>
                <a:latin typeface="Arial" panose="020B0604020202020204" pitchFamily="34" charset="0"/>
                <a:ea typeface="微软雅黑" panose="020B0503020204020204" pitchFamily="34" charset="-122"/>
              </a:rPr>
              <a:t>Mosquito </a:t>
            </a:r>
            <a:r>
              <a:rPr lang="en-US" altLang="zh-CN" sz="2600" b="1" dirty="0">
                <a:solidFill>
                  <a:srgbClr val="FFFFFF"/>
                </a:solidFill>
                <a:latin typeface="Arial" panose="020B0604020202020204" pitchFamily="34" charset="0"/>
                <a:ea typeface="微软雅黑" panose="020B0503020204020204" pitchFamily="34" charset="-122"/>
              </a:rPr>
              <a:t>R</a:t>
            </a:r>
            <a:r>
              <a:rPr lang="zh-CN" altLang="en-US" sz="2600" b="1" dirty="0">
                <a:solidFill>
                  <a:srgbClr val="FFFFFF"/>
                </a:solidFill>
                <a:latin typeface="Arial" panose="020B0604020202020204" pitchFamily="34" charset="0"/>
                <a:ea typeface="微软雅黑" panose="020B0503020204020204" pitchFamily="34" charset="-122"/>
              </a:rPr>
              <a:t>epellent </a:t>
            </a:r>
            <a:r>
              <a:rPr lang="en-US" altLang="zh-CN" sz="2600" b="1" dirty="0">
                <a:solidFill>
                  <a:srgbClr val="FFFFFF"/>
                </a:solidFill>
                <a:latin typeface="Arial" panose="020B0604020202020204" pitchFamily="34" charset="0"/>
                <a:ea typeface="微软雅黑" panose="020B0503020204020204" pitchFamily="34" charset="-122"/>
              </a:rPr>
              <a:t>Light</a:t>
            </a:r>
            <a:endParaRPr lang="zh-CN" altLang="en-US" sz="2400" b="1" dirty="0">
              <a:solidFill>
                <a:srgbClr val="FFFFFF"/>
              </a:solidFill>
              <a:latin typeface="Arial" panose="020B0604020202020204" pitchFamily="34" charset="0"/>
              <a:ea typeface="微软雅黑" panose="020B0503020204020204" pitchFamily="34" charset="-122"/>
            </a:endParaRPr>
          </a:p>
          <a:p>
            <a:pPr algn="ctr" defTabSz="902970">
              <a:lnSpc>
                <a:spcPct val="100000"/>
              </a:lnSpc>
            </a:pPr>
            <a:r>
              <a:rPr lang="en-US" altLang="zh-CN" sz="2600" b="1" u="sng" dirty="0">
                <a:solidFill>
                  <a:srgbClr val="FFFFFF"/>
                </a:solidFill>
                <a:latin typeface="Arial" panose="020B0604020202020204" pitchFamily="34" charset="0"/>
                <a:ea typeface="微软雅黑" panose="020B0503020204020204" pitchFamily="34" charset="-122"/>
              </a:rPr>
              <a:t>LED </a:t>
            </a:r>
            <a:r>
              <a:rPr lang="zh-CN" altLang="en-US" sz="2600" b="1" u="sng" dirty="0">
                <a:solidFill>
                  <a:srgbClr val="FFFFFF"/>
                </a:solidFill>
                <a:latin typeface="Arial" panose="020B0604020202020204" pitchFamily="34" charset="0"/>
                <a:ea typeface="微软雅黑" panose="020B0503020204020204" pitchFamily="34" charset="-122"/>
              </a:rPr>
              <a:t>light</a:t>
            </a:r>
            <a:endParaRPr lang="zh-CN" altLang="en-US" sz="2600" b="1" u="sng" dirty="0">
              <a:solidFill>
                <a:srgbClr val="FFFFFF"/>
              </a:solidFill>
              <a:latin typeface="Arial" panose="020B0604020202020204" pitchFamily="34" charset="0"/>
              <a:ea typeface="微软雅黑" panose="020B0503020204020204" pitchFamily="34" charset="-122"/>
            </a:endParaRPr>
          </a:p>
          <a:p>
            <a:pPr algn="ctr" defTabSz="902970">
              <a:lnSpc>
                <a:spcPct val="100000"/>
              </a:lnSpc>
            </a:pPr>
            <a:r>
              <a:rPr lang="zh-CN" altLang="en-US" b="1" dirty="0">
                <a:solidFill>
                  <a:srgbClr val="FFFFFF"/>
                </a:solidFill>
                <a:latin typeface="Arial" panose="020B0604020202020204" pitchFamily="34" charset="0"/>
                <a:ea typeface="微软雅黑" panose="020B0503020204020204" pitchFamily="34" charset="-122"/>
              </a:rPr>
              <a:t>（</a:t>
            </a:r>
            <a:r>
              <a:rPr lang="en-US" altLang="zh-CN" b="1" dirty="0">
                <a:solidFill>
                  <a:srgbClr val="FFFFFF"/>
                </a:solidFill>
                <a:latin typeface="Arial" panose="020B0604020202020204" pitchFamily="34" charset="0"/>
                <a:ea typeface="微软雅黑" panose="020B0503020204020204" pitchFamily="34" charset="-122"/>
              </a:rPr>
              <a:t>Strong light -  Light -  SOS</a:t>
            </a:r>
            <a:r>
              <a:rPr lang="zh-CN" altLang="en-US" b="1" dirty="0">
                <a:solidFill>
                  <a:srgbClr val="FFFFFF"/>
                </a:solidFill>
                <a:latin typeface="Arial" panose="020B0604020202020204" pitchFamily="34" charset="0"/>
                <a:ea typeface="微软雅黑" panose="020B0503020204020204" pitchFamily="34" charset="-122"/>
              </a:rPr>
              <a:t>）</a:t>
            </a:r>
            <a:endParaRPr lang="zh-CN" altLang="en-US" b="1" dirty="0">
              <a:solidFill>
                <a:srgbClr val="FFFFFF"/>
              </a:solidFill>
              <a:latin typeface="Arial" panose="020B0604020202020204" pitchFamily="34" charset="0"/>
              <a:ea typeface="微软雅黑" panose="020B0503020204020204" pitchFamily="34" charset="-122"/>
            </a:endParaRPr>
          </a:p>
          <a:p>
            <a:pPr algn="ctr" defTabSz="902970">
              <a:lnSpc>
                <a:spcPct val="150000"/>
              </a:lnSpc>
            </a:pPr>
            <a:r>
              <a:rPr lang="en-US" altLang="zh-CN" sz="1450">
                <a:solidFill>
                  <a:schemeClr val="bg1"/>
                </a:solidFill>
                <a:latin typeface="微软雅黑" panose="020B0503020204020204" pitchFamily="34" charset="-122"/>
                <a:ea typeface="微软雅黑" panose="020B0503020204020204" pitchFamily="34" charset="-122"/>
                <a:sym typeface="+mn-ea"/>
              </a:rPr>
              <a:t>add a warm glow to any outdoor space while effectively driving mosquitos away for a more enjoyable time and without the mess and odor of repellent sprays and creams. </a:t>
            </a:r>
            <a:r>
              <a:rPr lang="en-US" altLang="zh-CN" sz="1450" b="1" u="sng" dirty="0">
                <a:solidFill>
                  <a:schemeClr val="bg1"/>
                </a:solidFill>
                <a:latin typeface="微软雅黑" panose="020B0503020204020204" pitchFamily="34" charset="-122"/>
                <a:ea typeface="微软雅黑" panose="020B0503020204020204" pitchFamily="34" charset="-122"/>
              </a:rPr>
              <a:t> </a:t>
            </a:r>
            <a:endParaRPr lang="en-US" altLang="zh-CN" sz="1450" b="1" u="sng" dirty="0">
              <a:solidFill>
                <a:schemeClr val="bg1"/>
              </a:solidFill>
              <a:latin typeface="微软雅黑" panose="020B0503020204020204" pitchFamily="34" charset="-122"/>
              <a:ea typeface="微软雅黑" panose="020B0503020204020204" pitchFamily="34" charset="-122"/>
            </a:endParaRPr>
          </a:p>
        </p:txBody>
      </p:sp>
      <p:pic>
        <p:nvPicPr>
          <p:cNvPr id="5" name="图片 4" descr="中性-113"/>
          <p:cNvPicPr>
            <a:picLocks noChangeAspect="1"/>
          </p:cNvPicPr>
          <p:nvPr>
            <p:custDataLst>
              <p:tags r:id="rId7"/>
            </p:custDataLst>
          </p:nvPr>
        </p:nvPicPr>
        <p:blipFill>
          <a:blip r:embed="rId8"/>
          <a:stretch>
            <a:fillRect/>
          </a:stretch>
        </p:blipFill>
        <p:spPr>
          <a:xfrm>
            <a:off x="0" y="2915285"/>
            <a:ext cx="7868285" cy="393446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tags/tag1.xml><?xml version="1.0" encoding="utf-8"?>
<p:tagLst xmlns:p="http://schemas.openxmlformats.org/presentationml/2006/main">
  <p:tag name="KSO_WM_UNIT_PLACING_PICTURE_USER_VIEWPORT" val="{&quot;height&quot;:10800,&quot;width&quot;:6404}"/>
</p:tagLst>
</file>

<file path=ppt/tags/tag2.xml><?xml version="1.0" encoding="utf-8"?>
<p:tagLst xmlns:p="http://schemas.openxmlformats.org/presentationml/2006/main">
  <p:tag name="KSO_WM_UNIT_PLACING_PICTURE_USER_VIEWPORT" val="{&quot;height&quot;:10795.782677165354,&quot;width&quot;:15268.711811023622}"/>
</p:tagLst>
</file>

<file path=ppt/tags/tag3.xml><?xml version="1.0" encoding="utf-8"?>
<p:tagLst xmlns:p="http://schemas.openxmlformats.org/presentationml/2006/main">
  <p:tag name="KSO_WM_UNIT_PLACING_PICTURE_USER_VIEWPORT" val="{&quot;height&quot;:6400,&quot;width&quot;:19200}"/>
</p:tagLst>
</file>

<file path=ppt/tags/tag4.xml><?xml version="1.0" encoding="utf-8"?>
<p:tagLst xmlns:p="http://schemas.openxmlformats.org/presentationml/2006/main">
  <p:tag name="KSO_WM_UNIT_PLACING_PICTURE_USER_VIEWPORT" val="{&quot;height&quot;:3223,&quot;width&quot;:6822}"/>
</p:tagLst>
</file>

<file path=ppt/tags/tag5.xml><?xml version="1.0" encoding="utf-8"?>
<p:tagLst xmlns:p="http://schemas.openxmlformats.org/presentationml/2006/main">
  <p:tag name="KSO_WM_UNIT_PLACING_PICTURE_USER_VIEWPORT" val="{&quot;height&quot;:6196,&quot;width&quot;:12391}"/>
</p:tagLst>
</file>

<file path=ppt/tags/tag6.xml><?xml version="1.0" encoding="utf-8"?>
<p:tagLst xmlns:p="http://schemas.openxmlformats.org/presentationml/2006/main">
  <p:tag name="COMMONDATA" val="eyJoZGlkIjoiNDhlOTdiZTQ5YjhlYTlhYjM4ZTI3OTU2NmMzYTdiYzYifQ=="/>
  <p:tag name="KSO_WPP_MARK_KEY" val="f8898a98-8f83-4e9b-832e-14e77e5e0dc6"/>
</p:tagLst>
</file>

<file path=ppt/theme/theme1.xml><?xml version="1.0" encoding="utf-8"?>
<a:theme xmlns:a="http://schemas.openxmlformats.org/drawingml/2006/main" name="空白-适合大图/多文">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Title Slide">
  <a:themeElements>
    <a:clrScheme name="2210">
      <a:dk1>
        <a:srgbClr val="1D1D1A"/>
      </a:dk1>
      <a:lt1>
        <a:srgbClr val="1D1D1A"/>
      </a:lt1>
      <a:dk2>
        <a:srgbClr val="FFFFFF"/>
      </a:dk2>
      <a:lt2>
        <a:srgbClr val="FFFFFF"/>
      </a:lt2>
      <a:accent1>
        <a:srgbClr val="C7000A"/>
      </a:accent1>
      <a:accent2>
        <a:srgbClr val="E9002F"/>
      </a:accent2>
      <a:accent3>
        <a:srgbClr val="F4A100"/>
      </a:accent3>
      <a:accent4>
        <a:srgbClr val="FFFF00"/>
      </a:accent4>
      <a:accent5>
        <a:srgbClr val="232323"/>
      </a:accent5>
      <a:accent6>
        <a:srgbClr val="666666"/>
      </a:accent6>
      <a:hlink>
        <a:srgbClr val="919191"/>
      </a:hlink>
      <a:folHlink>
        <a:srgbClr val="C4C4C4"/>
      </a:folHlink>
    </a:clrScheme>
    <a:fontScheme name="微软雅黑 Light +Arial">
      <a:majorFont>
        <a:latin typeface="Arial"/>
        <a:ea typeface="微软雅黑"/>
        <a:cs typeface=""/>
      </a:majorFont>
      <a:minorFont>
        <a:latin typeface="Arial"/>
        <a:ea typeface="微软雅黑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ot="0" spcFirstLastPara="0" vertOverflow="overflow" horzOverflow="overflow" vert="horz" wrap="square" lIns="91440" tIns="45720" rIns="91440" bIns="45720" numCol="1" spcCol="0" rtlCol="0" fromWordArt="0" anchor="ctr" anchorCtr="0" forceAA="0" compatLnSpc="1">
        <a:no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kumimoji="1" sz="3200" dirty="0" smtClean="0">
            <a:solidFill>
              <a:srgbClr val="575756"/>
            </a:solidFill>
            <a:latin typeface="微软雅黑" panose="020B0503020204020204" pitchFamily="34" charset="-122"/>
            <a:ea typeface="微软雅黑"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Chart page">
  <a:themeElements>
    <a:clrScheme name="Custom 29">
      <a:dk1>
        <a:srgbClr val="1D1D1A"/>
      </a:dk1>
      <a:lt1>
        <a:srgbClr val="666666"/>
      </a:lt1>
      <a:dk2>
        <a:srgbClr val="FFFFFF"/>
      </a:dk2>
      <a:lt2>
        <a:srgbClr val="EBEBEB"/>
      </a:lt2>
      <a:accent1>
        <a:srgbClr val="C7000A"/>
      </a:accent1>
      <a:accent2>
        <a:srgbClr val="E9002F"/>
      </a:accent2>
      <a:accent3>
        <a:srgbClr val="F4A100"/>
      </a:accent3>
      <a:accent4>
        <a:srgbClr val="FFFF00"/>
      </a:accent4>
      <a:accent5>
        <a:srgbClr val="232323"/>
      </a:accent5>
      <a:accent6>
        <a:srgbClr val="666666"/>
      </a:accent6>
      <a:hlink>
        <a:srgbClr val="919191"/>
      </a:hlink>
      <a:folHlink>
        <a:srgbClr val="C4C4C4"/>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A002F"/>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lnSpc>
            <a:spcPts val="3440"/>
          </a:lnSpc>
          <a:defRPr sz="3200" dirty="0" smtClean="0">
            <a:latin typeface="微软雅黑" panose="020B0503020204020204" pitchFamily="34" charset="-122"/>
            <a:ea typeface="微软雅黑"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Chart page">
  <a:themeElements>
    <a:clrScheme name="Custom 29">
      <a:dk1>
        <a:srgbClr val="1D1D1A"/>
      </a:dk1>
      <a:lt1>
        <a:srgbClr val="666666"/>
      </a:lt1>
      <a:dk2>
        <a:srgbClr val="FFFFFF"/>
      </a:dk2>
      <a:lt2>
        <a:srgbClr val="EBEBEB"/>
      </a:lt2>
      <a:accent1>
        <a:srgbClr val="C7000A"/>
      </a:accent1>
      <a:accent2>
        <a:srgbClr val="E9002F"/>
      </a:accent2>
      <a:accent3>
        <a:srgbClr val="F4A100"/>
      </a:accent3>
      <a:accent4>
        <a:srgbClr val="FFFF00"/>
      </a:accent4>
      <a:accent5>
        <a:srgbClr val="232323"/>
      </a:accent5>
      <a:accent6>
        <a:srgbClr val="666666"/>
      </a:accent6>
      <a:hlink>
        <a:srgbClr val="919191"/>
      </a:hlink>
      <a:folHlink>
        <a:srgbClr val="C4C4C4"/>
      </a:folHlink>
    </a:clrScheme>
    <a:fontScheme name="2ewvgcf0">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A002F"/>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lnSpc>
            <a:spcPts val="3440"/>
          </a:lnSpc>
          <a:defRPr sz="3200" dirty="0" smtClean="0">
            <a:latin typeface="微软雅黑" panose="020B0503020204020204" pitchFamily="34" charset="-122"/>
            <a:ea typeface="微软雅黑"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内容Copytext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6">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0_章节页">
  <a:themeElements>
    <a:clrScheme name="HuaWei colour 3">
      <a:dk1>
        <a:srgbClr val="1D1D1A"/>
      </a:dk1>
      <a:lt1>
        <a:srgbClr val="666666"/>
      </a:lt1>
      <a:dk2>
        <a:srgbClr val="FFFFFF"/>
      </a:dk2>
      <a:lt2>
        <a:srgbClr val="DDDDDD"/>
      </a:lt2>
      <a:accent1>
        <a:srgbClr val="E9002F"/>
      </a:accent1>
      <a:accent2>
        <a:srgbClr val="7F0000"/>
      </a:accent2>
      <a:accent3>
        <a:srgbClr val="ED6D00"/>
      </a:accent3>
      <a:accent4>
        <a:srgbClr val="FCC800"/>
      </a:accent4>
      <a:accent5>
        <a:srgbClr val="61B230"/>
      </a:accent5>
      <a:accent6>
        <a:srgbClr val="30B5C5"/>
      </a:accent6>
      <a:hlink>
        <a:srgbClr val="C7000B"/>
      </a:hlink>
      <a:folHlink>
        <a:srgbClr val="666666"/>
      </a:folHlink>
    </a:clrScheme>
    <a:fontScheme name="f3qjp22q">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rot="0" spcFirstLastPara="0" vertOverflow="overflow" horzOverflow="overflow" vert="horz" wrap="square" lIns="91440" tIns="45720" rIns="91440" bIns="45720" numCol="1" spcCol="0" rtlCol="0" fromWordArt="0" anchor="ctr" anchorCtr="0" forceAA="0" compatLnSpc="1">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kumimoji="1" dirty="0" smtClean="0">
            <a:solidFill>
              <a:srgbClr val="000000"/>
            </a:solidFill>
            <a:latin typeface="微软雅黑" panose="020B0503020204020204" pitchFamily="34" charset="-122"/>
            <a:ea typeface="微软雅黑"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_章节页">
  <a:themeElements>
    <a:clrScheme name="HuaWei colour 3">
      <a:dk1>
        <a:srgbClr val="1D1D1A"/>
      </a:dk1>
      <a:lt1>
        <a:srgbClr val="666666"/>
      </a:lt1>
      <a:dk2>
        <a:srgbClr val="FFFFFF"/>
      </a:dk2>
      <a:lt2>
        <a:srgbClr val="DDDDDD"/>
      </a:lt2>
      <a:accent1>
        <a:srgbClr val="E9002F"/>
      </a:accent1>
      <a:accent2>
        <a:srgbClr val="7F0000"/>
      </a:accent2>
      <a:accent3>
        <a:srgbClr val="ED6D00"/>
      </a:accent3>
      <a:accent4>
        <a:srgbClr val="FCC800"/>
      </a:accent4>
      <a:accent5>
        <a:srgbClr val="61B230"/>
      </a:accent5>
      <a:accent6>
        <a:srgbClr val="30B5C5"/>
      </a:accent6>
      <a:hlink>
        <a:srgbClr val="C7000B"/>
      </a:hlink>
      <a:folHlink>
        <a:srgbClr val="666666"/>
      </a:folHlink>
    </a:clrScheme>
    <a:fontScheme name="qiybj2xq">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rot="0" spcFirstLastPara="0" vertOverflow="overflow" horzOverflow="overflow" vert="horz" wrap="square" lIns="91440" tIns="45720" rIns="91440" bIns="45720" numCol="1" spcCol="0" rtlCol="0" fromWordArt="0" anchor="ctr" anchorCtr="0" forceAA="0" compatLnSpc="1">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kumimoji="1" dirty="0" smtClean="0">
            <a:solidFill>
              <a:srgbClr val="000000"/>
            </a:solidFill>
            <a:latin typeface="微软雅黑" panose="020B0503020204020204" pitchFamily="34" charset="-122"/>
            <a:ea typeface="微软雅黑"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21_章节页">
  <a:themeElements>
    <a:clrScheme name="HuaWei colour 3">
      <a:dk1>
        <a:srgbClr val="1D1D1A"/>
      </a:dk1>
      <a:lt1>
        <a:srgbClr val="666666"/>
      </a:lt1>
      <a:dk2>
        <a:srgbClr val="FFFFFF"/>
      </a:dk2>
      <a:lt2>
        <a:srgbClr val="DDDDDD"/>
      </a:lt2>
      <a:accent1>
        <a:srgbClr val="E9002F"/>
      </a:accent1>
      <a:accent2>
        <a:srgbClr val="7F0000"/>
      </a:accent2>
      <a:accent3>
        <a:srgbClr val="ED6D00"/>
      </a:accent3>
      <a:accent4>
        <a:srgbClr val="FCC800"/>
      </a:accent4>
      <a:accent5>
        <a:srgbClr val="61B230"/>
      </a:accent5>
      <a:accent6>
        <a:srgbClr val="30B5C5"/>
      </a:accent6>
      <a:hlink>
        <a:srgbClr val="C7000B"/>
      </a:hlink>
      <a:folHlink>
        <a:srgbClr val="666666"/>
      </a:folHlink>
    </a:clrScheme>
    <a:fontScheme name="f3qjp22q">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rot="0" spcFirstLastPara="0" vertOverflow="overflow" horzOverflow="overflow" vert="horz" wrap="square" lIns="91440" tIns="45720" rIns="91440" bIns="45720" numCol="1" spcCol="0" rtlCol="0" fromWordArt="0" anchor="ctr" anchorCtr="0" forceAA="0" compatLnSpc="1">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kumimoji="1" dirty="0" smtClean="0">
            <a:solidFill>
              <a:srgbClr val="000000"/>
            </a:solidFill>
            <a:latin typeface="微软雅黑" panose="020B0503020204020204" pitchFamily="34" charset="-122"/>
            <a:ea typeface="微软雅黑"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9_主题1">
  <a:themeElements>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C64847">
                <a:lumMod val="75000"/>
              </a:srgbClr>
            </a:gs>
            <a:gs pos="100000">
              <a:srgbClr val="C64847"/>
            </a:gs>
          </a:gsLst>
          <a:lin ang="18660000" scaled="0"/>
          <a:tileRect/>
        </a:gradFill>
        <a:ln w="25400" cap="flat" cmpd="sng" algn="ctr">
          <a:noFill/>
          <a:prstDash val="solid"/>
          <a:miter lim="800000"/>
        </a:ln>
      </a:spPr>
      <a:bodyPr rot="0" spcFirstLastPara="0" vertOverflow="overflow" horzOverflow="overflow" vert="horz" wrap="square" lIns="91440" tIns="45720" rIns="91440" bIns="45720" numCol="1" spcCol="0" rtlCol="0" fromWordArt="0" anchor="ctr" anchorCtr="0" forceAA="0" compatLnSpc="1">
        <a:noAutofit/>
      </a:bodyPr>
      <a:lstStyle>
        <a:defPPr defTabSz="914400">
          <a:lnSpc>
            <a:spcPct val="150000"/>
          </a:lnSpc>
          <a:defRPr sz="1600" b="1" dirty="0">
            <a:solidFill>
              <a:srgbClr val="FFFFFF"/>
            </a:solidFill>
            <a:latin typeface="微软雅黑" panose="020B0503020204020204" pitchFamily="34" charset="-122"/>
            <a:ea typeface="微软雅黑" panose="020B0503020204020204" pitchFamily="34" charset="-122"/>
          </a:defRPr>
        </a:defPPr>
      </a:lstStyle>
    </a:spDef>
    <a:lnDef>
      <a:spPr bwMode="auto"/>
      <a:bodyPr/>
      <a:lstStyle/>
      <a:style>
        <a:lnRef idx="1">
          <a:schemeClr val="dk1"/>
        </a:lnRef>
        <a:fillRef idx="0">
          <a:schemeClr val="dk1"/>
        </a:fillRef>
        <a:effectRef idx="0">
          <a:schemeClr val="dk1"/>
        </a:effectRef>
        <a:fontRef idx="minor">
          <a:schemeClr val="tx1"/>
        </a:fontRef>
      </a: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目录页">
  <a:themeElements>
    <a:clrScheme name="HuaWei colour 3">
      <a:dk1>
        <a:srgbClr val="1D1D1A"/>
      </a:dk1>
      <a:lt1>
        <a:srgbClr val="666666"/>
      </a:lt1>
      <a:dk2>
        <a:srgbClr val="FFFFFF"/>
      </a:dk2>
      <a:lt2>
        <a:srgbClr val="DDDDDD"/>
      </a:lt2>
      <a:accent1>
        <a:srgbClr val="E9002F"/>
      </a:accent1>
      <a:accent2>
        <a:srgbClr val="7F0000"/>
      </a:accent2>
      <a:accent3>
        <a:srgbClr val="ED6D00"/>
      </a:accent3>
      <a:accent4>
        <a:srgbClr val="FCC800"/>
      </a:accent4>
      <a:accent5>
        <a:srgbClr val="61B230"/>
      </a:accent5>
      <a:accent6>
        <a:srgbClr val="30B5C5"/>
      </a:accent6>
      <a:hlink>
        <a:srgbClr val="C7000B"/>
      </a:hlink>
      <a:folHlink>
        <a:srgbClr val="66666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rot="0" spcFirstLastPara="0" vertOverflow="overflow" horzOverflow="overflow" vert="horz" wrap="square" lIns="91440" tIns="45720" rIns="91440" bIns="45720" numCol="1" spcCol="0" rtlCol="0" fromWordArt="0" anchor="ctr" anchorCtr="0" forceAA="0" compatLnSpc="1">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kumimoji="1" sz="2200" dirty="0" smtClean="0">
            <a:solidFill>
              <a:srgbClr val="FFFFFF"/>
            </a:solidFill>
            <a:latin typeface="微软雅黑" panose="020B0503020204020204" pitchFamily="34" charset="-122"/>
            <a:ea typeface="微软雅黑"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0_主题1">
  <a:themeElements>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C64847">
                <a:lumMod val="75000"/>
              </a:srgbClr>
            </a:gs>
            <a:gs pos="100000">
              <a:srgbClr val="C64847"/>
            </a:gs>
          </a:gsLst>
          <a:lin ang="18660000" scaled="0"/>
          <a:tileRect/>
        </a:gradFill>
        <a:ln w="25400" cap="flat" cmpd="sng" algn="ctr">
          <a:noFill/>
          <a:prstDash val="solid"/>
          <a:miter lim="800000"/>
        </a:ln>
      </a:spPr>
      <a:bodyPr rot="0" spcFirstLastPara="0" vertOverflow="overflow" horzOverflow="overflow" vert="horz" wrap="square" lIns="91440" tIns="45720" rIns="91440" bIns="45720" numCol="1" spcCol="0" rtlCol="0" fromWordArt="0" anchor="ctr" anchorCtr="0" forceAA="0" compatLnSpc="1">
        <a:noAutofit/>
      </a:bodyPr>
      <a:lstStyle>
        <a:defPPr defTabSz="914400">
          <a:lnSpc>
            <a:spcPct val="150000"/>
          </a:lnSpc>
          <a:defRPr sz="1600" b="1" dirty="0">
            <a:solidFill>
              <a:srgbClr val="FFFFFF"/>
            </a:solidFill>
            <a:latin typeface="微软雅黑" panose="020B0503020204020204" pitchFamily="34" charset="-122"/>
            <a:ea typeface="微软雅黑" panose="020B0503020204020204" pitchFamily="34" charset="-122"/>
          </a:defRPr>
        </a:defPPr>
      </a:lstStyle>
    </a:spDef>
    <a:lnDef>
      <a:spPr bwMode="auto"/>
      <a:bodyPr/>
      <a:lstStyle/>
      <a:style>
        <a:lnRef idx="1">
          <a:schemeClr val="dk1"/>
        </a:lnRef>
        <a:fillRef idx="0">
          <a:schemeClr val="dk1"/>
        </a:fillRef>
        <a:effectRef idx="0">
          <a:schemeClr val="dk1"/>
        </a:effectRef>
        <a:fontRef idx="minor">
          <a:schemeClr val="tx1"/>
        </a:fontRef>
      </a: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nd page">
  <a:themeElements>
    <a:clrScheme name="2210">
      <a:dk1>
        <a:srgbClr val="1D1D1A"/>
      </a:dk1>
      <a:lt1>
        <a:srgbClr val="1D1D1A"/>
      </a:lt1>
      <a:dk2>
        <a:srgbClr val="FFFFFF"/>
      </a:dk2>
      <a:lt2>
        <a:srgbClr val="FFFFFF"/>
      </a:lt2>
      <a:accent1>
        <a:srgbClr val="C7000A"/>
      </a:accent1>
      <a:accent2>
        <a:srgbClr val="E9002F"/>
      </a:accent2>
      <a:accent3>
        <a:srgbClr val="F4A100"/>
      </a:accent3>
      <a:accent4>
        <a:srgbClr val="FFFF00"/>
      </a:accent4>
      <a:accent5>
        <a:srgbClr val="232323"/>
      </a:accent5>
      <a:accent6>
        <a:srgbClr val="666666"/>
      </a:accent6>
      <a:hlink>
        <a:srgbClr val="919191"/>
      </a:hlink>
      <a:folHlink>
        <a:srgbClr val="C4C4C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A002F"/>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1800" dirty="0"/>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itle Slide">
  <a:themeElements>
    <a:clrScheme name="2210">
      <a:dk1>
        <a:srgbClr val="1D1D1A"/>
      </a:dk1>
      <a:lt1>
        <a:srgbClr val="1D1D1A"/>
      </a:lt1>
      <a:dk2>
        <a:srgbClr val="FFFFFF"/>
      </a:dk2>
      <a:lt2>
        <a:srgbClr val="FFFFFF"/>
      </a:lt2>
      <a:accent1>
        <a:srgbClr val="C7000A"/>
      </a:accent1>
      <a:accent2>
        <a:srgbClr val="E9002F"/>
      </a:accent2>
      <a:accent3>
        <a:srgbClr val="F4A100"/>
      </a:accent3>
      <a:accent4>
        <a:srgbClr val="FFFF00"/>
      </a:accent4>
      <a:accent5>
        <a:srgbClr val="232323"/>
      </a:accent5>
      <a:accent6>
        <a:srgbClr val="666666"/>
      </a:accent6>
      <a:hlink>
        <a:srgbClr val="919191"/>
      </a:hlink>
      <a:folHlink>
        <a:srgbClr val="C4C4C4"/>
      </a:folHlink>
    </a:clrScheme>
    <a:fontScheme name="ouxl2ige">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ot="0" spcFirstLastPara="0" vertOverflow="overflow" horzOverflow="overflow" vert="horz" wrap="square" lIns="91440" tIns="45720" rIns="91440" bIns="45720" numCol="1" spcCol="0" rtlCol="0" fromWordArt="0" anchor="ctr" anchorCtr="0" forceAA="0" compatLnSpc="1">
        <a:no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kumimoji="1" sz="3200" dirty="0" smtClean="0">
            <a:solidFill>
              <a:srgbClr val="575756"/>
            </a:solidFill>
            <a:latin typeface="微软雅黑" panose="020B0503020204020204" pitchFamily="34" charset="-122"/>
            <a:ea typeface="微软雅黑"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Chart page">
  <a:themeElements>
    <a:clrScheme name="Custom 29">
      <a:dk1>
        <a:srgbClr val="1D1D1A"/>
      </a:dk1>
      <a:lt1>
        <a:srgbClr val="666666"/>
      </a:lt1>
      <a:dk2>
        <a:srgbClr val="FFFFFF"/>
      </a:dk2>
      <a:lt2>
        <a:srgbClr val="EBEBEB"/>
      </a:lt2>
      <a:accent1>
        <a:srgbClr val="C7000A"/>
      </a:accent1>
      <a:accent2>
        <a:srgbClr val="E9002F"/>
      </a:accent2>
      <a:accent3>
        <a:srgbClr val="F4A100"/>
      </a:accent3>
      <a:accent4>
        <a:srgbClr val="FFFF00"/>
      </a:accent4>
      <a:accent5>
        <a:srgbClr val="232323"/>
      </a:accent5>
      <a:accent6>
        <a:srgbClr val="666666"/>
      </a:accent6>
      <a:hlink>
        <a:srgbClr val="919191"/>
      </a:hlink>
      <a:folHlink>
        <a:srgbClr val="C4C4C4"/>
      </a:folHlink>
    </a:clrScheme>
    <a:fontScheme name="ouxl2ige">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A002F"/>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nSpc>
            <a:spcPts val="3440"/>
          </a:lnSpc>
          <a:defRPr sz="1400" dirty="0">
            <a:latin typeface="微软雅黑" panose="020B0503020204020204" pitchFamily="34" charset="-122"/>
            <a:ea typeface="微软雅黑"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A002F"/>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1">
              <a:lumMod val="95000"/>
            </a:schemeClr>
          </a:solidFill>
          <a:prstDash val="solid"/>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sz="1600" b="1" dirty="0" err="1" smtClean="0">
            <a:solidFill>
              <a:schemeClr val="bg1"/>
            </a:solidFill>
            <a:latin typeface="Arial" panose="020B0604020202020204" pitchFamily="34" charset="0"/>
            <a:ea typeface="微软雅黑" panose="020B0503020204020204" pitchFamily="34" charset="-122"/>
            <a:cs typeface="Arial" panose="020B0604020202020204" pitchFamily="34" charset="0"/>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A002F"/>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1">
              <a:lumMod val="95000"/>
            </a:schemeClr>
          </a:solidFill>
          <a:prstDash val="solid"/>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sz="1600" b="1" dirty="0" err="1" smtClean="0">
            <a:solidFill>
              <a:schemeClr val="bg1"/>
            </a:solidFill>
            <a:latin typeface="Arial" panose="020B0604020202020204" pitchFamily="34" charset="0"/>
            <a:ea typeface="微软雅黑" panose="020B0503020204020204" pitchFamily="34" charset="-122"/>
            <a:cs typeface="Arial" panose="020B0604020202020204" pitchFamily="34" charset="0"/>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内容Copytext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2">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Chart page">
  <a:themeElements>
    <a:clrScheme name="Custom 29">
      <a:dk1>
        <a:srgbClr val="1D1D1A"/>
      </a:dk1>
      <a:lt1>
        <a:srgbClr val="666666"/>
      </a:lt1>
      <a:dk2>
        <a:srgbClr val="FFFFFF"/>
      </a:dk2>
      <a:lt2>
        <a:srgbClr val="EBEBEB"/>
      </a:lt2>
      <a:accent1>
        <a:srgbClr val="C7000A"/>
      </a:accent1>
      <a:accent2>
        <a:srgbClr val="E9002F"/>
      </a:accent2>
      <a:accent3>
        <a:srgbClr val="F4A100"/>
      </a:accent3>
      <a:accent4>
        <a:srgbClr val="FFFF00"/>
      </a:accent4>
      <a:accent5>
        <a:srgbClr val="232323"/>
      </a:accent5>
      <a:accent6>
        <a:srgbClr val="666666"/>
      </a:accent6>
      <a:hlink>
        <a:srgbClr val="919191"/>
      </a:hlink>
      <a:folHlink>
        <a:srgbClr val="C4C4C4"/>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w="25400" cap="flat" cmpd="sng" algn="ctr">
          <a:noFill/>
          <a:prstDash val="solid"/>
        </a:ln>
      </a:spPr>
      <a:bodyPr rtlCol="0" anchor="ctr"/>
      <a:lstStyle>
        <a:defPPr algn="ctr" defTabSz="914400">
          <a:defRPr sz="1600" b="1" kern="0">
            <a:solidFill>
              <a:prstClr val="white"/>
            </a:solidFill>
            <a:latin typeface="微软雅黑" panose="020B0503020204020204" pitchFamily="34" charset="-122"/>
            <a:ea typeface="微软雅黑" panose="020B0503020204020204" pitchFamily="34" charset="-122"/>
            <a:cs typeface="Arial" panose="020B0604020202020204" pitchFamily="34" charset="0"/>
          </a:defRPr>
        </a:defPPr>
      </a:lstStyle>
    </a:spDef>
    <a:txDef>
      <a:spPr>
        <a:noFill/>
      </a:spPr>
      <a:bodyPr wrap="square" rtlCol="0">
        <a:spAutoFit/>
      </a:bodyPr>
      <a:lstStyle>
        <a:defPPr algn="l">
          <a:lnSpc>
            <a:spcPts val="3440"/>
          </a:lnSpc>
          <a:defRPr sz="3200" dirty="0" smtClean="0">
            <a:latin typeface="微软雅黑" panose="020B0503020204020204" pitchFamily="34" charset="-122"/>
            <a:ea typeface="微软雅黑"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FF">
            <a:alpha val="12000"/>
          </a:srgbClr>
        </a:solidFill>
        <a:ln w="12700" cap="flat" cmpd="sng" algn="ctr">
          <a:solidFill>
            <a:srgbClr val="666666"/>
          </a:solidFill>
          <a:prstDash val="solid"/>
          <a:miter lim="800000"/>
        </a:ln>
      </a:spPr>
      <a:bodyPr rot="0" spcFirstLastPara="0" vertOverflow="overflow" horzOverflow="overflow" vert="horz" wrap="square" lIns="91428" tIns="45714" rIns="91428" bIns="45714" numCol="1" spcCol="0" rtlCol="0" fromWordArt="0" anchor="ctr" anchorCtr="0" forceAA="0" compatLnSpc="1">
        <a:noAutofit/>
      </a:bodyPr>
      <a:lstStyle>
        <a:defPPr algn="ctr" defTabSz="914400">
          <a:defRPr kumimoji="1" sz="1200" kern="0">
            <a:solidFill>
              <a:srgbClr val="FFFFFF"/>
            </a:solidFill>
            <a:latin typeface="微软雅黑" panose="020B0503020204020204" pitchFamily="34" charset="-122"/>
            <a:ea typeface="微软雅黑" panose="020B0503020204020204" pitchFamily="34" charset="-122"/>
            <a:cs typeface="Huawei Sans" charset="0"/>
            <a:sym typeface="+mn-lt"/>
          </a:defRPr>
        </a:defPPr>
      </a:lstStyle>
    </a:sp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5650</Words>
  <Application>WPS 演示</Application>
  <PresentationFormat>宽屏</PresentationFormat>
  <Paragraphs>350</Paragraphs>
  <Slides>18</Slides>
  <Notes>5</Notes>
  <HiddenSlides>0</HiddenSlides>
  <MMClips>0</MMClips>
  <ScaleCrop>false</ScaleCrop>
  <HeadingPairs>
    <vt:vector size="6" baseType="variant">
      <vt:variant>
        <vt:lpstr>已用的字体</vt:lpstr>
      </vt:variant>
      <vt:variant>
        <vt:i4>26</vt:i4>
      </vt:variant>
      <vt:variant>
        <vt:lpstr>主题</vt:lpstr>
      </vt:variant>
      <vt:variant>
        <vt:i4>19</vt:i4>
      </vt:variant>
      <vt:variant>
        <vt:lpstr>幻灯片标题</vt:lpstr>
      </vt:variant>
      <vt:variant>
        <vt:i4>18</vt:i4>
      </vt:variant>
    </vt:vector>
  </HeadingPairs>
  <TitlesOfParts>
    <vt:vector size="63" baseType="lpstr">
      <vt:lpstr>Arial</vt:lpstr>
      <vt:lpstr>宋体</vt:lpstr>
      <vt:lpstr>Wingdings</vt:lpstr>
      <vt:lpstr>微软雅黑</vt:lpstr>
      <vt:lpstr>Akkurat Pro</vt:lpstr>
      <vt:lpstr>NumberOnly</vt:lpstr>
      <vt:lpstr>Arial Unicode MS</vt:lpstr>
      <vt:lpstr>Arial</vt:lpstr>
      <vt:lpstr>FrutigerNext LT Medium</vt:lpstr>
      <vt:lpstr>FrutigerNext LT Light</vt:lpstr>
      <vt:lpstr>MS PGothic</vt:lpstr>
      <vt:lpstr>Huawei Sans</vt:lpstr>
      <vt:lpstr>朗太書体</vt:lpstr>
      <vt:lpstr>.AppleSystemUIFont</vt:lpstr>
      <vt:lpstr>Calibri</vt:lpstr>
      <vt:lpstr>黑体</vt:lpstr>
      <vt:lpstr>华文细黑</vt:lpstr>
      <vt:lpstr>Wingdings</vt:lpstr>
      <vt:lpstr>Arial Regular</vt:lpstr>
      <vt:lpstr>思源黑体 Medium</vt:lpstr>
      <vt:lpstr>方正兰亭细黑简体</vt:lpstr>
      <vt:lpstr>Arial Unicode MS</vt:lpstr>
      <vt:lpstr>Calibri Light</vt:lpstr>
      <vt:lpstr>等线</vt:lpstr>
      <vt:lpstr>微软雅黑 Light</vt:lpstr>
      <vt:lpstr>等线 Light</vt:lpstr>
      <vt:lpstr>空白-适合大图/多文</vt:lpstr>
      <vt:lpstr>End page</vt:lpstr>
      <vt:lpstr>1_Title Slide</vt:lpstr>
      <vt:lpstr>4_Chart page</vt:lpstr>
      <vt:lpstr>3_Custom Design</vt:lpstr>
      <vt:lpstr>4_Custom Design</vt:lpstr>
      <vt:lpstr>1_内容Copytext </vt:lpstr>
      <vt:lpstr>8_Chart page</vt:lpstr>
      <vt:lpstr>1_Custom Design</vt:lpstr>
      <vt:lpstr>2_Title Slide</vt:lpstr>
      <vt:lpstr>9_Chart page</vt:lpstr>
      <vt:lpstr>5_Chart page</vt:lpstr>
      <vt:lpstr>内容Copytext </vt:lpstr>
      <vt:lpstr>20_章节页</vt:lpstr>
      <vt:lpstr>2_章节页</vt:lpstr>
      <vt:lpstr>21_章节页</vt:lpstr>
      <vt:lpstr>9_主题1</vt:lpstr>
      <vt:lpstr>目录页</vt:lpstr>
      <vt:lpstr>10_主题1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Huawei Technologies Co.,Ltd.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从“新”出发 变革战略预备队年度规划</dc:title>
  <dc:creator>Zoudan (HU)</dc:creator>
  <cp:lastModifiedBy>Ali</cp:lastModifiedBy>
  <cp:revision>635</cp:revision>
  <dcterms:created xsi:type="dcterms:W3CDTF">2016-03-02T07:39:00Z</dcterms:created>
  <dcterms:modified xsi:type="dcterms:W3CDTF">2022-10-18T03:00:17Z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2015_ms_pID_725343">
    <vt:lpwstr>(3)1aXNFar8Csx6WJY5DbzWuP4o68pcOl17r+DdXCOVAhkYjPMryHuwvpOeDRXzxkftBFGbayAD
QQPnB7zimnJ6gcj46uynj/Bg0J0KXt4NuYvcn35OzDsdtAqZlocxTQrXaniYOZgwrxhRTd7u
19KapcBUzxuFy3tZVntWLfHgF16o1re1rd/9P48N7tYV3LcqBqvE9mYQhA+ZiCMya4uxvYTi
lFWt2PVyuSKIKBc6sC</vt:lpwstr>
  </property>
  <property fmtid="{D5CDD505-2E9C-101B-9397-08002B2CF9AE}" pid="3" name="_2015_ms_pID_7253431">
    <vt:lpwstr>czkE5HaXEkeDVN5D8Q8WgFARPb4qsNK70CydsGsmZMRgICX56qfPYR
vjKgkRrt+o85hPAEDzm92M74QZvBgHJZuz5SDWqY80UQSZaWltx3s9lH+Rsgipgc5/TcZKCW
jD4/r96BqXDRTy3tt3G40qHSncmPf5dIhf7bCsMVMww3rHAoylZ2T1+gmdp7S2bmX3I9yWiU
V38PM7ZLdiflNkuQN1JobepWicPNiNN8x+Nw</vt:lpwstr>
  </property>
  <property fmtid="{D5CDD505-2E9C-101B-9397-08002B2CF9AE}" pid="4" name="_2015_ms_pID_7253432">
    <vt:lpwstr>z+CGgLKfsIs0VOjQ0m44oE0+/AAGu/7Lk6WR
bHMErk+nPJbudDOig6ihwlZXDpyPMXw/fKgWPrA7oeeWjoRnGcA=</vt:lpwstr>
  </property>
  <property fmtid="{D5CDD505-2E9C-101B-9397-08002B2CF9AE}" pid="5" name="_readonly">
    <vt:lpwstr/>
  </property>
  <property fmtid="{D5CDD505-2E9C-101B-9397-08002B2CF9AE}" pid="6" name="_change">
    <vt:lpwstr/>
  </property>
  <property fmtid="{D5CDD505-2E9C-101B-9397-08002B2CF9AE}" pid="7" name="_full-control">
    <vt:lpwstr/>
  </property>
  <property fmtid="{D5CDD505-2E9C-101B-9397-08002B2CF9AE}" pid="8" name="sflag">
    <vt:lpwstr>1635382831</vt:lpwstr>
  </property>
  <property fmtid="{D5CDD505-2E9C-101B-9397-08002B2CF9AE}" pid="9" name="ICV">
    <vt:lpwstr>AF3961A8B34D4BA4A7A9B511FCE2C9BB</vt:lpwstr>
  </property>
  <property fmtid="{D5CDD505-2E9C-101B-9397-08002B2CF9AE}" pid="10" name="KSOProductBuildVer">
    <vt:lpwstr>2052-11.1.0.12598</vt:lpwstr>
  </property>
</Properties>
</file>